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357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E45604-45B7-4E88-8893-AC11FEA9D917}">
  <a:tblStyle styleId="{D8E45604-45B7-4E88-8893-AC11FEA9D91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2bd405c1b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52bd405c1b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1523880" y="1323000"/>
            <a:ext cx="9144360" cy="1013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240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hyperlink" Target="https://drive.google.com/file/d/1Qde5mDNLh8Wlm89XKs7rat3iNZH673f-/view?usp=drive_link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hyperlink" Target="https://github.com/Pabletete/UD7.P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hyperlink" Target="https://docs.google.com/spreadsheets/d/1M-xgfgJF_fvuWix2fK9bDnczgH4szYCC/edit?usp=drive_link&amp;ouid=112285859027090494932&amp;rtpof=true&amp;sd=true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hyperlink" Target="https://drive.google.com/drive/folders/1CcGqrGMS_0DRBMmCreC5xiWLz3PzINzt?usp=drive_link" TargetMode="External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475280" y="34056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PRESENTACION 3 UD7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Hoja PDF con Imagen de Fondo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209320" y="2793240"/>
            <a:ext cx="672480" cy="42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Tabla Comparativa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1830240" y="2522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{D8E45604-45B7-4E88-8893-AC11FEA9D917}</a:tableStyleId>
              </a:tblPr>
              <a:tblGrid>
                <a:gridCol w="2844000"/>
                <a:gridCol w="2844000"/>
                <a:gridCol w="2844725"/>
              </a:tblGrid>
              <a:tr h="38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Podcast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1440" y="1555920"/>
            <a:ext cx="1219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PODCAST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0000" y="2310480"/>
            <a:ext cx="6480000" cy="431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Gráfica de barras: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0000" y="2340000"/>
            <a:ext cx="4266720" cy="344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0" y="450720"/>
            <a:ext cx="121932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latin typeface="Calibri"/>
                <a:ea typeface="Calibri"/>
                <a:cs typeface="Calibri"/>
                <a:sym typeface="Calibri"/>
              </a:rPr>
              <a:t>Formulari</a:t>
            </a: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>
            <a:hlinkClick r:id="rId4"/>
          </p:cNvPr>
          <p:cNvSpPr/>
          <p:nvPr/>
        </p:nvSpPr>
        <p:spPr>
          <a:xfrm>
            <a:off x="4819875" y="2584800"/>
            <a:ext cx="2143200" cy="168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>
            <a:hlinkClick action="ppaction://hlinkshowjump?jump=firstslide"/>
          </p:cNvPr>
          <p:cNvSpPr/>
          <p:nvPr/>
        </p:nvSpPr>
        <p:spPr>
          <a:xfrm>
            <a:off x="533650" y="2584800"/>
            <a:ext cx="2143200" cy="168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>
            <a:hlinkClick action="ppaction://hlinkshowjump?jump=nextslide"/>
          </p:cNvPr>
          <p:cNvSpPr/>
          <p:nvPr/>
        </p:nvSpPr>
        <p:spPr>
          <a:xfrm>
            <a:off x="8962975" y="2584800"/>
            <a:ext cx="2143200" cy="1688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Factura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0" y="1443960"/>
            <a:ext cx="121928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FACTURA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3280" y="2422080"/>
            <a:ext cx="8250840" cy="363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Avatar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6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Vídeo-Tutorial</a:t>
            </a:r>
            <a:endParaRPr b="0" sz="60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2"/>
          <p:cNvSpPr/>
          <p:nvPr/>
        </p:nvSpPr>
        <p:spPr>
          <a:xfrm>
            <a:off x="9360" y="1555920"/>
            <a:ext cx="1219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18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VIDEOTUTORIAL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0000" y="2787840"/>
            <a:ext cx="6379200" cy="387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