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357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0B989B-B7D7-4B22-9E57-945474E45E0B}">
  <a:tblStyle styleId="{A10B989B-B7D7-4B22-9E57-945474E45E0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1523880" y="13230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1523880" y="13230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1523880" y="13230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1523880" y="13230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1523880" y="13230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1523880" y="13230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1523880" y="13230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1523880" y="1323000"/>
            <a:ext cx="9144360" cy="1013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1523880" y="13230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1523880" y="13230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1523880" y="13230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23880" y="13230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838080" y="6356520"/>
            <a:ext cx="2743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038480" y="6356520"/>
            <a:ext cx="4114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611200" y="6356520"/>
            <a:ext cx="2743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iesjoanramis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file/d/1Qde5mDNLh8Wlm89XKs7rat3iNZH673f-/view?usp=drive_link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spreadsheets/d/1M-xgfgJF_fvuWix2fK9bDnczgH4szYCC/edit?usp=drive_link&amp;ouid=112285859027090494932&amp;rtpof=true&amp;sd=true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drive/folders/1CcGqrGMS_0DRBMmCreC5xiWLz3PzINzt?usp=drive_link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410655" y="0"/>
            <a:ext cx="9144300" cy="218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UD7.</a:t>
            </a:r>
            <a:r>
              <a:rPr lang="es-ES" sz="6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BASES DE DADES</a:t>
            </a:r>
            <a:endParaRPr b="0" sz="6000" u="sng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450720"/>
            <a:ext cx="12193200" cy="110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6000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Hoja PDF con Imagen de Fondo</a:t>
            </a:r>
            <a:endParaRPr b="0" sz="6000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2209320" y="2793240"/>
            <a:ext cx="672480" cy="42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0" y="450720"/>
            <a:ext cx="12193200" cy="110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6000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Tabla Comparativa</a:t>
            </a:r>
            <a:endParaRPr b="0" sz="6000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1830240" y="2522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{A10B989B-B7D7-4B22-9E57-945474E45E0B}</a:tableStyleId>
              </a:tblPr>
              <a:tblGrid>
                <a:gridCol w="2844000"/>
                <a:gridCol w="2844000"/>
                <a:gridCol w="2844725"/>
              </a:tblGrid>
              <a:tr h="387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ANDROID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IOS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8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43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8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0" y="450720"/>
            <a:ext cx="12193200" cy="110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6000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Podcast</a:t>
            </a:r>
            <a:endParaRPr b="0" sz="6000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1440" y="1555920"/>
            <a:ext cx="1219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PODCAST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0000" y="2310480"/>
            <a:ext cx="6480000" cy="431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0" y="450720"/>
            <a:ext cx="12193200" cy="110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6000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Gráfica de barras:</a:t>
            </a:r>
            <a:endParaRPr b="0" sz="6000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0000" y="2340000"/>
            <a:ext cx="4266720" cy="3447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0" y="450720"/>
            <a:ext cx="12193200" cy="110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6000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Factura</a:t>
            </a:r>
            <a:endParaRPr b="0" sz="6000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0" y="1443960"/>
            <a:ext cx="121928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FACTURA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3280" y="2422080"/>
            <a:ext cx="8250840" cy="3631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0" y="450720"/>
            <a:ext cx="12193200" cy="110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6000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Avatar</a:t>
            </a:r>
            <a:endParaRPr b="0" sz="6000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0" y="450720"/>
            <a:ext cx="12193200" cy="110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6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Vídeo-Tutorial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1"/>
          <p:cNvSpPr/>
          <p:nvPr/>
        </p:nvSpPr>
        <p:spPr>
          <a:xfrm>
            <a:off x="9360" y="1555920"/>
            <a:ext cx="1219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VIDEOTUTORIAL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0000" y="2787840"/>
            <a:ext cx="6379200" cy="387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