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357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78E57C-5D18-4FCB-9BE6-DB51A93E838A}">
  <a:tblStyle styleId="{8C78E57C-5D18-4FCB-9BE6-DB51A93E838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1523880" y="1323000"/>
            <a:ext cx="9144360" cy="1013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M-xgfgJF_fvuWix2fK9bDnczgH4szYCC/edit?usp=drive_link&amp;ouid=112285859027090494932&amp;rtpof=true&amp;sd=true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Qde5mDNLh8Wlm89XKs7rat3iNZH673f-/view?usp=drive_link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1CcGqrGMS_0DRBMmCreC5xiWLz3PzINzt?usp=drive_link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475280" y="34056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PRESENTACION </a:t>
            </a:r>
            <a:r>
              <a:rPr lang="es-ES" sz="60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UD7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Factura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1443960"/>
            <a:ext cx="121928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FACTURA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280" y="2422080"/>
            <a:ext cx="8250840" cy="363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Podcast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1440" y="1555920"/>
            <a:ext cx="1219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PODCAST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0000" y="2310480"/>
            <a:ext cx="6480000" cy="431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Vídeo-Tutorial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9360" y="1555920"/>
            <a:ext cx="1219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VIDEOTUTORIAL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0000" y="2787840"/>
            <a:ext cx="6379200" cy="387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Tabla Comparativa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830240" y="2522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{8C78E57C-5D18-4FCB-9BE6-DB51A93E838A}</a:tableStyleId>
              </a:tblPr>
              <a:tblGrid>
                <a:gridCol w="2844000"/>
                <a:gridCol w="2844000"/>
                <a:gridCol w="2844725"/>
              </a:tblGrid>
              <a:tr h="38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Gráfica de barras: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000" y="2340000"/>
            <a:ext cx="4266720" cy="344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Avatar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Hoja PDF con Imagen de Fondo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2209320" y="2793240"/>
            <a:ext cx="67248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