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5D1C3A-3EBB-485F-9972-E5ECDF19D40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553158C-2CFD-4B26-8FE6-22D88BEB0904}">
      <dgm:prSet/>
      <dgm:spPr/>
      <dgm:t>
        <a:bodyPr/>
        <a:lstStyle/>
        <a:p>
          <a:r>
            <a:rPr lang="es-CO"/>
            <a:t>Problema</a:t>
          </a:r>
          <a:endParaRPr lang="en-US"/>
        </a:p>
      </dgm:t>
    </dgm:pt>
    <dgm:pt modelId="{71A20AE9-B8E9-427B-9116-3D833284AF05}" type="parTrans" cxnId="{3D67470D-4B1D-4D2F-A9C0-9439E11BD6C6}">
      <dgm:prSet/>
      <dgm:spPr/>
      <dgm:t>
        <a:bodyPr/>
        <a:lstStyle/>
        <a:p>
          <a:endParaRPr lang="en-US"/>
        </a:p>
      </dgm:t>
    </dgm:pt>
    <dgm:pt modelId="{70D71A95-E68D-4757-B5B2-237C4D145776}" type="sibTrans" cxnId="{3D67470D-4B1D-4D2F-A9C0-9439E11BD6C6}">
      <dgm:prSet/>
      <dgm:spPr/>
      <dgm:t>
        <a:bodyPr/>
        <a:lstStyle/>
        <a:p>
          <a:endParaRPr lang="en-US"/>
        </a:p>
      </dgm:t>
    </dgm:pt>
    <dgm:pt modelId="{E9C2BCBE-49C4-4998-8D35-616C9A21B12E}">
      <dgm:prSet/>
      <dgm:spPr/>
      <dgm:t>
        <a:bodyPr/>
        <a:lstStyle/>
        <a:p>
          <a:r>
            <a:rPr lang="es-CO"/>
            <a:t>Planteamiento de solución al problema</a:t>
          </a:r>
          <a:endParaRPr lang="en-US"/>
        </a:p>
      </dgm:t>
    </dgm:pt>
    <dgm:pt modelId="{63EBDFCB-4CA1-4789-BD72-9E36F0DA2893}" type="parTrans" cxnId="{AD9DA1FF-6332-43C1-A582-26A9C7FD5348}">
      <dgm:prSet/>
      <dgm:spPr/>
      <dgm:t>
        <a:bodyPr/>
        <a:lstStyle/>
        <a:p>
          <a:endParaRPr lang="en-US"/>
        </a:p>
      </dgm:t>
    </dgm:pt>
    <dgm:pt modelId="{4FDC01F2-685D-4ED6-852D-D8D64BBD7706}" type="sibTrans" cxnId="{AD9DA1FF-6332-43C1-A582-26A9C7FD5348}">
      <dgm:prSet/>
      <dgm:spPr/>
      <dgm:t>
        <a:bodyPr/>
        <a:lstStyle/>
        <a:p>
          <a:endParaRPr lang="en-US"/>
        </a:p>
      </dgm:t>
    </dgm:pt>
    <dgm:pt modelId="{860C7A79-6455-42E6-BDE2-B45B760750ED}">
      <dgm:prSet/>
      <dgm:spPr/>
      <dgm:t>
        <a:bodyPr/>
        <a:lstStyle/>
        <a:p>
          <a:r>
            <a:rPr lang="es-CO"/>
            <a:t>Selección de datos</a:t>
          </a:r>
          <a:endParaRPr lang="en-US"/>
        </a:p>
      </dgm:t>
    </dgm:pt>
    <dgm:pt modelId="{0AA4AD25-49F1-48E3-9F0D-F652A12EDF03}" type="parTrans" cxnId="{73EDA58D-FDD6-4073-9882-11ABED6EF123}">
      <dgm:prSet/>
      <dgm:spPr/>
      <dgm:t>
        <a:bodyPr/>
        <a:lstStyle/>
        <a:p>
          <a:endParaRPr lang="en-US"/>
        </a:p>
      </dgm:t>
    </dgm:pt>
    <dgm:pt modelId="{02375B43-59AF-49A9-A767-941EE18ECBF1}" type="sibTrans" cxnId="{73EDA58D-FDD6-4073-9882-11ABED6EF123}">
      <dgm:prSet/>
      <dgm:spPr/>
      <dgm:t>
        <a:bodyPr/>
        <a:lstStyle/>
        <a:p>
          <a:endParaRPr lang="en-US"/>
        </a:p>
      </dgm:t>
    </dgm:pt>
    <dgm:pt modelId="{0A2AC43A-6240-4AED-B296-364CFCA5F024}">
      <dgm:prSet/>
      <dgm:spPr/>
      <dgm:t>
        <a:bodyPr/>
        <a:lstStyle/>
        <a:p>
          <a:r>
            <a:rPr lang="es-CO"/>
            <a:t>Solución final</a:t>
          </a:r>
          <a:endParaRPr lang="en-US"/>
        </a:p>
      </dgm:t>
    </dgm:pt>
    <dgm:pt modelId="{C21DE7CB-DC29-4B8D-B5D2-243070328E16}" type="parTrans" cxnId="{0908755C-CDB7-4B73-B951-371F7BEF542C}">
      <dgm:prSet/>
      <dgm:spPr/>
      <dgm:t>
        <a:bodyPr/>
        <a:lstStyle/>
        <a:p>
          <a:endParaRPr lang="en-US"/>
        </a:p>
      </dgm:t>
    </dgm:pt>
    <dgm:pt modelId="{833CF19B-F450-43C2-921B-90F1442D312A}" type="sibTrans" cxnId="{0908755C-CDB7-4B73-B951-371F7BEF542C}">
      <dgm:prSet/>
      <dgm:spPr/>
      <dgm:t>
        <a:bodyPr/>
        <a:lstStyle/>
        <a:p>
          <a:endParaRPr lang="en-US"/>
        </a:p>
      </dgm:t>
    </dgm:pt>
    <dgm:pt modelId="{FA41C9A5-8F1F-4F40-97AF-C2B942D7D67B}">
      <dgm:prSet/>
      <dgm:spPr/>
      <dgm:t>
        <a:bodyPr/>
        <a:lstStyle/>
        <a:p>
          <a:r>
            <a:rPr lang="es-CO"/>
            <a:t>Próximos pasos</a:t>
          </a:r>
          <a:endParaRPr lang="en-US"/>
        </a:p>
      </dgm:t>
    </dgm:pt>
    <dgm:pt modelId="{E7A98B1A-6987-49BA-B90D-D9538D91AB97}" type="parTrans" cxnId="{A046D36A-25CA-4274-AFE0-7BEA4DABDEF7}">
      <dgm:prSet/>
      <dgm:spPr/>
      <dgm:t>
        <a:bodyPr/>
        <a:lstStyle/>
        <a:p>
          <a:endParaRPr lang="en-US"/>
        </a:p>
      </dgm:t>
    </dgm:pt>
    <dgm:pt modelId="{2B1B2E9C-C6F9-446A-B327-03ED7CE38D77}" type="sibTrans" cxnId="{A046D36A-25CA-4274-AFE0-7BEA4DABDEF7}">
      <dgm:prSet/>
      <dgm:spPr/>
      <dgm:t>
        <a:bodyPr/>
        <a:lstStyle/>
        <a:p>
          <a:endParaRPr lang="en-US"/>
        </a:p>
      </dgm:t>
    </dgm:pt>
    <dgm:pt modelId="{56FCE50E-778A-4565-992B-E21562E09581}" type="pres">
      <dgm:prSet presAssocID="{2D5D1C3A-3EBB-485F-9972-E5ECDF19D409}" presName="root" presStyleCnt="0">
        <dgm:presLayoutVars>
          <dgm:dir/>
          <dgm:resizeHandles val="exact"/>
        </dgm:presLayoutVars>
      </dgm:prSet>
      <dgm:spPr/>
    </dgm:pt>
    <dgm:pt modelId="{82C289CE-D552-495D-8511-95191FEA158B}" type="pres">
      <dgm:prSet presAssocID="{5553158C-2CFD-4B26-8FE6-22D88BEB0904}" presName="compNode" presStyleCnt="0"/>
      <dgm:spPr/>
    </dgm:pt>
    <dgm:pt modelId="{5570858A-DBCE-48A5-8BCC-2ED0A9C7CCEE}" type="pres">
      <dgm:prSet presAssocID="{5553158C-2CFD-4B26-8FE6-22D88BEB0904}" presName="bgRect" presStyleLbl="bgShp" presStyleIdx="0" presStyleCnt="5"/>
      <dgm:spPr/>
    </dgm:pt>
    <dgm:pt modelId="{AF117BD2-D346-4B3E-A643-34D98FFE3B51}" type="pres">
      <dgm:prSet presAssocID="{5553158C-2CFD-4B26-8FE6-22D88BEB090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24056D87-24E6-4E19-B733-03CC050F154D}" type="pres">
      <dgm:prSet presAssocID="{5553158C-2CFD-4B26-8FE6-22D88BEB0904}" presName="spaceRect" presStyleCnt="0"/>
      <dgm:spPr/>
    </dgm:pt>
    <dgm:pt modelId="{2E4CBDD5-EC10-4D54-A5A1-78137F13CF93}" type="pres">
      <dgm:prSet presAssocID="{5553158C-2CFD-4B26-8FE6-22D88BEB0904}" presName="parTx" presStyleLbl="revTx" presStyleIdx="0" presStyleCnt="5">
        <dgm:presLayoutVars>
          <dgm:chMax val="0"/>
          <dgm:chPref val="0"/>
        </dgm:presLayoutVars>
      </dgm:prSet>
      <dgm:spPr/>
    </dgm:pt>
    <dgm:pt modelId="{2E278F96-A126-4F1F-A31E-E16F609B0BAA}" type="pres">
      <dgm:prSet presAssocID="{70D71A95-E68D-4757-B5B2-237C4D145776}" presName="sibTrans" presStyleCnt="0"/>
      <dgm:spPr/>
    </dgm:pt>
    <dgm:pt modelId="{49A377D7-9F13-4BA9-81CE-58238831A3C2}" type="pres">
      <dgm:prSet presAssocID="{E9C2BCBE-49C4-4998-8D35-616C9A21B12E}" presName="compNode" presStyleCnt="0"/>
      <dgm:spPr/>
    </dgm:pt>
    <dgm:pt modelId="{C6090838-B506-4114-BF48-6200BCDB5A28}" type="pres">
      <dgm:prSet presAssocID="{E9C2BCBE-49C4-4998-8D35-616C9A21B12E}" presName="bgRect" presStyleLbl="bgShp" presStyleIdx="1" presStyleCnt="5"/>
      <dgm:spPr/>
    </dgm:pt>
    <dgm:pt modelId="{F4BD293B-8FF1-4102-AE95-3ED39F2CDF84}" type="pres">
      <dgm:prSet presAssocID="{E9C2BCBE-49C4-4998-8D35-616C9A21B12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BBC40FC-06AF-4C70-82BA-45C03A3189DB}" type="pres">
      <dgm:prSet presAssocID="{E9C2BCBE-49C4-4998-8D35-616C9A21B12E}" presName="spaceRect" presStyleCnt="0"/>
      <dgm:spPr/>
    </dgm:pt>
    <dgm:pt modelId="{166FCA64-0FB7-4EAE-8E08-003976920470}" type="pres">
      <dgm:prSet presAssocID="{E9C2BCBE-49C4-4998-8D35-616C9A21B12E}" presName="parTx" presStyleLbl="revTx" presStyleIdx="1" presStyleCnt="5">
        <dgm:presLayoutVars>
          <dgm:chMax val="0"/>
          <dgm:chPref val="0"/>
        </dgm:presLayoutVars>
      </dgm:prSet>
      <dgm:spPr/>
    </dgm:pt>
    <dgm:pt modelId="{15C80BED-CF0F-444F-A527-A419C2030864}" type="pres">
      <dgm:prSet presAssocID="{4FDC01F2-685D-4ED6-852D-D8D64BBD7706}" presName="sibTrans" presStyleCnt="0"/>
      <dgm:spPr/>
    </dgm:pt>
    <dgm:pt modelId="{22A545A5-8F4D-4350-83D6-A33985BE7DBD}" type="pres">
      <dgm:prSet presAssocID="{860C7A79-6455-42E6-BDE2-B45B760750ED}" presName="compNode" presStyleCnt="0"/>
      <dgm:spPr/>
    </dgm:pt>
    <dgm:pt modelId="{A5839D06-1EC5-4F83-8A0A-1476B09BC6BC}" type="pres">
      <dgm:prSet presAssocID="{860C7A79-6455-42E6-BDE2-B45B760750ED}" presName="bgRect" presStyleLbl="bgShp" presStyleIdx="2" presStyleCnt="5"/>
      <dgm:spPr/>
    </dgm:pt>
    <dgm:pt modelId="{C9DAE418-AFA6-44B4-9752-0FFE137D4338}" type="pres">
      <dgm:prSet presAssocID="{860C7A79-6455-42E6-BDE2-B45B760750E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0C703E4-308A-4E34-9127-3069F78815BA}" type="pres">
      <dgm:prSet presAssocID="{860C7A79-6455-42E6-BDE2-B45B760750ED}" presName="spaceRect" presStyleCnt="0"/>
      <dgm:spPr/>
    </dgm:pt>
    <dgm:pt modelId="{39E5C8BF-430C-478A-A359-2C9B035D4B75}" type="pres">
      <dgm:prSet presAssocID="{860C7A79-6455-42E6-BDE2-B45B760750ED}" presName="parTx" presStyleLbl="revTx" presStyleIdx="2" presStyleCnt="5">
        <dgm:presLayoutVars>
          <dgm:chMax val="0"/>
          <dgm:chPref val="0"/>
        </dgm:presLayoutVars>
      </dgm:prSet>
      <dgm:spPr/>
    </dgm:pt>
    <dgm:pt modelId="{E420EE5F-3AA9-40E6-81D8-8FE24535CE68}" type="pres">
      <dgm:prSet presAssocID="{02375B43-59AF-49A9-A767-941EE18ECBF1}" presName="sibTrans" presStyleCnt="0"/>
      <dgm:spPr/>
    </dgm:pt>
    <dgm:pt modelId="{5D90817A-FB40-4073-870B-29638DCBD048}" type="pres">
      <dgm:prSet presAssocID="{0A2AC43A-6240-4AED-B296-364CFCA5F024}" presName="compNode" presStyleCnt="0"/>
      <dgm:spPr/>
    </dgm:pt>
    <dgm:pt modelId="{F547824F-954A-450F-8782-73C99F9721DE}" type="pres">
      <dgm:prSet presAssocID="{0A2AC43A-6240-4AED-B296-364CFCA5F024}" presName="bgRect" presStyleLbl="bgShp" presStyleIdx="3" presStyleCnt="5"/>
      <dgm:spPr/>
    </dgm:pt>
    <dgm:pt modelId="{7BE312F3-ADF9-4C1B-9B6B-A5B895B34E1E}" type="pres">
      <dgm:prSet presAssocID="{0A2AC43A-6240-4AED-B296-364CFCA5F02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feo"/>
        </a:ext>
      </dgm:extLst>
    </dgm:pt>
    <dgm:pt modelId="{8B927AAB-1D91-4869-A3A4-42B812F06CD6}" type="pres">
      <dgm:prSet presAssocID="{0A2AC43A-6240-4AED-B296-364CFCA5F024}" presName="spaceRect" presStyleCnt="0"/>
      <dgm:spPr/>
    </dgm:pt>
    <dgm:pt modelId="{1AEC75AA-B363-48B8-A52E-511DA8A28B1A}" type="pres">
      <dgm:prSet presAssocID="{0A2AC43A-6240-4AED-B296-364CFCA5F024}" presName="parTx" presStyleLbl="revTx" presStyleIdx="3" presStyleCnt="5">
        <dgm:presLayoutVars>
          <dgm:chMax val="0"/>
          <dgm:chPref val="0"/>
        </dgm:presLayoutVars>
      </dgm:prSet>
      <dgm:spPr/>
    </dgm:pt>
    <dgm:pt modelId="{F45AE73C-BFD9-4ED7-BC49-934A1C89AED5}" type="pres">
      <dgm:prSet presAssocID="{833CF19B-F450-43C2-921B-90F1442D312A}" presName="sibTrans" presStyleCnt="0"/>
      <dgm:spPr/>
    </dgm:pt>
    <dgm:pt modelId="{28B37DA2-AA28-4720-8A7C-FCC8157182D1}" type="pres">
      <dgm:prSet presAssocID="{FA41C9A5-8F1F-4F40-97AF-C2B942D7D67B}" presName="compNode" presStyleCnt="0"/>
      <dgm:spPr/>
    </dgm:pt>
    <dgm:pt modelId="{7414E567-E5A3-4FE1-9925-BFA7779A440B}" type="pres">
      <dgm:prSet presAssocID="{FA41C9A5-8F1F-4F40-97AF-C2B942D7D67B}" presName="bgRect" presStyleLbl="bgShp" presStyleIdx="4" presStyleCnt="5"/>
      <dgm:spPr/>
    </dgm:pt>
    <dgm:pt modelId="{1E1D514D-7D15-473D-8672-1E89A52FCA08}" type="pres">
      <dgm:prSet presAssocID="{FA41C9A5-8F1F-4F40-97AF-C2B942D7D67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uellas de zapatos"/>
        </a:ext>
      </dgm:extLst>
    </dgm:pt>
    <dgm:pt modelId="{2599494F-FF52-40FA-A894-8A1278C7565C}" type="pres">
      <dgm:prSet presAssocID="{FA41C9A5-8F1F-4F40-97AF-C2B942D7D67B}" presName="spaceRect" presStyleCnt="0"/>
      <dgm:spPr/>
    </dgm:pt>
    <dgm:pt modelId="{1AA30C0A-9690-40D4-9798-98E0E1887A15}" type="pres">
      <dgm:prSet presAssocID="{FA41C9A5-8F1F-4F40-97AF-C2B942D7D67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D67470D-4B1D-4D2F-A9C0-9439E11BD6C6}" srcId="{2D5D1C3A-3EBB-485F-9972-E5ECDF19D409}" destId="{5553158C-2CFD-4B26-8FE6-22D88BEB0904}" srcOrd="0" destOrd="0" parTransId="{71A20AE9-B8E9-427B-9116-3D833284AF05}" sibTransId="{70D71A95-E68D-4757-B5B2-237C4D145776}"/>
    <dgm:cxn modelId="{FBDB1813-885B-4CC6-AF2F-160343F24153}" type="presOf" srcId="{5553158C-2CFD-4B26-8FE6-22D88BEB0904}" destId="{2E4CBDD5-EC10-4D54-A5A1-78137F13CF93}" srcOrd="0" destOrd="0" presId="urn:microsoft.com/office/officeart/2018/2/layout/IconVerticalSolidList"/>
    <dgm:cxn modelId="{67A71F22-8D17-4B37-B68E-028835CCC7CF}" type="presOf" srcId="{860C7A79-6455-42E6-BDE2-B45B760750ED}" destId="{39E5C8BF-430C-478A-A359-2C9B035D4B75}" srcOrd="0" destOrd="0" presId="urn:microsoft.com/office/officeart/2018/2/layout/IconVerticalSolidList"/>
    <dgm:cxn modelId="{0908755C-CDB7-4B73-B951-371F7BEF542C}" srcId="{2D5D1C3A-3EBB-485F-9972-E5ECDF19D409}" destId="{0A2AC43A-6240-4AED-B296-364CFCA5F024}" srcOrd="3" destOrd="0" parTransId="{C21DE7CB-DC29-4B8D-B5D2-243070328E16}" sibTransId="{833CF19B-F450-43C2-921B-90F1442D312A}"/>
    <dgm:cxn modelId="{A7C2A645-F393-42EF-B09B-2923F1F7FA5F}" type="presOf" srcId="{2D5D1C3A-3EBB-485F-9972-E5ECDF19D409}" destId="{56FCE50E-778A-4565-992B-E21562E09581}" srcOrd="0" destOrd="0" presId="urn:microsoft.com/office/officeart/2018/2/layout/IconVerticalSolidList"/>
    <dgm:cxn modelId="{A046D36A-25CA-4274-AFE0-7BEA4DABDEF7}" srcId="{2D5D1C3A-3EBB-485F-9972-E5ECDF19D409}" destId="{FA41C9A5-8F1F-4F40-97AF-C2B942D7D67B}" srcOrd="4" destOrd="0" parTransId="{E7A98B1A-6987-49BA-B90D-D9538D91AB97}" sibTransId="{2B1B2E9C-C6F9-446A-B327-03ED7CE38D77}"/>
    <dgm:cxn modelId="{73EDA58D-FDD6-4073-9882-11ABED6EF123}" srcId="{2D5D1C3A-3EBB-485F-9972-E5ECDF19D409}" destId="{860C7A79-6455-42E6-BDE2-B45B760750ED}" srcOrd="2" destOrd="0" parTransId="{0AA4AD25-49F1-48E3-9F0D-F652A12EDF03}" sibTransId="{02375B43-59AF-49A9-A767-941EE18ECBF1}"/>
    <dgm:cxn modelId="{F4A8CE91-FD29-44E0-AFAE-BD37AC32608F}" type="presOf" srcId="{E9C2BCBE-49C4-4998-8D35-616C9A21B12E}" destId="{166FCA64-0FB7-4EAE-8E08-003976920470}" srcOrd="0" destOrd="0" presId="urn:microsoft.com/office/officeart/2018/2/layout/IconVerticalSolidList"/>
    <dgm:cxn modelId="{C7B829D4-2641-4C97-99E8-B652F00F9CBD}" type="presOf" srcId="{0A2AC43A-6240-4AED-B296-364CFCA5F024}" destId="{1AEC75AA-B363-48B8-A52E-511DA8A28B1A}" srcOrd="0" destOrd="0" presId="urn:microsoft.com/office/officeart/2018/2/layout/IconVerticalSolidList"/>
    <dgm:cxn modelId="{86EC96FD-CE14-4171-89D5-0AB70678037B}" type="presOf" srcId="{FA41C9A5-8F1F-4F40-97AF-C2B942D7D67B}" destId="{1AA30C0A-9690-40D4-9798-98E0E1887A15}" srcOrd="0" destOrd="0" presId="urn:microsoft.com/office/officeart/2018/2/layout/IconVerticalSolidList"/>
    <dgm:cxn modelId="{AD9DA1FF-6332-43C1-A582-26A9C7FD5348}" srcId="{2D5D1C3A-3EBB-485F-9972-E5ECDF19D409}" destId="{E9C2BCBE-49C4-4998-8D35-616C9A21B12E}" srcOrd="1" destOrd="0" parTransId="{63EBDFCB-4CA1-4789-BD72-9E36F0DA2893}" sibTransId="{4FDC01F2-685D-4ED6-852D-D8D64BBD7706}"/>
    <dgm:cxn modelId="{1BCE6BBF-8940-4C56-9760-FABBCBA6DE90}" type="presParOf" srcId="{56FCE50E-778A-4565-992B-E21562E09581}" destId="{82C289CE-D552-495D-8511-95191FEA158B}" srcOrd="0" destOrd="0" presId="urn:microsoft.com/office/officeart/2018/2/layout/IconVerticalSolidList"/>
    <dgm:cxn modelId="{0A86CA5F-0587-447F-A78E-1E92904490CF}" type="presParOf" srcId="{82C289CE-D552-495D-8511-95191FEA158B}" destId="{5570858A-DBCE-48A5-8BCC-2ED0A9C7CCEE}" srcOrd="0" destOrd="0" presId="urn:microsoft.com/office/officeart/2018/2/layout/IconVerticalSolidList"/>
    <dgm:cxn modelId="{8F672661-DFD3-4964-B2B7-540B76A11E0B}" type="presParOf" srcId="{82C289CE-D552-495D-8511-95191FEA158B}" destId="{AF117BD2-D346-4B3E-A643-34D98FFE3B51}" srcOrd="1" destOrd="0" presId="urn:microsoft.com/office/officeart/2018/2/layout/IconVerticalSolidList"/>
    <dgm:cxn modelId="{BED14376-CCC2-4122-B3BC-5027E9B751A6}" type="presParOf" srcId="{82C289CE-D552-495D-8511-95191FEA158B}" destId="{24056D87-24E6-4E19-B733-03CC050F154D}" srcOrd="2" destOrd="0" presId="urn:microsoft.com/office/officeart/2018/2/layout/IconVerticalSolidList"/>
    <dgm:cxn modelId="{4C99F153-F5FC-48C4-A469-0F79037E1DF7}" type="presParOf" srcId="{82C289CE-D552-495D-8511-95191FEA158B}" destId="{2E4CBDD5-EC10-4D54-A5A1-78137F13CF93}" srcOrd="3" destOrd="0" presId="urn:microsoft.com/office/officeart/2018/2/layout/IconVerticalSolidList"/>
    <dgm:cxn modelId="{79B95C8F-A3D2-4500-9C92-0F9B1908BC9B}" type="presParOf" srcId="{56FCE50E-778A-4565-992B-E21562E09581}" destId="{2E278F96-A126-4F1F-A31E-E16F609B0BAA}" srcOrd="1" destOrd="0" presId="urn:microsoft.com/office/officeart/2018/2/layout/IconVerticalSolidList"/>
    <dgm:cxn modelId="{CFA4D3F4-7EEB-4E5F-97A7-0321E9316198}" type="presParOf" srcId="{56FCE50E-778A-4565-992B-E21562E09581}" destId="{49A377D7-9F13-4BA9-81CE-58238831A3C2}" srcOrd="2" destOrd="0" presId="urn:microsoft.com/office/officeart/2018/2/layout/IconVerticalSolidList"/>
    <dgm:cxn modelId="{5754C943-6297-478F-9F45-9337F182DEEF}" type="presParOf" srcId="{49A377D7-9F13-4BA9-81CE-58238831A3C2}" destId="{C6090838-B506-4114-BF48-6200BCDB5A28}" srcOrd="0" destOrd="0" presId="urn:microsoft.com/office/officeart/2018/2/layout/IconVerticalSolidList"/>
    <dgm:cxn modelId="{6044AFEF-41C3-4E80-8594-8EB0EEF1F580}" type="presParOf" srcId="{49A377D7-9F13-4BA9-81CE-58238831A3C2}" destId="{F4BD293B-8FF1-4102-AE95-3ED39F2CDF84}" srcOrd="1" destOrd="0" presId="urn:microsoft.com/office/officeart/2018/2/layout/IconVerticalSolidList"/>
    <dgm:cxn modelId="{243E3262-C65E-48B3-BFF0-08577355AF9A}" type="presParOf" srcId="{49A377D7-9F13-4BA9-81CE-58238831A3C2}" destId="{8BBC40FC-06AF-4C70-82BA-45C03A3189DB}" srcOrd="2" destOrd="0" presId="urn:microsoft.com/office/officeart/2018/2/layout/IconVerticalSolidList"/>
    <dgm:cxn modelId="{4D2DA4BB-872D-4E95-AC30-FCB36338F55F}" type="presParOf" srcId="{49A377D7-9F13-4BA9-81CE-58238831A3C2}" destId="{166FCA64-0FB7-4EAE-8E08-003976920470}" srcOrd="3" destOrd="0" presId="urn:microsoft.com/office/officeart/2018/2/layout/IconVerticalSolidList"/>
    <dgm:cxn modelId="{11EEBB33-8FDD-41B5-BD59-E30CD1A8471B}" type="presParOf" srcId="{56FCE50E-778A-4565-992B-E21562E09581}" destId="{15C80BED-CF0F-444F-A527-A419C2030864}" srcOrd="3" destOrd="0" presId="urn:microsoft.com/office/officeart/2018/2/layout/IconVerticalSolidList"/>
    <dgm:cxn modelId="{74F4611B-751F-4030-AD47-DC2039866765}" type="presParOf" srcId="{56FCE50E-778A-4565-992B-E21562E09581}" destId="{22A545A5-8F4D-4350-83D6-A33985BE7DBD}" srcOrd="4" destOrd="0" presId="urn:microsoft.com/office/officeart/2018/2/layout/IconVerticalSolidList"/>
    <dgm:cxn modelId="{362AB9FD-D5B5-4BE7-92AA-E17D758A1B51}" type="presParOf" srcId="{22A545A5-8F4D-4350-83D6-A33985BE7DBD}" destId="{A5839D06-1EC5-4F83-8A0A-1476B09BC6BC}" srcOrd="0" destOrd="0" presId="urn:microsoft.com/office/officeart/2018/2/layout/IconVerticalSolidList"/>
    <dgm:cxn modelId="{FA6DC64C-6581-4780-8B29-B9906D908AE4}" type="presParOf" srcId="{22A545A5-8F4D-4350-83D6-A33985BE7DBD}" destId="{C9DAE418-AFA6-44B4-9752-0FFE137D4338}" srcOrd="1" destOrd="0" presId="urn:microsoft.com/office/officeart/2018/2/layout/IconVerticalSolidList"/>
    <dgm:cxn modelId="{8ACEF9CA-2E92-4414-AADF-E10D13557765}" type="presParOf" srcId="{22A545A5-8F4D-4350-83D6-A33985BE7DBD}" destId="{10C703E4-308A-4E34-9127-3069F78815BA}" srcOrd="2" destOrd="0" presId="urn:microsoft.com/office/officeart/2018/2/layout/IconVerticalSolidList"/>
    <dgm:cxn modelId="{23296397-9288-4121-8B02-56C604214160}" type="presParOf" srcId="{22A545A5-8F4D-4350-83D6-A33985BE7DBD}" destId="{39E5C8BF-430C-478A-A359-2C9B035D4B75}" srcOrd="3" destOrd="0" presId="urn:microsoft.com/office/officeart/2018/2/layout/IconVerticalSolidList"/>
    <dgm:cxn modelId="{3216E01C-539C-43B6-8E69-8CC86CC9B873}" type="presParOf" srcId="{56FCE50E-778A-4565-992B-E21562E09581}" destId="{E420EE5F-3AA9-40E6-81D8-8FE24535CE68}" srcOrd="5" destOrd="0" presId="urn:microsoft.com/office/officeart/2018/2/layout/IconVerticalSolidList"/>
    <dgm:cxn modelId="{04BDF91C-DEAC-4B18-9814-AF2706CE363F}" type="presParOf" srcId="{56FCE50E-778A-4565-992B-E21562E09581}" destId="{5D90817A-FB40-4073-870B-29638DCBD048}" srcOrd="6" destOrd="0" presId="urn:microsoft.com/office/officeart/2018/2/layout/IconVerticalSolidList"/>
    <dgm:cxn modelId="{704B8067-5EA0-4B9C-98A8-3B7C7844AD04}" type="presParOf" srcId="{5D90817A-FB40-4073-870B-29638DCBD048}" destId="{F547824F-954A-450F-8782-73C99F9721DE}" srcOrd="0" destOrd="0" presId="urn:microsoft.com/office/officeart/2018/2/layout/IconVerticalSolidList"/>
    <dgm:cxn modelId="{3C2230F9-177E-48E0-AE92-1AB347EBA1D1}" type="presParOf" srcId="{5D90817A-FB40-4073-870B-29638DCBD048}" destId="{7BE312F3-ADF9-4C1B-9B6B-A5B895B34E1E}" srcOrd="1" destOrd="0" presId="urn:microsoft.com/office/officeart/2018/2/layout/IconVerticalSolidList"/>
    <dgm:cxn modelId="{916BE10A-F5D9-4B02-ACD0-5794F1A392CB}" type="presParOf" srcId="{5D90817A-FB40-4073-870B-29638DCBD048}" destId="{8B927AAB-1D91-4869-A3A4-42B812F06CD6}" srcOrd="2" destOrd="0" presId="urn:microsoft.com/office/officeart/2018/2/layout/IconVerticalSolidList"/>
    <dgm:cxn modelId="{D5AC6405-0E78-4EBC-9C8A-354004B4AB4D}" type="presParOf" srcId="{5D90817A-FB40-4073-870B-29638DCBD048}" destId="{1AEC75AA-B363-48B8-A52E-511DA8A28B1A}" srcOrd="3" destOrd="0" presId="urn:microsoft.com/office/officeart/2018/2/layout/IconVerticalSolidList"/>
    <dgm:cxn modelId="{F100B494-21BD-4185-9C67-D3C41D2DF12D}" type="presParOf" srcId="{56FCE50E-778A-4565-992B-E21562E09581}" destId="{F45AE73C-BFD9-4ED7-BC49-934A1C89AED5}" srcOrd="7" destOrd="0" presId="urn:microsoft.com/office/officeart/2018/2/layout/IconVerticalSolidList"/>
    <dgm:cxn modelId="{38B9FE59-84EC-450F-853D-305BB1946CF2}" type="presParOf" srcId="{56FCE50E-778A-4565-992B-E21562E09581}" destId="{28B37DA2-AA28-4720-8A7C-FCC8157182D1}" srcOrd="8" destOrd="0" presId="urn:microsoft.com/office/officeart/2018/2/layout/IconVerticalSolidList"/>
    <dgm:cxn modelId="{0FF7605B-7D51-4880-96A4-C86A22E430AA}" type="presParOf" srcId="{28B37DA2-AA28-4720-8A7C-FCC8157182D1}" destId="{7414E567-E5A3-4FE1-9925-BFA7779A440B}" srcOrd="0" destOrd="0" presId="urn:microsoft.com/office/officeart/2018/2/layout/IconVerticalSolidList"/>
    <dgm:cxn modelId="{6F159A0F-DCDB-4A53-9BF8-27C945DBCE94}" type="presParOf" srcId="{28B37DA2-AA28-4720-8A7C-FCC8157182D1}" destId="{1E1D514D-7D15-473D-8672-1E89A52FCA08}" srcOrd="1" destOrd="0" presId="urn:microsoft.com/office/officeart/2018/2/layout/IconVerticalSolidList"/>
    <dgm:cxn modelId="{FDC09B98-9AA3-4DE2-A962-B8B5EA6CBCA9}" type="presParOf" srcId="{28B37DA2-AA28-4720-8A7C-FCC8157182D1}" destId="{2599494F-FF52-40FA-A894-8A1278C7565C}" srcOrd="2" destOrd="0" presId="urn:microsoft.com/office/officeart/2018/2/layout/IconVerticalSolidList"/>
    <dgm:cxn modelId="{96E8BD6E-2A41-4EFE-8BCC-03941CB49E80}" type="presParOf" srcId="{28B37DA2-AA28-4720-8A7C-FCC8157182D1}" destId="{1AA30C0A-9690-40D4-9798-98E0E1887A1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438DD9-3F08-4261-BB16-4AB48CCBB62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49BD6EF-2B6D-4350-92B9-0900F4ADC7EB}">
      <dgm:prSet/>
      <dgm:spPr/>
      <dgm:t>
        <a:bodyPr/>
        <a:lstStyle/>
        <a:p>
          <a:r>
            <a:rPr lang="es-CO"/>
            <a:t>El valor del usuario es subjetivo y variable</a:t>
          </a:r>
          <a:endParaRPr lang="en-US"/>
        </a:p>
      </dgm:t>
    </dgm:pt>
    <dgm:pt modelId="{52FFCBE0-A519-4182-A5F4-2CAF8E576AA8}" type="parTrans" cxnId="{89A007DE-A1CE-4DD1-A9C4-CD90C50E5D2E}">
      <dgm:prSet/>
      <dgm:spPr/>
      <dgm:t>
        <a:bodyPr/>
        <a:lstStyle/>
        <a:p>
          <a:endParaRPr lang="en-US"/>
        </a:p>
      </dgm:t>
    </dgm:pt>
    <dgm:pt modelId="{14384061-257D-4A7A-92A6-3CEC702E9D21}" type="sibTrans" cxnId="{89A007DE-A1CE-4DD1-A9C4-CD90C50E5D2E}">
      <dgm:prSet/>
      <dgm:spPr/>
      <dgm:t>
        <a:bodyPr/>
        <a:lstStyle/>
        <a:p>
          <a:endParaRPr lang="en-US"/>
        </a:p>
      </dgm:t>
    </dgm:pt>
    <dgm:pt modelId="{A9DF55F9-F914-4D0B-95FA-E0864713FB8C}">
      <dgm:prSet/>
      <dgm:spPr/>
      <dgm:t>
        <a:bodyPr/>
        <a:lstStyle/>
        <a:p>
          <a:r>
            <a:rPr lang="es-CO" dirty="0"/>
            <a:t>La solución debe ser adaptable, replicable y escalable</a:t>
          </a:r>
          <a:endParaRPr lang="en-US" dirty="0"/>
        </a:p>
      </dgm:t>
    </dgm:pt>
    <dgm:pt modelId="{B1D58F09-622A-411E-8730-03F145DE0AB8}" type="parTrans" cxnId="{EA61A877-8241-4726-A3F6-BD9E1DFBF069}">
      <dgm:prSet/>
      <dgm:spPr/>
      <dgm:t>
        <a:bodyPr/>
        <a:lstStyle/>
        <a:p>
          <a:endParaRPr lang="en-US"/>
        </a:p>
      </dgm:t>
    </dgm:pt>
    <dgm:pt modelId="{66C462E0-8FBF-4FFF-954A-315FC5493F73}" type="sibTrans" cxnId="{EA61A877-8241-4726-A3F6-BD9E1DFBF069}">
      <dgm:prSet/>
      <dgm:spPr/>
      <dgm:t>
        <a:bodyPr/>
        <a:lstStyle/>
        <a:p>
          <a:endParaRPr lang="en-US"/>
        </a:p>
      </dgm:t>
    </dgm:pt>
    <dgm:pt modelId="{0A0FABCB-1919-42DA-80A6-056066107A64}">
      <dgm:prSet/>
      <dgm:spPr/>
      <dgm:t>
        <a:bodyPr/>
        <a:lstStyle/>
        <a:p>
          <a:r>
            <a:rPr lang="es-CO"/>
            <a:t>Se plantea modelo de Scoring tipo RFM modificado</a:t>
          </a:r>
          <a:endParaRPr lang="en-US"/>
        </a:p>
      </dgm:t>
    </dgm:pt>
    <dgm:pt modelId="{FEFB7E32-92D3-43C9-8EB3-FEFDBB467ADD}" type="parTrans" cxnId="{08B38529-9662-4C11-8796-8C81F0E158FA}">
      <dgm:prSet/>
      <dgm:spPr/>
      <dgm:t>
        <a:bodyPr/>
        <a:lstStyle/>
        <a:p>
          <a:endParaRPr lang="en-US"/>
        </a:p>
      </dgm:t>
    </dgm:pt>
    <dgm:pt modelId="{B8B8C24C-147F-4414-8C4C-6B7CEAA8911C}" type="sibTrans" cxnId="{08B38529-9662-4C11-8796-8C81F0E158FA}">
      <dgm:prSet/>
      <dgm:spPr/>
      <dgm:t>
        <a:bodyPr/>
        <a:lstStyle/>
        <a:p>
          <a:endParaRPr lang="en-US"/>
        </a:p>
      </dgm:t>
    </dgm:pt>
    <dgm:pt modelId="{6466EA42-08AC-4BA2-9437-294972203AA8}">
      <dgm:prSet/>
      <dgm:spPr/>
      <dgm:t>
        <a:bodyPr/>
        <a:lstStyle/>
        <a:p>
          <a:r>
            <a:rPr lang="es-CO" dirty="0"/>
            <a:t>Basado en Quintiles</a:t>
          </a:r>
          <a:endParaRPr lang="en-US" dirty="0"/>
        </a:p>
      </dgm:t>
    </dgm:pt>
    <dgm:pt modelId="{8DF91F3E-FFAD-4CE9-A131-EF6543268325}" type="parTrans" cxnId="{3B681D0E-D69E-4772-AF2E-BF90EE225B25}">
      <dgm:prSet/>
      <dgm:spPr/>
      <dgm:t>
        <a:bodyPr/>
        <a:lstStyle/>
        <a:p>
          <a:endParaRPr lang="en-US"/>
        </a:p>
      </dgm:t>
    </dgm:pt>
    <dgm:pt modelId="{831DA082-43F8-4000-BD3F-7C26975734E9}" type="sibTrans" cxnId="{3B681D0E-D69E-4772-AF2E-BF90EE225B25}">
      <dgm:prSet/>
      <dgm:spPr/>
      <dgm:t>
        <a:bodyPr/>
        <a:lstStyle/>
        <a:p>
          <a:endParaRPr lang="en-US"/>
        </a:p>
      </dgm:t>
    </dgm:pt>
    <dgm:pt modelId="{9C4FD2BB-10CE-4B3A-B929-69DE09C8201C}">
      <dgm:prSet/>
      <dgm:spPr/>
      <dgm:t>
        <a:bodyPr/>
        <a:lstStyle/>
        <a:p>
          <a:r>
            <a:rPr lang="es-CO" dirty="0"/>
            <a:t>Con pesos modificables de acuerdo a necesidad</a:t>
          </a:r>
          <a:endParaRPr lang="en-US" dirty="0"/>
        </a:p>
      </dgm:t>
    </dgm:pt>
    <dgm:pt modelId="{2E5B8331-8A30-437C-83B6-1FA39DACE2B5}" type="parTrans" cxnId="{736B0B9B-5FDF-491D-A676-4F4CAD524663}">
      <dgm:prSet/>
      <dgm:spPr/>
      <dgm:t>
        <a:bodyPr/>
        <a:lstStyle/>
        <a:p>
          <a:endParaRPr lang="en-US"/>
        </a:p>
      </dgm:t>
    </dgm:pt>
    <dgm:pt modelId="{CC01D74A-769B-42BC-9C52-0F5C6E550F92}" type="sibTrans" cxnId="{736B0B9B-5FDF-491D-A676-4F4CAD524663}">
      <dgm:prSet/>
      <dgm:spPr/>
      <dgm:t>
        <a:bodyPr/>
        <a:lstStyle/>
        <a:p>
          <a:endParaRPr lang="en-US"/>
        </a:p>
      </dgm:t>
    </dgm:pt>
    <dgm:pt modelId="{847C81A0-06A2-4351-A847-ADA5FFCE37B0}">
      <dgm:prSet/>
      <dgm:spPr/>
      <dgm:t>
        <a:bodyPr/>
        <a:lstStyle/>
        <a:p>
          <a:r>
            <a:rPr lang="es-CO" dirty="0"/>
            <a:t>Importante validación y ajuste periódico</a:t>
          </a:r>
          <a:endParaRPr lang="en-US" dirty="0"/>
        </a:p>
      </dgm:t>
    </dgm:pt>
    <dgm:pt modelId="{258CA69C-AD22-4072-9ABF-8A010C2F40C5}" type="parTrans" cxnId="{0EEF21AE-DD8E-4375-AF4C-459CBCDA4F06}">
      <dgm:prSet/>
      <dgm:spPr/>
      <dgm:t>
        <a:bodyPr/>
        <a:lstStyle/>
        <a:p>
          <a:endParaRPr lang="en-US"/>
        </a:p>
      </dgm:t>
    </dgm:pt>
    <dgm:pt modelId="{DCB9F6C5-2076-407A-929D-2F6762BF09BF}" type="sibTrans" cxnId="{0EEF21AE-DD8E-4375-AF4C-459CBCDA4F06}">
      <dgm:prSet/>
      <dgm:spPr/>
      <dgm:t>
        <a:bodyPr/>
        <a:lstStyle/>
        <a:p>
          <a:endParaRPr lang="en-US"/>
        </a:p>
      </dgm:t>
    </dgm:pt>
    <dgm:pt modelId="{42F1BF31-FDE1-423F-A4DB-07FBAD0130EF}" type="pres">
      <dgm:prSet presAssocID="{DB438DD9-3F08-4261-BB16-4AB48CCBB626}" presName="linear" presStyleCnt="0">
        <dgm:presLayoutVars>
          <dgm:animLvl val="lvl"/>
          <dgm:resizeHandles val="exact"/>
        </dgm:presLayoutVars>
      </dgm:prSet>
      <dgm:spPr/>
    </dgm:pt>
    <dgm:pt modelId="{B85B5A4D-6A7E-49D9-96C1-70C051559E91}" type="pres">
      <dgm:prSet presAssocID="{549BD6EF-2B6D-4350-92B9-0900F4ADC7E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CE81026-FD74-4F32-956C-EE19398E1F8E}" type="pres">
      <dgm:prSet presAssocID="{14384061-257D-4A7A-92A6-3CEC702E9D21}" presName="spacer" presStyleCnt="0"/>
      <dgm:spPr/>
    </dgm:pt>
    <dgm:pt modelId="{6A04448F-101E-4F46-9DA1-14025EFE1CE0}" type="pres">
      <dgm:prSet presAssocID="{A9DF55F9-F914-4D0B-95FA-E0864713FB8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666C382-79DE-4E80-8475-BFA5BE331542}" type="pres">
      <dgm:prSet presAssocID="{66C462E0-8FBF-4FFF-954A-315FC5493F73}" presName="spacer" presStyleCnt="0"/>
      <dgm:spPr/>
    </dgm:pt>
    <dgm:pt modelId="{095A6D5B-0344-4D1C-BAB3-31CA05DC488F}" type="pres">
      <dgm:prSet presAssocID="{0A0FABCB-1919-42DA-80A6-056066107A6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1660775-5892-498E-877B-CE3704AFCD4C}" type="pres">
      <dgm:prSet presAssocID="{0A0FABCB-1919-42DA-80A6-056066107A64}" presName="childText" presStyleLbl="revTx" presStyleIdx="0" presStyleCnt="1">
        <dgm:presLayoutVars>
          <dgm:bulletEnabled val="1"/>
        </dgm:presLayoutVars>
      </dgm:prSet>
      <dgm:spPr/>
    </dgm:pt>
    <dgm:pt modelId="{4F0138B9-D897-418E-AE97-6A9D0633C7BD}" type="pres">
      <dgm:prSet presAssocID="{847C81A0-06A2-4351-A847-ADA5FFCE37B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B681D0E-D69E-4772-AF2E-BF90EE225B25}" srcId="{0A0FABCB-1919-42DA-80A6-056066107A64}" destId="{6466EA42-08AC-4BA2-9437-294972203AA8}" srcOrd="0" destOrd="0" parTransId="{8DF91F3E-FFAD-4CE9-A131-EF6543268325}" sibTransId="{831DA082-43F8-4000-BD3F-7C26975734E9}"/>
    <dgm:cxn modelId="{08B38529-9662-4C11-8796-8C81F0E158FA}" srcId="{DB438DD9-3F08-4261-BB16-4AB48CCBB626}" destId="{0A0FABCB-1919-42DA-80A6-056066107A64}" srcOrd="2" destOrd="0" parTransId="{FEFB7E32-92D3-43C9-8EB3-FEFDBB467ADD}" sibTransId="{B8B8C24C-147F-4414-8C4C-6B7CEAA8911C}"/>
    <dgm:cxn modelId="{FDEBD742-7000-4C1A-94E2-8A78AC6FF7BE}" type="presOf" srcId="{DB438DD9-3F08-4261-BB16-4AB48CCBB626}" destId="{42F1BF31-FDE1-423F-A4DB-07FBAD0130EF}" srcOrd="0" destOrd="0" presId="urn:microsoft.com/office/officeart/2005/8/layout/vList2"/>
    <dgm:cxn modelId="{25F3E043-A41A-4F96-AF61-EF4AAAAC2285}" type="presOf" srcId="{9C4FD2BB-10CE-4B3A-B929-69DE09C8201C}" destId="{E1660775-5892-498E-877B-CE3704AFCD4C}" srcOrd="0" destOrd="1" presId="urn:microsoft.com/office/officeart/2005/8/layout/vList2"/>
    <dgm:cxn modelId="{EA61A877-8241-4726-A3F6-BD9E1DFBF069}" srcId="{DB438DD9-3F08-4261-BB16-4AB48CCBB626}" destId="{A9DF55F9-F914-4D0B-95FA-E0864713FB8C}" srcOrd="1" destOrd="0" parTransId="{B1D58F09-622A-411E-8730-03F145DE0AB8}" sibTransId="{66C462E0-8FBF-4FFF-954A-315FC5493F73}"/>
    <dgm:cxn modelId="{B8C8718E-52CF-4C20-944C-F83F23FE9769}" type="presOf" srcId="{A9DF55F9-F914-4D0B-95FA-E0864713FB8C}" destId="{6A04448F-101E-4F46-9DA1-14025EFE1CE0}" srcOrd="0" destOrd="0" presId="urn:microsoft.com/office/officeart/2005/8/layout/vList2"/>
    <dgm:cxn modelId="{736B0B9B-5FDF-491D-A676-4F4CAD524663}" srcId="{0A0FABCB-1919-42DA-80A6-056066107A64}" destId="{9C4FD2BB-10CE-4B3A-B929-69DE09C8201C}" srcOrd="1" destOrd="0" parTransId="{2E5B8331-8A30-437C-83B6-1FA39DACE2B5}" sibTransId="{CC01D74A-769B-42BC-9C52-0F5C6E550F92}"/>
    <dgm:cxn modelId="{C6E425AB-E3E3-4125-872E-DA19FA1A4463}" type="presOf" srcId="{549BD6EF-2B6D-4350-92B9-0900F4ADC7EB}" destId="{B85B5A4D-6A7E-49D9-96C1-70C051559E91}" srcOrd="0" destOrd="0" presId="urn:microsoft.com/office/officeart/2005/8/layout/vList2"/>
    <dgm:cxn modelId="{0EEF21AE-DD8E-4375-AF4C-459CBCDA4F06}" srcId="{DB438DD9-3F08-4261-BB16-4AB48CCBB626}" destId="{847C81A0-06A2-4351-A847-ADA5FFCE37B0}" srcOrd="3" destOrd="0" parTransId="{258CA69C-AD22-4072-9ABF-8A010C2F40C5}" sibTransId="{DCB9F6C5-2076-407A-929D-2F6762BF09BF}"/>
    <dgm:cxn modelId="{89A007DE-A1CE-4DD1-A9C4-CD90C50E5D2E}" srcId="{DB438DD9-3F08-4261-BB16-4AB48CCBB626}" destId="{549BD6EF-2B6D-4350-92B9-0900F4ADC7EB}" srcOrd="0" destOrd="0" parTransId="{52FFCBE0-A519-4182-A5F4-2CAF8E576AA8}" sibTransId="{14384061-257D-4A7A-92A6-3CEC702E9D21}"/>
    <dgm:cxn modelId="{615F7AFA-168C-4DC1-91C4-C4398C2F89B0}" type="presOf" srcId="{6466EA42-08AC-4BA2-9437-294972203AA8}" destId="{E1660775-5892-498E-877B-CE3704AFCD4C}" srcOrd="0" destOrd="0" presId="urn:microsoft.com/office/officeart/2005/8/layout/vList2"/>
    <dgm:cxn modelId="{F69CABFB-9ADA-4FC1-B697-3DEBED6735E1}" type="presOf" srcId="{0A0FABCB-1919-42DA-80A6-056066107A64}" destId="{095A6D5B-0344-4D1C-BAB3-31CA05DC488F}" srcOrd="0" destOrd="0" presId="urn:microsoft.com/office/officeart/2005/8/layout/vList2"/>
    <dgm:cxn modelId="{FD3795FE-319C-4163-B5F8-ED8A7C5F6DB0}" type="presOf" srcId="{847C81A0-06A2-4351-A847-ADA5FFCE37B0}" destId="{4F0138B9-D897-418E-AE97-6A9D0633C7BD}" srcOrd="0" destOrd="0" presId="urn:microsoft.com/office/officeart/2005/8/layout/vList2"/>
    <dgm:cxn modelId="{8DDE5848-4F64-4C1C-9896-05D838DC77E5}" type="presParOf" srcId="{42F1BF31-FDE1-423F-A4DB-07FBAD0130EF}" destId="{B85B5A4D-6A7E-49D9-96C1-70C051559E91}" srcOrd="0" destOrd="0" presId="urn:microsoft.com/office/officeart/2005/8/layout/vList2"/>
    <dgm:cxn modelId="{D7BA13D9-32E7-4DFE-ACCD-18F336F91D5A}" type="presParOf" srcId="{42F1BF31-FDE1-423F-A4DB-07FBAD0130EF}" destId="{4CE81026-FD74-4F32-956C-EE19398E1F8E}" srcOrd="1" destOrd="0" presId="urn:microsoft.com/office/officeart/2005/8/layout/vList2"/>
    <dgm:cxn modelId="{9E219B59-B5C9-47A0-82C8-6623380765A3}" type="presParOf" srcId="{42F1BF31-FDE1-423F-A4DB-07FBAD0130EF}" destId="{6A04448F-101E-4F46-9DA1-14025EFE1CE0}" srcOrd="2" destOrd="0" presId="urn:microsoft.com/office/officeart/2005/8/layout/vList2"/>
    <dgm:cxn modelId="{D1BC2645-846F-4381-AE6C-558A8AA99E6D}" type="presParOf" srcId="{42F1BF31-FDE1-423F-A4DB-07FBAD0130EF}" destId="{3666C382-79DE-4E80-8475-BFA5BE331542}" srcOrd="3" destOrd="0" presId="urn:microsoft.com/office/officeart/2005/8/layout/vList2"/>
    <dgm:cxn modelId="{16DE377B-7281-497E-A332-F147DFE781A1}" type="presParOf" srcId="{42F1BF31-FDE1-423F-A4DB-07FBAD0130EF}" destId="{095A6D5B-0344-4D1C-BAB3-31CA05DC488F}" srcOrd="4" destOrd="0" presId="urn:microsoft.com/office/officeart/2005/8/layout/vList2"/>
    <dgm:cxn modelId="{08B37123-207F-4DB7-A842-3FA61C255F4E}" type="presParOf" srcId="{42F1BF31-FDE1-423F-A4DB-07FBAD0130EF}" destId="{E1660775-5892-498E-877B-CE3704AFCD4C}" srcOrd="5" destOrd="0" presId="urn:microsoft.com/office/officeart/2005/8/layout/vList2"/>
    <dgm:cxn modelId="{258DC696-4B5F-480D-AC10-46E1E1138DAF}" type="presParOf" srcId="{42F1BF31-FDE1-423F-A4DB-07FBAD0130EF}" destId="{4F0138B9-D897-418E-AE97-6A9D0633C7B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C6FD71-275D-41E2-8514-51105E659E67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5A7A06F9-E98D-4715-A913-A5AE4C89147F}">
      <dgm:prSet/>
      <dgm:spPr/>
      <dgm:t>
        <a:bodyPr/>
        <a:lstStyle/>
        <a:p>
          <a:r>
            <a:rPr lang="es-CO" dirty="0"/>
            <a:t>Datos de categoría Electrónica, Audio y Video en Colombia</a:t>
          </a:r>
          <a:endParaRPr lang="en-US" dirty="0"/>
        </a:p>
      </dgm:t>
    </dgm:pt>
    <dgm:pt modelId="{A7E22D66-B6AD-4919-AE0A-9EA9510364B6}" type="parTrans" cxnId="{46094A81-25B1-4FCF-8E02-D16B667AC1DC}">
      <dgm:prSet/>
      <dgm:spPr/>
      <dgm:t>
        <a:bodyPr/>
        <a:lstStyle/>
        <a:p>
          <a:endParaRPr lang="en-US"/>
        </a:p>
      </dgm:t>
    </dgm:pt>
    <dgm:pt modelId="{98826E8B-0541-4943-BA07-F2887A942039}" type="sibTrans" cxnId="{46094A81-25B1-4FCF-8E02-D16B667AC1DC}">
      <dgm:prSet/>
      <dgm:spPr/>
      <dgm:t>
        <a:bodyPr/>
        <a:lstStyle/>
        <a:p>
          <a:endParaRPr lang="en-US"/>
        </a:p>
      </dgm:t>
    </dgm:pt>
    <dgm:pt modelId="{46937B64-6267-45D4-A15F-1C07DB8FFC69}">
      <dgm:prSet/>
      <dgm:spPr/>
      <dgm:t>
        <a:bodyPr/>
        <a:lstStyle/>
        <a:p>
          <a:r>
            <a:rPr lang="es-CO"/>
            <a:t>No hay variables óptimas de Recencia y Frecuencia</a:t>
          </a:r>
          <a:endParaRPr lang="en-US"/>
        </a:p>
      </dgm:t>
    </dgm:pt>
    <dgm:pt modelId="{ABE2D5E8-9483-45E8-B013-61B0D4872402}" type="parTrans" cxnId="{C7B04D24-AACC-4702-910A-227ACFF8C1C0}">
      <dgm:prSet/>
      <dgm:spPr/>
      <dgm:t>
        <a:bodyPr/>
        <a:lstStyle/>
        <a:p>
          <a:endParaRPr lang="en-US"/>
        </a:p>
      </dgm:t>
    </dgm:pt>
    <dgm:pt modelId="{4027354A-A41E-41D5-9702-46574018A962}" type="sibTrans" cxnId="{C7B04D24-AACC-4702-910A-227ACFF8C1C0}">
      <dgm:prSet/>
      <dgm:spPr/>
      <dgm:t>
        <a:bodyPr/>
        <a:lstStyle/>
        <a:p>
          <a:endParaRPr lang="en-US"/>
        </a:p>
      </dgm:t>
    </dgm:pt>
    <dgm:pt modelId="{2B362673-6A68-469A-9EF9-00BFCB8769BC}">
      <dgm:prSet/>
      <dgm:spPr/>
      <dgm:t>
        <a:bodyPr/>
        <a:lstStyle/>
        <a:p>
          <a:r>
            <a:rPr lang="es-CO"/>
            <a:t>Después de explorar los datos se seleccionan para el scoring:</a:t>
          </a:r>
          <a:endParaRPr lang="en-US"/>
        </a:p>
      </dgm:t>
    </dgm:pt>
    <dgm:pt modelId="{01CDA261-B13F-481F-A4F0-FBC06EC4D08A}" type="parTrans" cxnId="{38C5ED2D-00CF-402E-A300-4B25D8EE5B6D}">
      <dgm:prSet/>
      <dgm:spPr/>
      <dgm:t>
        <a:bodyPr/>
        <a:lstStyle/>
        <a:p>
          <a:endParaRPr lang="en-US"/>
        </a:p>
      </dgm:t>
    </dgm:pt>
    <dgm:pt modelId="{AFACAD64-0E20-4A76-87AF-A8F50E439D2B}" type="sibTrans" cxnId="{38C5ED2D-00CF-402E-A300-4B25D8EE5B6D}">
      <dgm:prSet/>
      <dgm:spPr/>
      <dgm:t>
        <a:bodyPr/>
        <a:lstStyle/>
        <a:p>
          <a:endParaRPr lang="en-US"/>
        </a:p>
      </dgm:t>
    </dgm:pt>
    <dgm:pt modelId="{989E3868-EAB1-41EF-BD95-4B2B67A62566}">
      <dgm:prSet/>
      <dgm:spPr/>
      <dgm:t>
        <a:bodyPr/>
        <a:lstStyle/>
        <a:p>
          <a:r>
            <a:rPr lang="es-CO"/>
            <a:t>Artículos vendidos en los últimos 60 días</a:t>
          </a:r>
          <a:endParaRPr lang="en-US"/>
        </a:p>
      </dgm:t>
    </dgm:pt>
    <dgm:pt modelId="{76590987-CA90-4A69-9599-7D5D0B791C74}" type="parTrans" cxnId="{BC6A30F0-2F82-4C0C-AB3A-CD007B939621}">
      <dgm:prSet/>
      <dgm:spPr/>
      <dgm:t>
        <a:bodyPr/>
        <a:lstStyle/>
        <a:p>
          <a:endParaRPr lang="en-US"/>
        </a:p>
      </dgm:t>
    </dgm:pt>
    <dgm:pt modelId="{DDDD0DBB-7710-4B59-93B9-C285C75FC3A6}" type="sibTrans" cxnId="{BC6A30F0-2F82-4C0C-AB3A-CD007B939621}">
      <dgm:prSet/>
      <dgm:spPr/>
      <dgm:t>
        <a:bodyPr/>
        <a:lstStyle/>
        <a:p>
          <a:endParaRPr lang="en-US"/>
        </a:p>
      </dgm:t>
    </dgm:pt>
    <dgm:pt modelId="{EB70DDCE-4C97-4183-94C2-EB891515AED5}">
      <dgm:prSet/>
      <dgm:spPr/>
      <dgm:t>
        <a:bodyPr/>
        <a:lstStyle/>
        <a:p>
          <a:r>
            <a:rPr lang="es-CO" dirty="0"/>
            <a:t>Artículos vendidos mensualmente en promedio</a:t>
          </a:r>
          <a:endParaRPr lang="en-US" dirty="0"/>
        </a:p>
      </dgm:t>
    </dgm:pt>
    <dgm:pt modelId="{587F660E-1D49-4A51-92B4-1DAA592544B7}" type="parTrans" cxnId="{35C34651-606B-4255-AE54-F12FA7036917}">
      <dgm:prSet/>
      <dgm:spPr/>
      <dgm:t>
        <a:bodyPr/>
        <a:lstStyle/>
        <a:p>
          <a:endParaRPr lang="en-US"/>
        </a:p>
      </dgm:t>
    </dgm:pt>
    <dgm:pt modelId="{BB8A8C2B-258F-4289-9E88-4E3F0180FAD2}" type="sibTrans" cxnId="{35C34651-606B-4255-AE54-F12FA7036917}">
      <dgm:prSet/>
      <dgm:spPr/>
      <dgm:t>
        <a:bodyPr/>
        <a:lstStyle/>
        <a:p>
          <a:endParaRPr lang="en-US"/>
        </a:p>
      </dgm:t>
    </dgm:pt>
    <dgm:pt modelId="{2DAD2CA3-6C7E-4555-9E23-EA2512093EA0}">
      <dgm:prSet/>
      <dgm:spPr/>
      <dgm:t>
        <a:bodyPr/>
        <a:lstStyle/>
        <a:p>
          <a:r>
            <a:rPr lang="es-CO" dirty="0"/>
            <a:t>Valor de ventas mensual promedio</a:t>
          </a:r>
          <a:endParaRPr lang="en-US" dirty="0"/>
        </a:p>
      </dgm:t>
    </dgm:pt>
    <dgm:pt modelId="{09D13BEA-184D-478C-A367-8DD2A208FCE2}" type="parTrans" cxnId="{46F1CAB0-9CD8-4AA0-8A33-81097BC74C18}">
      <dgm:prSet/>
      <dgm:spPr/>
      <dgm:t>
        <a:bodyPr/>
        <a:lstStyle/>
        <a:p>
          <a:endParaRPr lang="en-US"/>
        </a:p>
      </dgm:t>
    </dgm:pt>
    <dgm:pt modelId="{0B79577B-AB6D-480A-B536-81ED9F8F42B1}" type="sibTrans" cxnId="{46F1CAB0-9CD8-4AA0-8A33-81097BC74C18}">
      <dgm:prSet/>
      <dgm:spPr/>
      <dgm:t>
        <a:bodyPr/>
        <a:lstStyle/>
        <a:p>
          <a:endParaRPr lang="en-US"/>
        </a:p>
      </dgm:t>
    </dgm:pt>
    <dgm:pt modelId="{8EF3EA3B-D065-444A-A0CF-9DC1705A8F5C}">
      <dgm:prSet/>
      <dgm:spPr/>
      <dgm:t>
        <a:bodyPr/>
        <a:lstStyle/>
        <a:p>
          <a:r>
            <a:rPr lang="es-CO" dirty="0"/>
            <a:t>% de calificaciones positivas</a:t>
          </a:r>
          <a:endParaRPr lang="en-US" dirty="0"/>
        </a:p>
      </dgm:t>
    </dgm:pt>
    <dgm:pt modelId="{3A98A0B6-CE79-4CEA-A11C-D03241BD1ED0}" type="parTrans" cxnId="{BCDDAAFE-C3BD-4FC7-B938-59615A4167B3}">
      <dgm:prSet/>
      <dgm:spPr/>
      <dgm:t>
        <a:bodyPr/>
        <a:lstStyle/>
        <a:p>
          <a:endParaRPr lang="en-US"/>
        </a:p>
      </dgm:t>
    </dgm:pt>
    <dgm:pt modelId="{EAA82D5B-0D38-4B31-BD57-C7AF80078433}" type="sibTrans" cxnId="{BCDDAAFE-C3BD-4FC7-B938-59615A4167B3}">
      <dgm:prSet/>
      <dgm:spPr/>
      <dgm:t>
        <a:bodyPr/>
        <a:lstStyle/>
        <a:p>
          <a:endParaRPr lang="en-US"/>
        </a:p>
      </dgm:t>
    </dgm:pt>
    <dgm:pt modelId="{F33A92D1-6DE5-4BA6-AA86-7DA67604E299}" type="pres">
      <dgm:prSet presAssocID="{4EC6FD71-275D-41E2-8514-51105E659E67}" presName="linear" presStyleCnt="0">
        <dgm:presLayoutVars>
          <dgm:animLvl val="lvl"/>
          <dgm:resizeHandles val="exact"/>
        </dgm:presLayoutVars>
      </dgm:prSet>
      <dgm:spPr/>
    </dgm:pt>
    <dgm:pt modelId="{B6EDBA9D-E99C-4693-9E26-674AE48640F3}" type="pres">
      <dgm:prSet presAssocID="{5A7A06F9-E98D-4715-A913-A5AE4C89147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F7EA3E3-15E6-4D5C-BE0E-313A9FB124C7}" type="pres">
      <dgm:prSet presAssocID="{98826E8B-0541-4943-BA07-F2887A942039}" presName="spacer" presStyleCnt="0"/>
      <dgm:spPr/>
    </dgm:pt>
    <dgm:pt modelId="{4C7A9BDB-7193-4D4E-9674-38AD8D0F860F}" type="pres">
      <dgm:prSet presAssocID="{46937B64-6267-45D4-A15F-1C07DB8FFC6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A83AEB6-137F-47B1-B43B-7FC702835709}" type="pres">
      <dgm:prSet presAssocID="{4027354A-A41E-41D5-9702-46574018A962}" presName="spacer" presStyleCnt="0"/>
      <dgm:spPr/>
    </dgm:pt>
    <dgm:pt modelId="{4285A301-7118-421E-B2C0-B7575751FCCB}" type="pres">
      <dgm:prSet presAssocID="{2B362673-6A68-469A-9EF9-00BFCB8769B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3E387BB-77D7-4A79-BF17-4CF7C1177A94}" type="pres">
      <dgm:prSet presAssocID="{2B362673-6A68-469A-9EF9-00BFCB8769BC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9FD6D04-90EE-430E-9412-A3619DD2F64B}" type="presOf" srcId="{EB70DDCE-4C97-4183-94C2-EB891515AED5}" destId="{23E387BB-77D7-4A79-BF17-4CF7C1177A94}" srcOrd="0" destOrd="1" presId="urn:microsoft.com/office/officeart/2005/8/layout/vList2"/>
    <dgm:cxn modelId="{ECD9EF16-F280-42EB-8DE3-B77E98BAC8AE}" type="presOf" srcId="{989E3868-EAB1-41EF-BD95-4B2B67A62566}" destId="{23E387BB-77D7-4A79-BF17-4CF7C1177A94}" srcOrd="0" destOrd="0" presId="urn:microsoft.com/office/officeart/2005/8/layout/vList2"/>
    <dgm:cxn modelId="{72936A17-2C1E-441D-82BB-A234F63D8A0B}" type="presOf" srcId="{8EF3EA3B-D065-444A-A0CF-9DC1705A8F5C}" destId="{23E387BB-77D7-4A79-BF17-4CF7C1177A94}" srcOrd="0" destOrd="3" presId="urn:microsoft.com/office/officeart/2005/8/layout/vList2"/>
    <dgm:cxn modelId="{C7B04D24-AACC-4702-910A-227ACFF8C1C0}" srcId="{4EC6FD71-275D-41E2-8514-51105E659E67}" destId="{46937B64-6267-45D4-A15F-1C07DB8FFC69}" srcOrd="1" destOrd="0" parTransId="{ABE2D5E8-9483-45E8-B013-61B0D4872402}" sibTransId="{4027354A-A41E-41D5-9702-46574018A962}"/>
    <dgm:cxn modelId="{38C5ED2D-00CF-402E-A300-4B25D8EE5B6D}" srcId="{4EC6FD71-275D-41E2-8514-51105E659E67}" destId="{2B362673-6A68-469A-9EF9-00BFCB8769BC}" srcOrd="2" destOrd="0" parTransId="{01CDA261-B13F-481F-A4F0-FBC06EC4D08A}" sibTransId="{AFACAD64-0E20-4A76-87AF-A8F50E439D2B}"/>
    <dgm:cxn modelId="{35C34651-606B-4255-AE54-F12FA7036917}" srcId="{2B362673-6A68-469A-9EF9-00BFCB8769BC}" destId="{EB70DDCE-4C97-4183-94C2-EB891515AED5}" srcOrd="1" destOrd="0" parTransId="{587F660E-1D49-4A51-92B4-1DAA592544B7}" sibTransId="{BB8A8C2B-258F-4289-9E88-4E3F0180FAD2}"/>
    <dgm:cxn modelId="{46094A81-25B1-4FCF-8E02-D16B667AC1DC}" srcId="{4EC6FD71-275D-41E2-8514-51105E659E67}" destId="{5A7A06F9-E98D-4715-A913-A5AE4C89147F}" srcOrd="0" destOrd="0" parTransId="{A7E22D66-B6AD-4919-AE0A-9EA9510364B6}" sibTransId="{98826E8B-0541-4943-BA07-F2887A942039}"/>
    <dgm:cxn modelId="{816D0185-C821-4110-A5A3-73E5855E55DE}" type="presOf" srcId="{2B362673-6A68-469A-9EF9-00BFCB8769BC}" destId="{4285A301-7118-421E-B2C0-B7575751FCCB}" srcOrd="0" destOrd="0" presId="urn:microsoft.com/office/officeart/2005/8/layout/vList2"/>
    <dgm:cxn modelId="{3BE68A8C-E2A4-417F-BA89-D05D3552B77E}" type="presOf" srcId="{5A7A06F9-E98D-4715-A913-A5AE4C89147F}" destId="{B6EDBA9D-E99C-4693-9E26-674AE48640F3}" srcOrd="0" destOrd="0" presId="urn:microsoft.com/office/officeart/2005/8/layout/vList2"/>
    <dgm:cxn modelId="{2FAE2C97-7ABD-4CA6-AE16-86AE4FF0A342}" type="presOf" srcId="{46937B64-6267-45D4-A15F-1C07DB8FFC69}" destId="{4C7A9BDB-7193-4D4E-9674-38AD8D0F860F}" srcOrd="0" destOrd="0" presId="urn:microsoft.com/office/officeart/2005/8/layout/vList2"/>
    <dgm:cxn modelId="{9EC55C9B-EB4A-4F59-920D-642A93EC938A}" type="presOf" srcId="{2DAD2CA3-6C7E-4555-9E23-EA2512093EA0}" destId="{23E387BB-77D7-4A79-BF17-4CF7C1177A94}" srcOrd="0" destOrd="2" presId="urn:microsoft.com/office/officeart/2005/8/layout/vList2"/>
    <dgm:cxn modelId="{46F1CAB0-9CD8-4AA0-8A33-81097BC74C18}" srcId="{2B362673-6A68-469A-9EF9-00BFCB8769BC}" destId="{2DAD2CA3-6C7E-4555-9E23-EA2512093EA0}" srcOrd="2" destOrd="0" parTransId="{09D13BEA-184D-478C-A367-8DD2A208FCE2}" sibTransId="{0B79577B-AB6D-480A-B536-81ED9F8F42B1}"/>
    <dgm:cxn modelId="{2E9E9EB3-E25E-4DA8-8644-CB35A5E9FDF6}" type="presOf" srcId="{4EC6FD71-275D-41E2-8514-51105E659E67}" destId="{F33A92D1-6DE5-4BA6-AA86-7DA67604E299}" srcOrd="0" destOrd="0" presId="urn:microsoft.com/office/officeart/2005/8/layout/vList2"/>
    <dgm:cxn modelId="{BC6A30F0-2F82-4C0C-AB3A-CD007B939621}" srcId="{2B362673-6A68-469A-9EF9-00BFCB8769BC}" destId="{989E3868-EAB1-41EF-BD95-4B2B67A62566}" srcOrd="0" destOrd="0" parTransId="{76590987-CA90-4A69-9599-7D5D0B791C74}" sibTransId="{DDDD0DBB-7710-4B59-93B9-C285C75FC3A6}"/>
    <dgm:cxn modelId="{BCDDAAFE-C3BD-4FC7-B938-59615A4167B3}" srcId="{2B362673-6A68-469A-9EF9-00BFCB8769BC}" destId="{8EF3EA3B-D065-444A-A0CF-9DC1705A8F5C}" srcOrd="3" destOrd="0" parTransId="{3A98A0B6-CE79-4CEA-A11C-D03241BD1ED0}" sibTransId="{EAA82D5B-0D38-4B31-BD57-C7AF80078433}"/>
    <dgm:cxn modelId="{952FFE02-68FB-4A39-A57B-8A7D689251C9}" type="presParOf" srcId="{F33A92D1-6DE5-4BA6-AA86-7DA67604E299}" destId="{B6EDBA9D-E99C-4693-9E26-674AE48640F3}" srcOrd="0" destOrd="0" presId="urn:microsoft.com/office/officeart/2005/8/layout/vList2"/>
    <dgm:cxn modelId="{A12C67E9-D67C-41F5-80CD-B6A0746DD604}" type="presParOf" srcId="{F33A92D1-6DE5-4BA6-AA86-7DA67604E299}" destId="{3F7EA3E3-15E6-4D5C-BE0E-313A9FB124C7}" srcOrd="1" destOrd="0" presId="urn:microsoft.com/office/officeart/2005/8/layout/vList2"/>
    <dgm:cxn modelId="{BAFA838C-54FC-44A5-B216-E0D644291981}" type="presParOf" srcId="{F33A92D1-6DE5-4BA6-AA86-7DA67604E299}" destId="{4C7A9BDB-7193-4D4E-9674-38AD8D0F860F}" srcOrd="2" destOrd="0" presId="urn:microsoft.com/office/officeart/2005/8/layout/vList2"/>
    <dgm:cxn modelId="{E0EE8B41-B92F-4E18-A1F8-7E3EEBDDDBAA}" type="presParOf" srcId="{F33A92D1-6DE5-4BA6-AA86-7DA67604E299}" destId="{5A83AEB6-137F-47B1-B43B-7FC702835709}" srcOrd="3" destOrd="0" presId="urn:microsoft.com/office/officeart/2005/8/layout/vList2"/>
    <dgm:cxn modelId="{050A02DC-4552-48B0-82D6-A37C26D6EC0E}" type="presParOf" srcId="{F33A92D1-6DE5-4BA6-AA86-7DA67604E299}" destId="{4285A301-7118-421E-B2C0-B7575751FCCB}" srcOrd="4" destOrd="0" presId="urn:microsoft.com/office/officeart/2005/8/layout/vList2"/>
    <dgm:cxn modelId="{E4718538-74C4-4339-BA9E-FF443A857AF0}" type="presParOf" srcId="{F33A92D1-6DE5-4BA6-AA86-7DA67604E299}" destId="{23E387BB-77D7-4A79-BF17-4CF7C1177A9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3917F61-9A3C-44BA-BCD0-6A57E1CE2F9F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DFD14B6-AD52-459F-8462-4222319F2D44}">
      <dgm:prSet/>
      <dgm:spPr/>
      <dgm:t>
        <a:bodyPr/>
        <a:lstStyle/>
        <a:p>
          <a:r>
            <a:rPr lang="es-CO"/>
            <a:t>La solución final clasifica a los usuarios de acuerdo a su comportamiento en las 4 variables</a:t>
          </a:r>
          <a:endParaRPr lang="en-US"/>
        </a:p>
      </dgm:t>
    </dgm:pt>
    <dgm:pt modelId="{6CBBA0EA-65C8-4CC8-A32C-2E6D0694F8D6}" type="parTrans" cxnId="{777F64D5-0863-4FB4-94A5-83E1F68C3DAA}">
      <dgm:prSet/>
      <dgm:spPr/>
      <dgm:t>
        <a:bodyPr/>
        <a:lstStyle/>
        <a:p>
          <a:endParaRPr lang="en-US"/>
        </a:p>
      </dgm:t>
    </dgm:pt>
    <dgm:pt modelId="{C1EB7AB4-D58B-4905-AD97-0B1B3B66B7FE}" type="sibTrans" cxnId="{777F64D5-0863-4FB4-94A5-83E1F68C3DAA}">
      <dgm:prSet/>
      <dgm:spPr/>
      <dgm:t>
        <a:bodyPr/>
        <a:lstStyle/>
        <a:p>
          <a:endParaRPr lang="en-US"/>
        </a:p>
      </dgm:t>
    </dgm:pt>
    <dgm:pt modelId="{09E666B0-7B36-4980-9AE0-35A6FD9D6BCF}">
      <dgm:prSet/>
      <dgm:spPr/>
      <dgm:t>
        <a:bodyPr/>
        <a:lstStyle/>
        <a:p>
          <a:r>
            <a:rPr lang="es-CO"/>
            <a:t>Parametrizable</a:t>
          </a:r>
          <a:endParaRPr lang="en-US"/>
        </a:p>
      </dgm:t>
    </dgm:pt>
    <dgm:pt modelId="{150EC0D4-E549-41A4-86C9-D7ABD7D0D1CD}" type="parTrans" cxnId="{0E62C324-7807-4E0D-9A19-C5316DBB9264}">
      <dgm:prSet/>
      <dgm:spPr/>
      <dgm:t>
        <a:bodyPr/>
        <a:lstStyle/>
        <a:p>
          <a:endParaRPr lang="en-US"/>
        </a:p>
      </dgm:t>
    </dgm:pt>
    <dgm:pt modelId="{353D3B6B-7780-4AC0-97B3-B89F26EB90D0}" type="sibTrans" cxnId="{0E62C324-7807-4E0D-9A19-C5316DBB9264}">
      <dgm:prSet/>
      <dgm:spPr/>
      <dgm:t>
        <a:bodyPr/>
        <a:lstStyle/>
        <a:p>
          <a:endParaRPr lang="en-US"/>
        </a:p>
      </dgm:t>
    </dgm:pt>
    <dgm:pt modelId="{78AF94F6-274B-4AB9-B2D0-094235CF11CE}">
      <dgm:prSet/>
      <dgm:spPr/>
      <dgm:t>
        <a:bodyPr/>
        <a:lstStyle/>
        <a:p>
          <a:r>
            <a:rPr lang="es-CO"/>
            <a:t>Permite ver el valor de los usuarios para distintas necesidades</a:t>
          </a:r>
          <a:endParaRPr lang="en-US"/>
        </a:p>
      </dgm:t>
    </dgm:pt>
    <dgm:pt modelId="{80873909-A8CA-49DC-81E2-7A71206EF3FB}" type="parTrans" cxnId="{C281869E-9C7F-48EE-B3C4-F8E901DB7036}">
      <dgm:prSet/>
      <dgm:spPr/>
      <dgm:t>
        <a:bodyPr/>
        <a:lstStyle/>
        <a:p>
          <a:endParaRPr lang="en-US"/>
        </a:p>
      </dgm:t>
    </dgm:pt>
    <dgm:pt modelId="{A3B04CE8-35B2-4877-A6B9-5604BD560D1F}" type="sibTrans" cxnId="{C281869E-9C7F-48EE-B3C4-F8E901DB7036}">
      <dgm:prSet/>
      <dgm:spPr/>
      <dgm:t>
        <a:bodyPr/>
        <a:lstStyle/>
        <a:p>
          <a:endParaRPr lang="en-US"/>
        </a:p>
      </dgm:t>
    </dgm:pt>
    <dgm:pt modelId="{C70943A3-743D-4635-B650-FB645252047E}">
      <dgm:prSet/>
      <dgm:spPr/>
      <dgm:t>
        <a:bodyPr/>
        <a:lstStyle/>
        <a:p>
          <a:r>
            <a:rPr lang="es-CO" dirty="0"/>
            <a:t>Adaptable a cambios en el comportamiento de los Sellers en el tiempo</a:t>
          </a:r>
          <a:endParaRPr lang="en-US" dirty="0"/>
        </a:p>
      </dgm:t>
    </dgm:pt>
    <dgm:pt modelId="{423E85CE-6E82-49A9-ADDB-39FC8D86303A}" type="parTrans" cxnId="{CD3CA6B9-1A82-4FC7-80C8-4470E2786681}">
      <dgm:prSet/>
      <dgm:spPr/>
      <dgm:t>
        <a:bodyPr/>
        <a:lstStyle/>
        <a:p>
          <a:endParaRPr lang="en-US"/>
        </a:p>
      </dgm:t>
    </dgm:pt>
    <dgm:pt modelId="{6732BBBE-0A09-4F36-9A0F-5A8EC6470B54}" type="sibTrans" cxnId="{CD3CA6B9-1A82-4FC7-80C8-4470E2786681}">
      <dgm:prSet/>
      <dgm:spPr/>
      <dgm:t>
        <a:bodyPr/>
        <a:lstStyle/>
        <a:p>
          <a:endParaRPr lang="en-US"/>
        </a:p>
      </dgm:t>
    </dgm:pt>
    <dgm:pt modelId="{6A602906-0DE1-4189-838A-675A4DEA2873}" type="pres">
      <dgm:prSet presAssocID="{73917F61-9A3C-44BA-BCD0-6A57E1CE2F9F}" presName="matrix" presStyleCnt="0">
        <dgm:presLayoutVars>
          <dgm:chMax val="1"/>
          <dgm:dir/>
          <dgm:resizeHandles val="exact"/>
        </dgm:presLayoutVars>
      </dgm:prSet>
      <dgm:spPr/>
    </dgm:pt>
    <dgm:pt modelId="{0F11098B-DFF6-4BAE-96E9-F2C02A6617C3}" type="pres">
      <dgm:prSet presAssocID="{73917F61-9A3C-44BA-BCD0-6A57E1CE2F9F}" presName="diamond" presStyleLbl="bgShp" presStyleIdx="0" presStyleCnt="1"/>
      <dgm:spPr/>
    </dgm:pt>
    <dgm:pt modelId="{9F0E110A-8680-46F9-9BF6-E0819820DB3D}" type="pres">
      <dgm:prSet presAssocID="{73917F61-9A3C-44BA-BCD0-6A57E1CE2F9F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665EDF2-BE6D-4D5E-B46D-D7EAA66D2E6A}" type="pres">
      <dgm:prSet presAssocID="{73917F61-9A3C-44BA-BCD0-6A57E1CE2F9F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9A29DA1-6356-4ED2-8B82-6885753810A8}" type="pres">
      <dgm:prSet presAssocID="{73917F61-9A3C-44BA-BCD0-6A57E1CE2F9F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EB772A1-FB65-4E19-99CA-AE7AC4037EF5}" type="pres">
      <dgm:prSet presAssocID="{73917F61-9A3C-44BA-BCD0-6A57E1CE2F9F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E62C324-7807-4E0D-9A19-C5316DBB9264}" srcId="{73917F61-9A3C-44BA-BCD0-6A57E1CE2F9F}" destId="{09E666B0-7B36-4980-9AE0-35A6FD9D6BCF}" srcOrd="1" destOrd="0" parTransId="{150EC0D4-E549-41A4-86C9-D7ABD7D0D1CD}" sibTransId="{353D3B6B-7780-4AC0-97B3-B89F26EB90D0}"/>
    <dgm:cxn modelId="{14AFDC34-1EA0-439A-BF72-8795B4F5419B}" type="presOf" srcId="{2DFD14B6-AD52-459F-8462-4222319F2D44}" destId="{9F0E110A-8680-46F9-9BF6-E0819820DB3D}" srcOrd="0" destOrd="0" presId="urn:microsoft.com/office/officeart/2005/8/layout/matrix3"/>
    <dgm:cxn modelId="{19D0E362-795D-46AA-87F0-47C41EBC3872}" type="presOf" srcId="{73917F61-9A3C-44BA-BCD0-6A57E1CE2F9F}" destId="{6A602906-0DE1-4189-838A-675A4DEA2873}" srcOrd="0" destOrd="0" presId="urn:microsoft.com/office/officeart/2005/8/layout/matrix3"/>
    <dgm:cxn modelId="{6AF75E75-E361-43ED-8AD0-EA4314649ABA}" type="presOf" srcId="{09E666B0-7B36-4980-9AE0-35A6FD9D6BCF}" destId="{0665EDF2-BE6D-4D5E-B46D-D7EAA66D2E6A}" srcOrd="0" destOrd="0" presId="urn:microsoft.com/office/officeart/2005/8/layout/matrix3"/>
    <dgm:cxn modelId="{4A6DDB8F-3E3A-421B-A91C-C4551AE2A758}" type="presOf" srcId="{78AF94F6-274B-4AB9-B2D0-094235CF11CE}" destId="{69A29DA1-6356-4ED2-8B82-6885753810A8}" srcOrd="0" destOrd="0" presId="urn:microsoft.com/office/officeart/2005/8/layout/matrix3"/>
    <dgm:cxn modelId="{C281869E-9C7F-48EE-B3C4-F8E901DB7036}" srcId="{73917F61-9A3C-44BA-BCD0-6A57E1CE2F9F}" destId="{78AF94F6-274B-4AB9-B2D0-094235CF11CE}" srcOrd="2" destOrd="0" parTransId="{80873909-A8CA-49DC-81E2-7A71206EF3FB}" sibTransId="{A3B04CE8-35B2-4877-A6B9-5604BD560D1F}"/>
    <dgm:cxn modelId="{164EA1B4-B35D-40C3-B568-7BC18493F8CE}" type="presOf" srcId="{C70943A3-743D-4635-B650-FB645252047E}" destId="{CEB772A1-FB65-4E19-99CA-AE7AC4037EF5}" srcOrd="0" destOrd="0" presId="urn:microsoft.com/office/officeart/2005/8/layout/matrix3"/>
    <dgm:cxn modelId="{CD3CA6B9-1A82-4FC7-80C8-4470E2786681}" srcId="{73917F61-9A3C-44BA-BCD0-6A57E1CE2F9F}" destId="{C70943A3-743D-4635-B650-FB645252047E}" srcOrd="3" destOrd="0" parTransId="{423E85CE-6E82-49A9-ADDB-39FC8D86303A}" sibTransId="{6732BBBE-0A09-4F36-9A0F-5A8EC6470B54}"/>
    <dgm:cxn modelId="{777F64D5-0863-4FB4-94A5-83E1F68C3DAA}" srcId="{73917F61-9A3C-44BA-BCD0-6A57E1CE2F9F}" destId="{2DFD14B6-AD52-459F-8462-4222319F2D44}" srcOrd="0" destOrd="0" parTransId="{6CBBA0EA-65C8-4CC8-A32C-2E6D0694F8D6}" sibTransId="{C1EB7AB4-D58B-4905-AD97-0B1B3B66B7FE}"/>
    <dgm:cxn modelId="{7E3E5629-6F2F-4DD7-AC63-E7C31E68F335}" type="presParOf" srcId="{6A602906-0DE1-4189-838A-675A4DEA2873}" destId="{0F11098B-DFF6-4BAE-96E9-F2C02A6617C3}" srcOrd="0" destOrd="0" presId="urn:microsoft.com/office/officeart/2005/8/layout/matrix3"/>
    <dgm:cxn modelId="{58CB99F7-EA3A-41FD-8EBC-4CCF96AE2D58}" type="presParOf" srcId="{6A602906-0DE1-4189-838A-675A4DEA2873}" destId="{9F0E110A-8680-46F9-9BF6-E0819820DB3D}" srcOrd="1" destOrd="0" presId="urn:microsoft.com/office/officeart/2005/8/layout/matrix3"/>
    <dgm:cxn modelId="{5F100A7C-483B-43EB-A9A0-3DAF27FE80B3}" type="presParOf" srcId="{6A602906-0DE1-4189-838A-675A4DEA2873}" destId="{0665EDF2-BE6D-4D5E-B46D-D7EAA66D2E6A}" srcOrd="2" destOrd="0" presId="urn:microsoft.com/office/officeart/2005/8/layout/matrix3"/>
    <dgm:cxn modelId="{EC595AE8-781A-4B82-9052-91C62776B886}" type="presParOf" srcId="{6A602906-0DE1-4189-838A-675A4DEA2873}" destId="{69A29DA1-6356-4ED2-8B82-6885753810A8}" srcOrd="3" destOrd="0" presId="urn:microsoft.com/office/officeart/2005/8/layout/matrix3"/>
    <dgm:cxn modelId="{F92A4801-CF97-48E0-8032-019B4A4D2397}" type="presParOf" srcId="{6A602906-0DE1-4189-838A-675A4DEA2873}" destId="{CEB772A1-FB65-4E19-99CA-AE7AC4037EF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259B663-B672-465A-89A2-4FA72DA16F6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3BE5EC1-8176-46D1-86DF-9F97C71B2778}">
      <dgm:prSet/>
      <dgm:spPr/>
      <dgm:t>
        <a:bodyPr/>
        <a:lstStyle/>
        <a:p>
          <a:r>
            <a:rPr lang="es-CO"/>
            <a:t>Con datos de Recencia y Frecuencia más certeros, se puede robustecer el resultado</a:t>
          </a:r>
          <a:endParaRPr lang="en-US"/>
        </a:p>
      </dgm:t>
    </dgm:pt>
    <dgm:pt modelId="{2368C9EA-1BB0-4723-9556-60ADD0689EC4}" type="parTrans" cxnId="{80B8F861-CBDD-4367-A0B1-B6B861188479}">
      <dgm:prSet/>
      <dgm:spPr/>
      <dgm:t>
        <a:bodyPr/>
        <a:lstStyle/>
        <a:p>
          <a:endParaRPr lang="en-US"/>
        </a:p>
      </dgm:t>
    </dgm:pt>
    <dgm:pt modelId="{455A084C-A222-4549-BD8E-661EE16D7ADF}" type="sibTrans" cxnId="{80B8F861-CBDD-4367-A0B1-B6B861188479}">
      <dgm:prSet/>
      <dgm:spPr/>
      <dgm:t>
        <a:bodyPr/>
        <a:lstStyle/>
        <a:p>
          <a:endParaRPr lang="en-US"/>
        </a:p>
      </dgm:t>
    </dgm:pt>
    <dgm:pt modelId="{99DC70D3-D866-421A-A9B3-3F4270351847}">
      <dgm:prSet/>
      <dgm:spPr/>
      <dgm:t>
        <a:bodyPr/>
        <a:lstStyle/>
        <a:p>
          <a:r>
            <a:rPr lang="es-CO" dirty="0"/>
            <a:t>Añadir Recurrencia de compradores al análisis</a:t>
          </a:r>
          <a:endParaRPr lang="en-US" dirty="0"/>
        </a:p>
      </dgm:t>
    </dgm:pt>
    <dgm:pt modelId="{E42EA76A-C745-4B75-9625-C69C2C8F677C}" type="parTrans" cxnId="{5E4F28F5-E471-4C4F-8EB7-D1CF880572DA}">
      <dgm:prSet/>
      <dgm:spPr/>
      <dgm:t>
        <a:bodyPr/>
        <a:lstStyle/>
        <a:p>
          <a:endParaRPr lang="en-US"/>
        </a:p>
      </dgm:t>
    </dgm:pt>
    <dgm:pt modelId="{EFC0EE5E-6688-4EDB-BF4A-26C9E380A0F7}" type="sibTrans" cxnId="{5E4F28F5-E471-4C4F-8EB7-D1CF880572DA}">
      <dgm:prSet/>
      <dgm:spPr/>
      <dgm:t>
        <a:bodyPr/>
        <a:lstStyle/>
        <a:p>
          <a:endParaRPr lang="en-US"/>
        </a:p>
      </dgm:t>
    </dgm:pt>
    <dgm:pt modelId="{43997CC1-3A38-482F-B2D5-5EF897179B31}">
      <dgm:prSet/>
      <dgm:spPr/>
      <dgm:t>
        <a:bodyPr/>
        <a:lstStyle/>
        <a:p>
          <a:r>
            <a:rPr lang="es-CO" dirty="0"/>
            <a:t>Constante revisión de relación entre score y desempeño</a:t>
          </a:r>
          <a:endParaRPr lang="en-US" dirty="0"/>
        </a:p>
      </dgm:t>
    </dgm:pt>
    <dgm:pt modelId="{7F1C2015-D511-46E8-A1C4-D233583D8F88}" type="parTrans" cxnId="{D58A8C7E-BD98-496B-ACF0-CD88E211A9C4}">
      <dgm:prSet/>
      <dgm:spPr/>
      <dgm:t>
        <a:bodyPr/>
        <a:lstStyle/>
        <a:p>
          <a:endParaRPr lang="en-US"/>
        </a:p>
      </dgm:t>
    </dgm:pt>
    <dgm:pt modelId="{8F85B23C-F2F6-4B8B-B78D-798A088136CE}" type="sibTrans" cxnId="{D58A8C7E-BD98-496B-ACF0-CD88E211A9C4}">
      <dgm:prSet/>
      <dgm:spPr/>
      <dgm:t>
        <a:bodyPr/>
        <a:lstStyle/>
        <a:p>
          <a:endParaRPr lang="en-US"/>
        </a:p>
      </dgm:t>
    </dgm:pt>
    <dgm:pt modelId="{06929499-E749-426F-B0D3-59313347ED40}">
      <dgm:prSet/>
      <dgm:spPr/>
      <dgm:t>
        <a:bodyPr/>
        <a:lstStyle/>
        <a:p>
          <a:r>
            <a:rPr lang="es-CO"/>
            <a:t>Actualizar periódicamente el modelo para adaptarlo a cambios en los sellers</a:t>
          </a:r>
          <a:endParaRPr lang="en-US"/>
        </a:p>
      </dgm:t>
    </dgm:pt>
    <dgm:pt modelId="{E0070A34-7216-415D-88EB-9CE375F7406C}" type="parTrans" cxnId="{BA84C3E2-3BA5-4AA3-9972-C07F05FCADC1}">
      <dgm:prSet/>
      <dgm:spPr/>
      <dgm:t>
        <a:bodyPr/>
        <a:lstStyle/>
        <a:p>
          <a:endParaRPr lang="en-US"/>
        </a:p>
      </dgm:t>
    </dgm:pt>
    <dgm:pt modelId="{BA356A6A-7D2D-48F8-B9DC-585936688F7C}" type="sibTrans" cxnId="{BA84C3E2-3BA5-4AA3-9972-C07F05FCADC1}">
      <dgm:prSet/>
      <dgm:spPr/>
      <dgm:t>
        <a:bodyPr/>
        <a:lstStyle/>
        <a:p>
          <a:endParaRPr lang="en-US"/>
        </a:p>
      </dgm:t>
    </dgm:pt>
    <dgm:pt modelId="{AFAF1E59-06E3-49CB-91AD-E950B0990C4A}" type="pres">
      <dgm:prSet presAssocID="{E259B663-B672-465A-89A2-4FA72DA16F67}" presName="root" presStyleCnt="0">
        <dgm:presLayoutVars>
          <dgm:dir/>
          <dgm:resizeHandles val="exact"/>
        </dgm:presLayoutVars>
      </dgm:prSet>
      <dgm:spPr/>
    </dgm:pt>
    <dgm:pt modelId="{A479FBAA-069D-4568-B0FE-31D0678EA7AA}" type="pres">
      <dgm:prSet presAssocID="{E259B663-B672-465A-89A2-4FA72DA16F67}" presName="container" presStyleCnt="0">
        <dgm:presLayoutVars>
          <dgm:dir/>
          <dgm:resizeHandles val="exact"/>
        </dgm:presLayoutVars>
      </dgm:prSet>
      <dgm:spPr/>
    </dgm:pt>
    <dgm:pt modelId="{BD85C828-0267-4FA4-81ED-77999D6C121A}" type="pres">
      <dgm:prSet presAssocID="{33BE5EC1-8176-46D1-86DF-9F97C71B2778}" presName="compNode" presStyleCnt="0"/>
      <dgm:spPr/>
    </dgm:pt>
    <dgm:pt modelId="{8632FB4C-B738-4B1A-A474-B5AF62E71976}" type="pres">
      <dgm:prSet presAssocID="{33BE5EC1-8176-46D1-86DF-9F97C71B2778}" presName="iconBgRect" presStyleLbl="bgShp" presStyleIdx="0" presStyleCnt="4"/>
      <dgm:spPr/>
    </dgm:pt>
    <dgm:pt modelId="{F1F44213-905C-48C7-A778-4E03D3B7DED9}" type="pres">
      <dgm:prSet presAssocID="{33BE5EC1-8176-46D1-86DF-9F97C71B277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adísticas"/>
        </a:ext>
      </dgm:extLst>
    </dgm:pt>
    <dgm:pt modelId="{5CDD6B0F-C3BB-4C88-98DC-D2176CE40E1A}" type="pres">
      <dgm:prSet presAssocID="{33BE5EC1-8176-46D1-86DF-9F97C71B2778}" presName="spaceRect" presStyleCnt="0"/>
      <dgm:spPr/>
    </dgm:pt>
    <dgm:pt modelId="{8925CC89-5354-45EF-BDDA-2816B3B0F03C}" type="pres">
      <dgm:prSet presAssocID="{33BE5EC1-8176-46D1-86DF-9F97C71B2778}" presName="textRect" presStyleLbl="revTx" presStyleIdx="0" presStyleCnt="4">
        <dgm:presLayoutVars>
          <dgm:chMax val="1"/>
          <dgm:chPref val="1"/>
        </dgm:presLayoutVars>
      </dgm:prSet>
      <dgm:spPr/>
    </dgm:pt>
    <dgm:pt modelId="{CFA9A1B4-83F0-4565-AD64-92CAE3AD3D97}" type="pres">
      <dgm:prSet presAssocID="{455A084C-A222-4549-BD8E-661EE16D7ADF}" presName="sibTrans" presStyleLbl="sibTrans2D1" presStyleIdx="0" presStyleCnt="0"/>
      <dgm:spPr/>
    </dgm:pt>
    <dgm:pt modelId="{9E898BAB-CB71-48AC-9B39-164BDD0B7DEB}" type="pres">
      <dgm:prSet presAssocID="{99DC70D3-D866-421A-A9B3-3F4270351847}" presName="compNode" presStyleCnt="0"/>
      <dgm:spPr/>
    </dgm:pt>
    <dgm:pt modelId="{8B86CF31-2413-4902-A2ED-94B1EFF0A2A5}" type="pres">
      <dgm:prSet presAssocID="{99DC70D3-D866-421A-A9B3-3F4270351847}" presName="iconBgRect" presStyleLbl="bgShp" presStyleIdx="1" presStyleCnt="4"/>
      <dgm:spPr/>
    </dgm:pt>
    <dgm:pt modelId="{99E7565C-EC80-4E6F-9F19-47A68FD72103}" type="pres">
      <dgm:prSet presAssocID="{99DC70D3-D866-421A-A9B3-3F427035184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D5DDF636-7199-41F8-B198-4DDCEF805DEA}" type="pres">
      <dgm:prSet presAssocID="{99DC70D3-D866-421A-A9B3-3F4270351847}" presName="spaceRect" presStyleCnt="0"/>
      <dgm:spPr/>
    </dgm:pt>
    <dgm:pt modelId="{656884ED-279A-40B9-A6AD-F9BD6D1D5CD5}" type="pres">
      <dgm:prSet presAssocID="{99DC70D3-D866-421A-A9B3-3F4270351847}" presName="textRect" presStyleLbl="revTx" presStyleIdx="1" presStyleCnt="4">
        <dgm:presLayoutVars>
          <dgm:chMax val="1"/>
          <dgm:chPref val="1"/>
        </dgm:presLayoutVars>
      </dgm:prSet>
      <dgm:spPr/>
    </dgm:pt>
    <dgm:pt modelId="{88F7A474-4857-4873-A622-A037455B3CC8}" type="pres">
      <dgm:prSet presAssocID="{EFC0EE5E-6688-4EDB-BF4A-26C9E380A0F7}" presName="sibTrans" presStyleLbl="sibTrans2D1" presStyleIdx="0" presStyleCnt="0"/>
      <dgm:spPr/>
    </dgm:pt>
    <dgm:pt modelId="{9ED27AB8-CD04-4A37-AA72-1337D643B6AE}" type="pres">
      <dgm:prSet presAssocID="{43997CC1-3A38-482F-B2D5-5EF897179B31}" presName="compNode" presStyleCnt="0"/>
      <dgm:spPr/>
    </dgm:pt>
    <dgm:pt modelId="{FC3FF264-6CC6-490B-A4A1-17035E7A426D}" type="pres">
      <dgm:prSet presAssocID="{43997CC1-3A38-482F-B2D5-5EF897179B31}" presName="iconBgRect" presStyleLbl="bgShp" presStyleIdx="2" presStyleCnt="4"/>
      <dgm:spPr/>
    </dgm:pt>
    <dgm:pt modelId="{3A3B91B7-6030-4817-8072-81A9E4699134}" type="pres">
      <dgm:prSet presAssocID="{43997CC1-3A38-482F-B2D5-5EF897179B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CAE4A5A9-6D31-43B1-B457-9863675DCB9A}" type="pres">
      <dgm:prSet presAssocID="{43997CC1-3A38-482F-B2D5-5EF897179B31}" presName="spaceRect" presStyleCnt="0"/>
      <dgm:spPr/>
    </dgm:pt>
    <dgm:pt modelId="{EFF54030-4553-49AE-9CF7-31DF5433FA34}" type="pres">
      <dgm:prSet presAssocID="{43997CC1-3A38-482F-B2D5-5EF897179B31}" presName="textRect" presStyleLbl="revTx" presStyleIdx="2" presStyleCnt="4">
        <dgm:presLayoutVars>
          <dgm:chMax val="1"/>
          <dgm:chPref val="1"/>
        </dgm:presLayoutVars>
      </dgm:prSet>
      <dgm:spPr/>
    </dgm:pt>
    <dgm:pt modelId="{4496DB00-5F4C-4324-9B36-E437748322BB}" type="pres">
      <dgm:prSet presAssocID="{8F85B23C-F2F6-4B8B-B78D-798A088136CE}" presName="sibTrans" presStyleLbl="sibTrans2D1" presStyleIdx="0" presStyleCnt="0"/>
      <dgm:spPr/>
    </dgm:pt>
    <dgm:pt modelId="{85B77E76-F072-4D36-8D58-28B6A92BAA09}" type="pres">
      <dgm:prSet presAssocID="{06929499-E749-426F-B0D3-59313347ED40}" presName="compNode" presStyleCnt="0"/>
      <dgm:spPr/>
    </dgm:pt>
    <dgm:pt modelId="{F288A85E-E793-4865-B2EE-D375D8C01524}" type="pres">
      <dgm:prSet presAssocID="{06929499-E749-426F-B0D3-59313347ED40}" presName="iconBgRect" presStyleLbl="bgShp" presStyleIdx="3" presStyleCnt="4"/>
      <dgm:spPr/>
    </dgm:pt>
    <dgm:pt modelId="{2D201774-231D-4AE7-AEA3-16EAA1AC9734}" type="pres">
      <dgm:prSet presAssocID="{06929499-E749-426F-B0D3-59313347ED4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tir"/>
        </a:ext>
      </dgm:extLst>
    </dgm:pt>
    <dgm:pt modelId="{C3EAD4DA-46CD-43E7-BD37-9A2E264764F2}" type="pres">
      <dgm:prSet presAssocID="{06929499-E749-426F-B0D3-59313347ED40}" presName="spaceRect" presStyleCnt="0"/>
      <dgm:spPr/>
    </dgm:pt>
    <dgm:pt modelId="{95B668A1-081A-4217-9E4B-F741594F502D}" type="pres">
      <dgm:prSet presAssocID="{06929499-E749-426F-B0D3-59313347ED4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D419C16-5C21-42AE-8958-B1E43E5B1B86}" type="presOf" srcId="{43997CC1-3A38-482F-B2D5-5EF897179B31}" destId="{EFF54030-4553-49AE-9CF7-31DF5433FA34}" srcOrd="0" destOrd="0" presId="urn:microsoft.com/office/officeart/2018/2/layout/IconCircleList"/>
    <dgm:cxn modelId="{472D932E-1373-415F-99BF-C2D5DA441073}" type="presOf" srcId="{33BE5EC1-8176-46D1-86DF-9F97C71B2778}" destId="{8925CC89-5354-45EF-BDDA-2816B3B0F03C}" srcOrd="0" destOrd="0" presId="urn:microsoft.com/office/officeart/2018/2/layout/IconCircleList"/>
    <dgm:cxn modelId="{D9E36138-7C4A-4B67-8DFC-6009C34420DC}" type="presOf" srcId="{E259B663-B672-465A-89A2-4FA72DA16F67}" destId="{AFAF1E59-06E3-49CB-91AD-E950B0990C4A}" srcOrd="0" destOrd="0" presId="urn:microsoft.com/office/officeart/2018/2/layout/IconCircleList"/>
    <dgm:cxn modelId="{80B8F861-CBDD-4367-A0B1-B6B861188479}" srcId="{E259B663-B672-465A-89A2-4FA72DA16F67}" destId="{33BE5EC1-8176-46D1-86DF-9F97C71B2778}" srcOrd="0" destOrd="0" parTransId="{2368C9EA-1BB0-4723-9556-60ADD0689EC4}" sibTransId="{455A084C-A222-4549-BD8E-661EE16D7ADF}"/>
    <dgm:cxn modelId="{30BACA76-865B-4593-8282-BD1B8D79BF2C}" type="presOf" srcId="{8F85B23C-F2F6-4B8B-B78D-798A088136CE}" destId="{4496DB00-5F4C-4324-9B36-E437748322BB}" srcOrd="0" destOrd="0" presId="urn:microsoft.com/office/officeart/2018/2/layout/IconCircleList"/>
    <dgm:cxn modelId="{4AA2237D-35C5-46EC-9B12-D986B9CCFB29}" type="presOf" srcId="{455A084C-A222-4549-BD8E-661EE16D7ADF}" destId="{CFA9A1B4-83F0-4565-AD64-92CAE3AD3D97}" srcOrd="0" destOrd="0" presId="urn:microsoft.com/office/officeart/2018/2/layout/IconCircleList"/>
    <dgm:cxn modelId="{D58A8C7E-BD98-496B-ACF0-CD88E211A9C4}" srcId="{E259B663-B672-465A-89A2-4FA72DA16F67}" destId="{43997CC1-3A38-482F-B2D5-5EF897179B31}" srcOrd="2" destOrd="0" parTransId="{7F1C2015-D511-46E8-A1C4-D233583D8F88}" sibTransId="{8F85B23C-F2F6-4B8B-B78D-798A088136CE}"/>
    <dgm:cxn modelId="{52B47481-4150-454E-8619-7EE36B5B5653}" type="presOf" srcId="{06929499-E749-426F-B0D3-59313347ED40}" destId="{95B668A1-081A-4217-9E4B-F741594F502D}" srcOrd="0" destOrd="0" presId="urn:microsoft.com/office/officeart/2018/2/layout/IconCircleList"/>
    <dgm:cxn modelId="{B538F89A-2071-4331-BE2C-F49E7B076857}" type="presOf" srcId="{EFC0EE5E-6688-4EDB-BF4A-26C9E380A0F7}" destId="{88F7A474-4857-4873-A622-A037455B3CC8}" srcOrd="0" destOrd="0" presId="urn:microsoft.com/office/officeart/2018/2/layout/IconCircleList"/>
    <dgm:cxn modelId="{B38315A6-CDA7-4A55-B73A-FA8BD01D316F}" type="presOf" srcId="{99DC70D3-D866-421A-A9B3-3F4270351847}" destId="{656884ED-279A-40B9-A6AD-F9BD6D1D5CD5}" srcOrd="0" destOrd="0" presId="urn:microsoft.com/office/officeart/2018/2/layout/IconCircleList"/>
    <dgm:cxn modelId="{BA84C3E2-3BA5-4AA3-9972-C07F05FCADC1}" srcId="{E259B663-B672-465A-89A2-4FA72DA16F67}" destId="{06929499-E749-426F-B0D3-59313347ED40}" srcOrd="3" destOrd="0" parTransId="{E0070A34-7216-415D-88EB-9CE375F7406C}" sibTransId="{BA356A6A-7D2D-48F8-B9DC-585936688F7C}"/>
    <dgm:cxn modelId="{5E4F28F5-E471-4C4F-8EB7-D1CF880572DA}" srcId="{E259B663-B672-465A-89A2-4FA72DA16F67}" destId="{99DC70D3-D866-421A-A9B3-3F4270351847}" srcOrd="1" destOrd="0" parTransId="{E42EA76A-C745-4B75-9625-C69C2C8F677C}" sibTransId="{EFC0EE5E-6688-4EDB-BF4A-26C9E380A0F7}"/>
    <dgm:cxn modelId="{18333EB6-DDE8-45CA-953A-BFF20F8C7A78}" type="presParOf" srcId="{AFAF1E59-06E3-49CB-91AD-E950B0990C4A}" destId="{A479FBAA-069D-4568-B0FE-31D0678EA7AA}" srcOrd="0" destOrd="0" presId="urn:microsoft.com/office/officeart/2018/2/layout/IconCircleList"/>
    <dgm:cxn modelId="{764D5335-9082-42CA-8598-2863A3B63C94}" type="presParOf" srcId="{A479FBAA-069D-4568-B0FE-31D0678EA7AA}" destId="{BD85C828-0267-4FA4-81ED-77999D6C121A}" srcOrd="0" destOrd="0" presId="urn:microsoft.com/office/officeart/2018/2/layout/IconCircleList"/>
    <dgm:cxn modelId="{DD3B9BE3-9EF5-4D9E-83BD-402D42155164}" type="presParOf" srcId="{BD85C828-0267-4FA4-81ED-77999D6C121A}" destId="{8632FB4C-B738-4B1A-A474-B5AF62E71976}" srcOrd="0" destOrd="0" presId="urn:microsoft.com/office/officeart/2018/2/layout/IconCircleList"/>
    <dgm:cxn modelId="{558AEAAD-82AA-47A9-A792-86E069C1D800}" type="presParOf" srcId="{BD85C828-0267-4FA4-81ED-77999D6C121A}" destId="{F1F44213-905C-48C7-A778-4E03D3B7DED9}" srcOrd="1" destOrd="0" presId="urn:microsoft.com/office/officeart/2018/2/layout/IconCircleList"/>
    <dgm:cxn modelId="{509403DC-A9C3-40DE-923D-3807FE84E203}" type="presParOf" srcId="{BD85C828-0267-4FA4-81ED-77999D6C121A}" destId="{5CDD6B0F-C3BB-4C88-98DC-D2176CE40E1A}" srcOrd="2" destOrd="0" presId="urn:microsoft.com/office/officeart/2018/2/layout/IconCircleList"/>
    <dgm:cxn modelId="{C5D5BC03-3CBF-4EEB-B952-24EC51B9F61E}" type="presParOf" srcId="{BD85C828-0267-4FA4-81ED-77999D6C121A}" destId="{8925CC89-5354-45EF-BDDA-2816B3B0F03C}" srcOrd="3" destOrd="0" presId="urn:microsoft.com/office/officeart/2018/2/layout/IconCircleList"/>
    <dgm:cxn modelId="{E70164EB-7E80-454B-B56E-517F62E17EF3}" type="presParOf" srcId="{A479FBAA-069D-4568-B0FE-31D0678EA7AA}" destId="{CFA9A1B4-83F0-4565-AD64-92CAE3AD3D97}" srcOrd="1" destOrd="0" presId="urn:microsoft.com/office/officeart/2018/2/layout/IconCircleList"/>
    <dgm:cxn modelId="{C5D8F8E5-992B-43CF-BBCB-184A93B72555}" type="presParOf" srcId="{A479FBAA-069D-4568-B0FE-31D0678EA7AA}" destId="{9E898BAB-CB71-48AC-9B39-164BDD0B7DEB}" srcOrd="2" destOrd="0" presId="urn:microsoft.com/office/officeart/2018/2/layout/IconCircleList"/>
    <dgm:cxn modelId="{D7F336EA-0BAF-4C50-AD85-0728EE64CD8E}" type="presParOf" srcId="{9E898BAB-CB71-48AC-9B39-164BDD0B7DEB}" destId="{8B86CF31-2413-4902-A2ED-94B1EFF0A2A5}" srcOrd="0" destOrd="0" presId="urn:microsoft.com/office/officeart/2018/2/layout/IconCircleList"/>
    <dgm:cxn modelId="{A4D2B074-A2A4-4B92-87FB-31D775E2B656}" type="presParOf" srcId="{9E898BAB-CB71-48AC-9B39-164BDD0B7DEB}" destId="{99E7565C-EC80-4E6F-9F19-47A68FD72103}" srcOrd="1" destOrd="0" presId="urn:microsoft.com/office/officeart/2018/2/layout/IconCircleList"/>
    <dgm:cxn modelId="{5C4EAC2C-E21B-4799-A86E-B461CB2886FB}" type="presParOf" srcId="{9E898BAB-CB71-48AC-9B39-164BDD0B7DEB}" destId="{D5DDF636-7199-41F8-B198-4DDCEF805DEA}" srcOrd="2" destOrd="0" presId="urn:microsoft.com/office/officeart/2018/2/layout/IconCircleList"/>
    <dgm:cxn modelId="{5B95D985-53D8-43E2-A7B8-C20F6530A1C9}" type="presParOf" srcId="{9E898BAB-CB71-48AC-9B39-164BDD0B7DEB}" destId="{656884ED-279A-40B9-A6AD-F9BD6D1D5CD5}" srcOrd="3" destOrd="0" presId="urn:microsoft.com/office/officeart/2018/2/layout/IconCircleList"/>
    <dgm:cxn modelId="{BCC83FFD-3B2D-4A73-AE28-A87F2725D474}" type="presParOf" srcId="{A479FBAA-069D-4568-B0FE-31D0678EA7AA}" destId="{88F7A474-4857-4873-A622-A037455B3CC8}" srcOrd="3" destOrd="0" presId="urn:microsoft.com/office/officeart/2018/2/layout/IconCircleList"/>
    <dgm:cxn modelId="{44709D92-7C4E-4032-B119-46730B0B8062}" type="presParOf" srcId="{A479FBAA-069D-4568-B0FE-31D0678EA7AA}" destId="{9ED27AB8-CD04-4A37-AA72-1337D643B6AE}" srcOrd="4" destOrd="0" presId="urn:microsoft.com/office/officeart/2018/2/layout/IconCircleList"/>
    <dgm:cxn modelId="{89B33FBA-12A6-4DE4-A02E-1F95530169D3}" type="presParOf" srcId="{9ED27AB8-CD04-4A37-AA72-1337D643B6AE}" destId="{FC3FF264-6CC6-490B-A4A1-17035E7A426D}" srcOrd="0" destOrd="0" presId="urn:microsoft.com/office/officeart/2018/2/layout/IconCircleList"/>
    <dgm:cxn modelId="{C7CD8EF3-AC65-4CB0-B3E1-9EB3438D086F}" type="presParOf" srcId="{9ED27AB8-CD04-4A37-AA72-1337D643B6AE}" destId="{3A3B91B7-6030-4817-8072-81A9E4699134}" srcOrd="1" destOrd="0" presId="urn:microsoft.com/office/officeart/2018/2/layout/IconCircleList"/>
    <dgm:cxn modelId="{71CDA698-FA10-4C40-A1F9-C155DB42B75F}" type="presParOf" srcId="{9ED27AB8-CD04-4A37-AA72-1337D643B6AE}" destId="{CAE4A5A9-6D31-43B1-B457-9863675DCB9A}" srcOrd="2" destOrd="0" presId="urn:microsoft.com/office/officeart/2018/2/layout/IconCircleList"/>
    <dgm:cxn modelId="{18AC35B3-87E6-4722-B72E-43494005412C}" type="presParOf" srcId="{9ED27AB8-CD04-4A37-AA72-1337D643B6AE}" destId="{EFF54030-4553-49AE-9CF7-31DF5433FA34}" srcOrd="3" destOrd="0" presId="urn:microsoft.com/office/officeart/2018/2/layout/IconCircleList"/>
    <dgm:cxn modelId="{3FED3F56-73D5-42E5-963D-9ABCF5644029}" type="presParOf" srcId="{A479FBAA-069D-4568-B0FE-31D0678EA7AA}" destId="{4496DB00-5F4C-4324-9B36-E437748322BB}" srcOrd="5" destOrd="0" presId="urn:microsoft.com/office/officeart/2018/2/layout/IconCircleList"/>
    <dgm:cxn modelId="{E2DA8054-DDC8-4042-A2B9-A94881817532}" type="presParOf" srcId="{A479FBAA-069D-4568-B0FE-31D0678EA7AA}" destId="{85B77E76-F072-4D36-8D58-28B6A92BAA09}" srcOrd="6" destOrd="0" presId="urn:microsoft.com/office/officeart/2018/2/layout/IconCircleList"/>
    <dgm:cxn modelId="{74B9E8DC-EF5E-4E65-8039-ED7A05C39F34}" type="presParOf" srcId="{85B77E76-F072-4D36-8D58-28B6A92BAA09}" destId="{F288A85E-E793-4865-B2EE-D375D8C01524}" srcOrd="0" destOrd="0" presId="urn:microsoft.com/office/officeart/2018/2/layout/IconCircleList"/>
    <dgm:cxn modelId="{CA27CC5A-8101-4756-9652-627E52A075A5}" type="presParOf" srcId="{85B77E76-F072-4D36-8D58-28B6A92BAA09}" destId="{2D201774-231D-4AE7-AEA3-16EAA1AC9734}" srcOrd="1" destOrd="0" presId="urn:microsoft.com/office/officeart/2018/2/layout/IconCircleList"/>
    <dgm:cxn modelId="{5AE305CE-C75B-44B8-AABE-29838750C654}" type="presParOf" srcId="{85B77E76-F072-4D36-8D58-28B6A92BAA09}" destId="{C3EAD4DA-46CD-43E7-BD37-9A2E264764F2}" srcOrd="2" destOrd="0" presId="urn:microsoft.com/office/officeart/2018/2/layout/IconCircleList"/>
    <dgm:cxn modelId="{627B2A75-EC0F-4834-8235-9C353BC6890E}" type="presParOf" srcId="{85B77E76-F072-4D36-8D58-28B6A92BAA09}" destId="{95B668A1-081A-4217-9E4B-F741594F502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70858A-DBCE-48A5-8BCC-2ED0A9C7CCEE}">
      <dsp:nvSpPr>
        <dsp:cNvPr id="0" name=""/>
        <dsp:cNvSpPr/>
      </dsp:nvSpPr>
      <dsp:spPr>
        <a:xfrm>
          <a:off x="0" y="4366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117BD2-D346-4B3E-A643-34D98FFE3B51}">
      <dsp:nvSpPr>
        <dsp:cNvPr id="0" name=""/>
        <dsp:cNvSpPr/>
      </dsp:nvSpPr>
      <dsp:spPr>
        <a:xfrm>
          <a:off x="281355" y="213639"/>
          <a:ext cx="511556" cy="5115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4CBDD5-EC10-4D54-A5A1-78137F13CF93}">
      <dsp:nvSpPr>
        <dsp:cNvPr id="0" name=""/>
        <dsp:cNvSpPr/>
      </dsp:nvSpPr>
      <dsp:spPr>
        <a:xfrm>
          <a:off x="1074268" y="4366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kern="1200"/>
            <a:t>Problema</a:t>
          </a:r>
          <a:endParaRPr lang="en-US" sz="1900" kern="1200"/>
        </a:p>
      </dsp:txBody>
      <dsp:txXfrm>
        <a:off x="1074268" y="4366"/>
        <a:ext cx="5170996" cy="930102"/>
      </dsp:txXfrm>
    </dsp:sp>
    <dsp:sp modelId="{C6090838-B506-4114-BF48-6200BCDB5A28}">
      <dsp:nvSpPr>
        <dsp:cNvPr id="0" name=""/>
        <dsp:cNvSpPr/>
      </dsp:nvSpPr>
      <dsp:spPr>
        <a:xfrm>
          <a:off x="0" y="1166994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BD293B-8FF1-4102-AE95-3ED39F2CDF84}">
      <dsp:nvSpPr>
        <dsp:cNvPr id="0" name=""/>
        <dsp:cNvSpPr/>
      </dsp:nvSpPr>
      <dsp:spPr>
        <a:xfrm>
          <a:off x="281355" y="1376267"/>
          <a:ext cx="511556" cy="5115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6FCA64-0FB7-4EAE-8E08-003976920470}">
      <dsp:nvSpPr>
        <dsp:cNvPr id="0" name=""/>
        <dsp:cNvSpPr/>
      </dsp:nvSpPr>
      <dsp:spPr>
        <a:xfrm>
          <a:off x="1074268" y="1166994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kern="1200"/>
            <a:t>Planteamiento de solución al problema</a:t>
          </a:r>
          <a:endParaRPr lang="en-US" sz="1900" kern="1200"/>
        </a:p>
      </dsp:txBody>
      <dsp:txXfrm>
        <a:off x="1074268" y="1166994"/>
        <a:ext cx="5170996" cy="930102"/>
      </dsp:txXfrm>
    </dsp:sp>
    <dsp:sp modelId="{A5839D06-1EC5-4F83-8A0A-1476B09BC6BC}">
      <dsp:nvSpPr>
        <dsp:cNvPr id="0" name=""/>
        <dsp:cNvSpPr/>
      </dsp:nvSpPr>
      <dsp:spPr>
        <a:xfrm>
          <a:off x="0" y="2329622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DAE418-AFA6-44B4-9752-0FFE137D4338}">
      <dsp:nvSpPr>
        <dsp:cNvPr id="0" name=""/>
        <dsp:cNvSpPr/>
      </dsp:nvSpPr>
      <dsp:spPr>
        <a:xfrm>
          <a:off x="281355" y="2538895"/>
          <a:ext cx="511556" cy="5115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E5C8BF-430C-478A-A359-2C9B035D4B75}">
      <dsp:nvSpPr>
        <dsp:cNvPr id="0" name=""/>
        <dsp:cNvSpPr/>
      </dsp:nvSpPr>
      <dsp:spPr>
        <a:xfrm>
          <a:off x="1074268" y="2329622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kern="1200"/>
            <a:t>Selección de datos</a:t>
          </a:r>
          <a:endParaRPr lang="en-US" sz="1900" kern="1200"/>
        </a:p>
      </dsp:txBody>
      <dsp:txXfrm>
        <a:off x="1074268" y="2329622"/>
        <a:ext cx="5170996" cy="930102"/>
      </dsp:txXfrm>
    </dsp:sp>
    <dsp:sp modelId="{F547824F-954A-450F-8782-73C99F9721DE}">
      <dsp:nvSpPr>
        <dsp:cNvPr id="0" name=""/>
        <dsp:cNvSpPr/>
      </dsp:nvSpPr>
      <dsp:spPr>
        <a:xfrm>
          <a:off x="0" y="3492250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E312F3-ADF9-4C1B-9B6B-A5B895B34E1E}">
      <dsp:nvSpPr>
        <dsp:cNvPr id="0" name=""/>
        <dsp:cNvSpPr/>
      </dsp:nvSpPr>
      <dsp:spPr>
        <a:xfrm>
          <a:off x="281355" y="3701523"/>
          <a:ext cx="511556" cy="5115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C75AA-B363-48B8-A52E-511DA8A28B1A}">
      <dsp:nvSpPr>
        <dsp:cNvPr id="0" name=""/>
        <dsp:cNvSpPr/>
      </dsp:nvSpPr>
      <dsp:spPr>
        <a:xfrm>
          <a:off x="1074268" y="3492250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kern="1200"/>
            <a:t>Solución final</a:t>
          </a:r>
          <a:endParaRPr lang="en-US" sz="1900" kern="1200"/>
        </a:p>
      </dsp:txBody>
      <dsp:txXfrm>
        <a:off x="1074268" y="3492250"/>
        <a:ext cx="5170996" cy="930102"/>
      </dsp:txXfrm>
    </dsp:sp>
    <dsp:sp modelId="{7414E567-E5A3-4FE1-9925-BFA7779A440B}">
      <dsp:nvSpPr>
        <dsp:cNvPr id="0" name=""/>
        <dsp:cNvSpPr/>
      </dsp:nvSpPr>
      <dsp:spPr>
        <a:xfrm>
          <a:off x="0" y="4654878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1D514D-7D15-473D-8672-1E89A52FCA08}">
      <dsp:nvSpPr>
        <dsp:cNvPr id="0" name=""/>
        <dsp:cNvSpPr/>
      </dsp:nvSpPr>
      <dsp:spPr>
        <a:xfrm>
          <a:off x="281355" y="4864151"/>
          <a:ext cx="511556" cy="5115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A30C0A-9690-40D4-9798-98E0E1887A15}">
      <dsp:nvSpPr>
        <dsp:cNvPr id="0" name=""/>
        <dsp:cNvSpPr/>
      </dsp:nvSpPr>
      <dsp:spPr>
        <a:xfrm>
          <a:off x="1074268" y="4654878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kern="1200"/>
            <a:t>Próximos pasos</a:t>
          </a:r>
          <a:endParaRPr lang="en-US" sz="1900" kern="1200"/>
        </a:p>
      </dsp:txBody>
      <dsp:txXfrm>
        <a:off x="1074268" y="4654878"/>
        <a:ext cx="5170996" cy="9301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5B5A4D-6A7E-49D9-96C1-70C051559E91}">
      <dsp:nvSpPr>
        <dsp:cNvPr id="0" name=""/>
        <dsp:cNvSpPr/>
      </dsp:nvSpPr>
      <dsp:spPr>
        <a:xfrm>
          <a:off x="0" y="145944"/>
          <a:ext cx="10515600" cy="7616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100" kern="1200"/>
            <a:t>El valor del usuario es subjetivo y variable</a:t>
          </a:r>
          <a:endParaRPr lang="en-US" sz="3100" kern="1200"/>
        </a:p>
      </dsp:txBody>
      <dsp:txXfrm>
        <a:off x="37182" y="183126"/>
        <a:ext cx="10441236" cy="687306"/>
      </dsp:txXfrm>
    </dsp:sp>
    <dsp:sp modelId="{6A04448F-101E-4F46-9DA1-14025EFE1CE0}">
      <dsp:nvSpPr>
        <dsp:cNvPr id="0" name=""/>
        <dsp:cNvSpPr/>
      </dsp:nvSpPr>
      <dsp:spPr>
        <a:xfrm>
          <a:off x="0" y="996894"/>
          <a:ext cx="10515600" cy="761670"/>
        </a:xfrm>
        <a:prstGeom prst="roundRect">
          <a:avLst/>
        </a:prstGeom>
        <a:solidFill>
          <a:schemeClr val="accent2">
            <a:hueOff val="1267802"/>
            <a:satOff val="-25504"/>
            <a:lumOff val="-915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100" kern="1200" dirty="0"/>
            <a:t>La solución debe ser adaptable, replicable y escalable</a:t>
          </a:r>
          <a:endParaRPr lang="en-US" sz="3100" kern="1200" dirty="0"/>
        </a:p>
      </dsp:txBody>
      <dsp:txXfrm>
        <a:off x="37182" y="1034076"/>
        <a:ext cx="10441236" cy="687306"/>
      </dsp:txXfrm>
    </dsp:sp>
    <dsp:sp modelId="{095A6D5B-0344-4D1C-BAB3-31CA05DC488F}">
      <dsp:nvSpPr>
        <dsp:cNvPr id="0" name=""/>
        <dsp:cNvSpPr/>
      </dsp:nvSpPr>
      <dsp:spPr>
        <a:xfrm>
          <a:off x="0" y="1847844"/>
          <a:ext cx="10515600" cy="761670"/>
        </a:xfrm>
        <a:prstGeom prst="roundRect">
          <a:avLst/>
        </a:prstGeom>
        <a:solidFill>
          <a:schemeClr val="accent2">
            <a:hueOff val="2535604"/>
            <a:satOff val="-51007"/>
            <a:lumOff val="-183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100" kern="1200"/>
            <a:t>Se plantea modelo de Scoring tipo RFM modificado</a:t>
          </a:r>
          <a:endParaRPr lang="en-US" sz="3100" kern="1200"/>
        </a:p>
      </dsp:txBody>
      <dsp:txXfrm>
        <a:off x="37182" y="1885026"/>
        <a:ext cx="10441236" cy="687306"/>
      </dsp:txXfrm>
    </dsp:sp>
    <dsp:sp modelId="{E1660775-5892-498E-877B-CE3704AFCD4C}">
      <dsp:nvSpPr>
        <dsp:cNvPr id="0" name=""/>
        <dsp:cNvSpPr/>
      </dsp:nvSpPr>
      <dsp:spPr>
        <a:xfrm>
          <a:off x="0" y="2609514"/>
          <a:ext cx="10515600" cy="834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O" sz="2400" kern="1200" dirty="0"/>
            <a:t>Basado en Quintiles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O" sz="2400" kern="1200" dirty="0"/>
            <a:t>Con pesos modificables de acuerdo a necesidad</a:t>
          </a:r>
          <a:endParaRPr lang="en-US" sz="2400" kern="1200" dirty="0"/>
        </a:p>
      </dsp:txBody>
      <dsp:txXfrm>
        <a:off x="0" y="2609514"/>
        <a:ext cx="10515600" cy="834210"/>
      </dsp:txXfrm>
    </dsp:sp>
    <dsp:sp modelId="{4F0138B9-D897-418E-AE97-6A9D0633C7BD}">
      <dsp:nvSpPr>
        <dsp:cNvPr id="0" name=""/>
        <dsp:cNvSpPr/>
      </dsp:nvSpPr>
      <dsp:spPr>
        <a:xfrm>
          <a:off x="0" y="3443724"/>
          <a:ext cx="10515600" cy="761670"/>
        </a:xfrm>
        <a:prstGeom prst="roundRect">
          <a:avLst/>
        </a:prstGeom>
        <a:solidFill>
          <a:schemeClr val="accent2">
            <a:hueOff val="3803405"/>
            <a:satOff val="-76511"/>
            <a:lumOff val="-27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100" kern="1200" dirty="0"/>
            <a:t>Importante validación y ajuste periódico</a:t>
          </a:r>
          <a:endParaRPr lang="en-US" sz="3100" kern="1200" dirty="0"/>
        </a:p>
      </dsp:txBody>
      <dsp:txXfrm>
        <a:off x="37182" y="3480906"/>
        <a:ext cx="10441236" cy="6873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EDBA9D-E99C-4693-9E26-674AE48640F3}">
      <dsp:nvSpPr>
        <dsp:cNvPr id="0" name=""/>
        <dsp:cNvSpPr/>
      </dsp:nvSpPr>
      <dsp:spPr>
        <a:xfrm>
          <a:off x="0" y="362281"/>
          <a:ext cx="10515600" cy="66338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700" kern="1200" dirty="0"/>
            <a:t>Datos de categoría Electrónica, Audio y Video en Colombia</a:t>
          </a:r>
          <a:endParaRPr lang="en-US" sz="2700" kern="1200" dirty="0"/>
        </a:p>
      </dsp:txBody>
      <dsp:txXfrm>
        <a:off x="32384" y="394665"/>
        <a:ext cx="10450832" cy="598621"/>
      </dsp:txXfrm>
    </dsp:sp>
    <dsp:sp modelId="{4C7A9BDB-7193-4D4E-9674-38AD8D0F860F}">
      <dsp:nvSpPr>
        <dsp:cNvPr id="0" name=""/>
        <dsp:cNvSpPr/>
      </dsp:nvSpPr>
      <dsp:spPr>
        <a:xfrm>
          <a:off x="0" y="1103431"/>
          <a:ext cx="10515600" cy="66338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700" kern="1200"/>
            <a:t>No hay variables óptimas de Recencia y Frecuencia</a:t>
          </a:r>
          <a:endParaRPr lang="en-US" sz="2700" kern="1200"/>
        </a:p>
      </dsp:txBody>
      <dsp:txXfrm>
        <a:off x="32384" y="1135815"/>
        <a:ext cx="10450832" cy="598621"/>
      </dsp:txXfrm>
    </dsp:sp>
    <dsp:sp modelId="{4285A301-7118-421E-B2C0-B7575751FCCB}">
      <dsp:nvSpPr>
        <dsp:cNvPr id="0" name=""/>
        <dsp:cNvSpPr/>
      </dsp:nvSpPr>
      <dsp:spPr>
        <a:xfrm>
          <a:off x="0" y="1844581"/>
          <a:ext cx="10515600" cy="66338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700" kern="1200"/>
            <a:t>Después de explorar los datos se seleccionan para el scoring:</a:t>
          </a:r>
          <a:endParaRPr lang="en-US" sz="2700" kern="1200"/>
        </a:p>
      </dsp:txBody>
      <dsp:txXfrm>
        <a:off x="32384" y="1876965"/>
        <a:ext cx="10450832" cy="598621"/>
      </dsp:txXfrm>
    </dsp:sp>
    <dsp:sp modelId="{23E387BB-77D7-4A79-BF17-4CF7C1177A94}">
      <dsp:nvSpPr>
        <dsp:cNvPr id="0" name=""/>
        <dsp:cNvSpPr/>
      </dsp:nvSpPr>
      <dsp:spPr>
        <a:xfrm>
          <a:off x="0" y="2507971"/>
          <a:ext cx="10515600" cy="1481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O" sz="2100" kern="1200"/>
            <a:t>Artículos vendidos en los últimos 60 días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O" sz="2100" kern="1200" dirty="0"/>
            <a:t>Artículos vendidos mensualmente en promedio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O" sz="2100" kern="1200" dirty="0"/>
            <a:t>Valor de ventas mensual promedio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O" sz="2100" kern="1200" dirty="0"/>
            <a:t>% de calificaciones positivas</a:t>
          </a:r>
          <a:endParaRPr lang="en-US" sz="2100" kern="1200" dirty="0"/>
        </a:p>
      </dsp:txBody>
      <dsp:txXfrm>
        <a:off x="0" y="2507971"/>
        <a:ext cx="10515600" cy="14810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11098B-DFF6-4BAE-96E9-F2C02A6617C3}">
      <dsp:nvSpPr>
        <dsp:cNvPr id="0" name=""/>
        <dsp:cNvSpPr/>
      </dsp:nvSpPr>
      <dsp:spPr>
        <a:xfrm>
          <a:off x="3082131" y="0"/>
          <a:ext cx="4351338" cy="4351338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0E110A-8680-46F9-9BF6-E0819820DB3D}">
      <dsp:nvSpPr>
        <dsp:cNvPr id="0" name=""/>
        <dsp:cNvSpPr/>
      </dsp:nvSpPr>
      <dsp:spPr>
        <a:xfrm>
          <a:off x="3495508" y="413377"/>
          <a:ext cx="1697021" cy="169702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/>
            <a:t>La solución final clasifica a los usuarios de acuerdo a su comportamiento en las 4 variables</a:t>
          </a:r>
          <a:endParaRPr lang="en-US" sz="1400" kern="1200"/>
        </a:p>
      </dsp:txBody>
      <dsp:txXfrm>
        <a:off x="3578350" y="496219"/>
        <a:ext cx="1531337" cy="1531337"/>
      </dsp:txXfrm>
    </dsp:sp>
    <dsp:sp modelId="{0665EDF2-BE6D-4D5E-B46D-D7EAA66D2E6A}">
      <dsp:nvSpPr>
        <dsp:cNvPr id="0" name=""/>
        <dsp:cNvSpPr/>
      </dsp:nvSpPr>
      <dsp:spPr>
        <a:xfrm>
          <a:off x="5323070" y="413377"/>
          <a:ext cx="1697021" cy="169702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/>
            <a:t>Parametrizable</a:t>
          </a:r>
          <a:endParaRPr lang="en-US" sz="1400" kern="1200"/>
        </a:p>
      </dsp:txBody>
      <dsp:txXfrm>
        <a:off x="5405912" y="496219"/>
        <a:ext cx="1531337" cy="1531337"/>
      </dsp:txXfrm>
    </dsp:sp>
    <dsp:sp modelId="{69A29DA1-6356-4ED2-8B82-6885753810A8}">
      <dsp:nvSpPr>
        <dsp:cNvPr id="0" name=""/>
        <dsp:cNvSpPr/>
      </dsp:nvSpPr>
      <dsp:spPr>
        <a:xfrm>
          <a:off x="3495508" y="2240939"/>
          <a:ext cx="1697021" cy="169702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/>
            <a:t>Permite ver el valor de los usuarios para distintas necesidades</a:t>
          </a:r>
          <a:endParaRPr lang="en-US" sz="1400" kern="1200"/>
        </a:p>
      </dsp:txBody>
      <dsp:txXfrm>
        <a:off x="3578350" y="2323781"/>
        <a:ext cx="1531337" cy="1531337"/>
      </dsp:txXfrm>
    </dsp:sp>
    <dsp:sp modelId="{CEB772A1-FB65-4E19-99CA-AE7AC4037EF5}">
      <dsp:nvSpPr>
        <dsp:cNvPr id="0" name=""/>
        <dsp:cNvSpPr/>
      </dsp:nvSpPr>
      <dsp:spPr>
        <a:xfrm>
          <a:off x="5323070" y="2240939"/>
          <a:ext cx="1697021" cy="169702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Adaptable a cambios en el comportamiento de los Sellers en el tiempo</a:t>
          </a:r>
          <a:endParaRPr lang="en-US" sz="1400" kern="1200" dirty="0"/>
        </a:p>
      </dsp:txBody>
      <dsp:txXfrm>
        <a:off x="5405912" y="2323781"/>
        <a:ext cx="1531337" cy="15313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32FB4C-B738-4B1A-A474-B5AF62E71976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F44213-905C-48C7-A778-4E03D3B7DED9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25CC89-5354-45EF-BDDA-2816B3B0F03C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kern="1200"/>
            <a:t>Con datos de Recencia y Frecuencia más certeros, se puede robustecer el resultado</a:t>
          </a:r>
          <a:endParaRPr lang="en-US" sz="2100" kern="1200"/>
        </a:p>
      </dsp:txBody>
      <dsp:txXfrm>
        <a:off x="1834517" y="469890"/>
        <a:ext cx="3148942" cy="1335915"/>
      </dsp:txXfrm>
    </dsp:sp>
    <dsp:sp modelId="{8B86CF31-2413-4902-A2ED-94B1EFF0A2A5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E7565C-EC80-4E6F-9F19-47A68FD72103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6884ED-279A-40B9-A6AD-F9BD6D1D5CD5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kern="1200" dirty="0"/>
            <a:t>Añadir Recurrencia de compradores al análisis</a:t>
          </a:r>
          <a:endParaRPr lang="en-US" sz="2100" kern="1200" dirty="0"/>
        </a:p>
      </dsp:txBody>
      <dsp:txXfrm>
        <a:off x="7154322" y="469890"/>
        <a:ext cx="3148942" cy="1335915"/>
      </dsp:txXfrm>
    </dsp:sp>
    <dsp:sp modelId="{FC3FF264-6CC6-490B-A4A1-17035E7A426D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3B91B7-6030-4817-8072-81A9E4699134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F54030-4553-49AE-9CF7-31DF5433FA34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kern="1200" dirty="0"/>
            <a:t>Constante revisión de relación entre score y desempeño</a:t>
          </a:r>
          <a:endParaRPr lang="en-US" sz="2100" kern="1200" dirty="0"/>
        </a:p>
      </dsp:txBody>
      <dsp:txXfrm>
        <a:off x="1834517" y="2545532"/>
        <a:ext cx="3148942" cy="1335915"/>
      </dsp:txXfrm>
    </dsp:sp>
    <dsp:sp modelId="{F288A85E-E793-4865-B2EE-D375D8C01524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201774-231D-4AE7-AEA3-16EAA1AC9734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B668A1-081A-4217-9E4B-F741594F502D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kern="1200"/>
            <a:t>Actualizar periódicamente el modelo para adaptarlo a cambios en los sellers</a:t>
          </a:r>
          <a:endParaRPr lang="en-US" sz="2100" kern="1200"/>
        </a:p>
      </dsp:txBody>
      <dsp:txXfrm>
        <a:off x="7154322" y="2545532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978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418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35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267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268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983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14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62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96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251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207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6/4/2023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54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8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5CB0CD-8E9B-B969-9322-6B476F039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043" y="590062"/>
            <a:ext cx="5309140" cy="2838938"/>
          </a:xfrm>
        </p:spPr>
        <p:txBody>
          <a:bodyPr>
            <a:normAutofit/>
          </a:bodyPr>
          <a:lstStyle/>
          <a:p>
            <a:r>
              <a:rPr lang="es-CO" sz="5400" dirty="0">
                <a:solidFill>
                  <a:schemeClr val="bg1"/>
                </a:solidFill>
              </a:rPr>
              <a:t>Reto Data </a:t>
            </a:r>
            <a:r>
              <a:rPr lang="es-CO" sz="5400" dirty="0" err="1">
                <a:solidFill>
                  <a:schemeClr val="bg1"/>
                </a:solidFill>
              </a:rPr>
              <a:t>Science</a:t>
            </a:r>
            <a:r>
              <a:rPr lang="es-CO" sz="5400" dirty="0">
                <a:solidFill>
                  <a:schemeClr val="bg1"/>
                </a:solidFill>
              </a:rPr>
              <a:t> MELI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EF4341-010E-65AE-6E4C-DA905F737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8044" y="3739764"/>
            <a:ext cx="4517954" cy="1198120"/>
          </a:xfrm>
        </p:spPr>
        <p:txBody>
          <a:bodyPr>
            <a:normAutofit/>
          </a:bodyPr>
          <a:lstStyle/>
          <a:p>
            <a:r>
              <a:rPr lang="es-CO" sz="2000" dirty="0">
                <a:solidFill>
                  <a:schemeClr val="bg1"/>
                </a:solidFill>
              </a:rPr>
              <a:t>Pablo Hoyos Guzmán</a:t>
            </a:r>
          </a:p>
        </p:txBody>
      </p:sp>
      <p:sp>
        <p:nvSpPr>
          <p:cNvPr id="11" name="!!plus graphic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" name="!!dot graphic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" name="!!circle graphic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7" name="!!Straight Connector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836425" y="5436655"/>
            <a:ext cx="151536" cy="151536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245175" y="5896734"/>
            <a:ext cx="108625" cy="108625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0554288" y="6038004"/>
            <a:ext cx="95759" cy="957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CBB57D-1285-6C03-5622-0432BE222BD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9288" r="-1" b="-1"/>
          <a:stretch/>
        </p:blipFill>
        <p:spPr>
          <a:xfrm>
            <a:off x="6740358" y="1606411"/>
            <a:ext cx="5451642" cy="5251590"/>
          </a:xfrm>
          <a:custGeom>
            <a:avLst/>
            <a:gdLst/>
            <a:ahLst/>
            <a:cxnLst/>
            <a:rect l="l" t="t" r="r" b="b"/>
            <a:pathLst>
              <a:path w="5923214" h="5705857">
                <a:moveTo>
                  <a:pt x="3612238" y="0"/>
                </a:moveTo>
                <a:cubicBezTo>
                  <a:pt x="4485043" y="0"/>
                  <a:pt x="5285549" y="309553"/>
                  <a:pt x="5909957" y="824860"/>
                </a:cubicBezTo>
                <a:lnTo>
                  <a:pt x="5923214" y="836909"/>
                </a:lnTo>
                <a:lnTo>
                  <a:pt x="5923214" y="5705857"/>
                </a:lnTo>
                <a:lnTo>
                  <a:pt x="672237" y="5705857"/>
                </a:lnTo>
                <a:lnTo>
                  <a:pt x="616914" y="5631875"/>
                </a:lnTo>
                <a:cubicBezTo>
                  <a:pt x="227427" y="5055358"/>
                  <a:pt x="0" y="4360357"/>
                  <a:pt x="0" y="3612238"/>
                </a:cubicBezTo>
                <a:cubicBezTo>
                  <a:pt x="0" y="1617255"/>
                  <a:pt x="1617255" y="0"/>
                  <a:pt x="361223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16245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D9EEE9-822F-931C-DE0B-A8F910D03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s-CO" sz="7200"/>
              <a:t>Índice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040DAFF9-0503-2EBA-B50F-DBAE42997A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771408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598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540B63-6918-41A8-CF10-02C817CBE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s-CO" sz="6100">
                <a:solidFill>
                  <a:schemeClr val="bg1"/>
                </a:solidFill>
              </a:rPr>
              <a:t>Problema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B7E19C-E56D-6A9E-89CE-A0682E165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81935"/>
            <a:ext cx="4986955" cy="5974415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s-ES" sz="1800" dirty="0"/>
              <a:t>El equipo comercial quiere realizar estrategias focalizadas para los </a:t>
            </a:r>
            <a:r>
              <a:rPr lang="es-ES" sz="1800" dirty="0" err="1"/>
              <a:t>sellers</a:t>
            </a:r>
            <a:r>
              <a:rPr lang="es-ES" sz="1800" dirty="0"/>
              <a:t>, pero en este momento no existe una clasificación que permita identificar a aquellos que tienen un buen perfil y son relevantes para el negocio. ¿Cómo podrías ayudar al equipo comercial a identificar estos </a:t>
            </a:r>
            <a:r>
              <a:rPr lang="es-ES" sz="1800" dirty="0" err="1"/>
              <a:t>sellers</a:t>
            </a:r>
            <a:r>
              <a:rPr lang="es-ES" sz="1800" dirty="0"/>
              <a:t>?</a:t>
            </a:r>
            <a:endParaRPr lang="es-CO" sz="18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865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61FC7C-AEED-EFFE-BF72-849C10C6C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04918" cy="1325563"/>
          </a:xfrm>
        </p:spPr>
        <p:txBody>
          <a:bodyPr>
            <a:norm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Planteamiento de solución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15" name="Marcador de contenido 2">
            <a:extLst>
              <a:ext uri="{FF2B5EF4-FFF2-40B4-BE49-F238E27FC236}">
                <a16:creationId xmlns:a16="http://schemas.microsoft.com/office/drawing/2014/main" id="{77B2BB39-BC33-D660-FC2C-78BFE324FD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809829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8396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4BF067-0D96-B293-23F8-8AC56AA2E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755" y="365125"/>
            <a:ext cx="7161245" cy="1325563"/>
          </a:xfrm>
        </p:spPr>
        <p:txBody>
          <a:bodyPr>
            <a:normAutofit/>
          </a:bodyPr>
          <a:lstStyle/>
          <a:p>
            <a:r>
              <a:rPr lang="es-CO" sz="3600">
                <a:solidFill>
                  <a:schemeClr val="bg1"/>
                </a:solidFill>
              </a:rPr>
              <a:t>Selección de datos</a:t>
            </a:r>
          </a:p>
        </p:txBody>
      </p:sp>
      <p:sp>
        <p:nvSpPr>
          <p:cNvPr id="43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027906"/>
            <a:ext cx="340878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19B1A13E-DB14-4236-7038-6D709F1F8D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2084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324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133930-4B29-BB79-B13B-130CFC1B2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755" y="365125"/>
            <a:ext cx="7161245" cy="1325563"/>
          </a:xfrm>
        </p:spPr>
        <p:txBody>
          <a:bodyPr>
            <a:normAutofit/>
          </a:bodyPr>
          <a:lstStyle/>
          <a:p>
            <a:r>
              <a:rPr lang="es-CO" sz="3600">
                <a:solidFill>
                  <a:schemeClr val="bg1"/>
                </a:solidFill>
              </a:rPr>
              <a:t>Solución Final</a:t>
            </a:r>
          </a:p>
        </p:txBody>
      </p:sp>
      <p:sp>
        <p:nvSpPr>
          <p:cNvPr id="11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027906"/>
            <a:ext cx="340878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BA5DA821-B319-C520-22C7-7B324321C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95628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343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710919-AE7B-D1FC-6065-8F5B5D618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04918" cy="1325563"/>
          </a:xfrm>
        </p:spPr>
        <p:txBody>
          <a:bodyPr>
            <a:normAutofit/>
          </a:bodyPr>
          <a:lstStyle/>
          <a:p>
            <a:r>
              <a:rPr lang="es-CO">
                <a:solidFill>
                  <a:schemeClr val="bg1"/>
                </a:solidFill>
              </a:rPr>
              <a:t>Próximos Pasos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259248FA-48DF-E13B-3BA4-F73DC3AF3B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880147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1487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170E94-722E-0C59-4468-AF81F43B7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043" y="590062"/>
            <a:ext cx="5309140" cy="2838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Preguntas</a:t>
            </a:r>
          </a:p>
        </p:txBody>
      </p:sp>
      <p:sp>
        <p:nvSpPr>
          <p:cNvPr id="22" name="!!plus graphic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!!dot graphic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!!circle graphic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8" name="!!Straight Connector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c 29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836425" y="5436655"/>
            <a:ext cx="151536" cy="151536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245175" y="5896734"/>
            <a:ext cx="108625" cy="108625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0554288" y="6038004"/>
            <a:ext cx="95759" cy="95759"/>
          </a:xfrm>
          <a:prstGeom prst="rect">
            <a:avLst/>
          </a:prstGeom>
        </p:spPr>
      </p:pic>
      <p:pic>
        <p:nvPicPr>
          <p:cNvPr id="5" name="Picture 4" descr="Lupa y signo de interrogación">
            <a:extLst>
              <a:ext uri="{FF2B5EF4-FFF2-40B4-BE49-F238E27FC236}">
                <a16:creationId xmlns:a16="http://schemas.microsoft.com/office/drawing/2014/main" id="{5019FD27-3795-B272-8599-AB2005E7AA3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2281" r="19325" b="-2"/>
          <a:stretch/>
        </p:blipFill>
        <p:spPr>
          <a:xfrm>
            <a:off x="6740358" y="1606411"/>
            <a:ext cx="5451642" cy="5251590"/>
          </a:xfrm>
          <a:custGeom>
            <a:avLst/>
            <a:gdLst/>
            <a:ahLst/>
            <a:cxnLst/>
            <a:rect l="l" t="t" r="r" b="b"/>
            <a:pathLst>
              <a:path w="5923214" h="5705857">
                <a:moveTo>
                  <a:pt x="3612238" y="0"/>
                </a:moveTo>
                <a:cubicBezTo>
                  <a:pt x="4485043" y="0"/>
                  <a:pt x="5285549" y="309553"/>
                  <a:pt x="5909957" y="824860"/>
                </a:cubicBezTo>
                <a:lnTo>
                  <a:pt x="5923214" y="836909"/>
                </a:lnTo>
                <a:lnTo>
                  <a:pt x="5923214" y="5705857"/>
                </a:lnTo>
                <a:lnTo>
                  <a:pt x="672237" y="5705857"/>
                </a:lnTo>
                <a:lnTo>
                  <a:pt x="616914" y="5631875"/>
                </a:lnTo>
                <a:cubicBezTo>
                  <a:pt x="227427" y="5055358"/>
                  <a:pt x="0" y="4360357"/>
                  <a:pt x="0" y="3612238"/>
                </a:cubicBezTo>
                <a:cubicBezTo>
                  <a:pt x="0" y="1617255"/>
                  <a:pt x="1617255" y="0"/>
                  <a:pt x="361223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9939557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249</Words>
  <Application>Microsoft Office PowerPoint</Application>
  <PresentationFormat>Panorámica</PresentationFormat>
  <Paragraphs>36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Univers</vt:lpstr>
      <vt:lpstr>GradientVTI</vt:lpstr>
      <vt:lpstr>Reto Data Science MELI</vt:lpstr>
      <vt:lpstr>Índice </vt:lpstr>
      <vt:lpstr>Problema</vt:lpstr>
      <vt:lpstr>Planteamiento de solución</vt:lpstr>
      <vt:lpstr>Selección de datos</vt:lpstr>
      <vt:lpstr>Solución Final</vt:lpstr>
      <vt:lpstr>Próximos Pasos</vt:lpstr>
      <vt:lpstr>Preguntas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Reto Data Science MELI</dc:title>
  <dc:creator>Daniela Sofia Colmenares Rodriguez</dc:creator>
  <cp:lastModifiedBy>Daniela Sofia Colmenares Rodriguez</cp:lastModifiedBy>
  <cp:revision>2</cp:revision>
  <dcterms:created xsi:type="dcterms:W3CDTF">2023-06-05T00:26:32Z</dcterms:created>
  <dcterms:modified xsi:type="dcterms:W3CDTF">2023-06-05T01:27:53Z</dcterms:modified>
</cp:coreProperties>
</file>