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620e973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620e973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620e9732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620e9732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620e9732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620e9732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620e9732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620e9732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620e9732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620e9732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620e9732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620e9732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Bitboys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7544125" y="3636650"/>
            <a:ext cx="10089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10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Firas Sabea</a:t>
            </a:r>
            <a:endParaRPr sz="10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10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Pablo Lliso</a:t>
            </a:r>
            <a:endParaRPr sz="10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10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Ramón García</a:t>
            </a:r>
            <a:endParaRPr sz="10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10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Alberto Ruiz</a:t>
            </a:r>
            <a:endParaRPr sz="10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108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David García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44625" y="2248650"/>
            <a:ext cx="37065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resolvemos?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72000" y="2007150"/>
            <a:ext cx="41664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Predicción de incidentes meteorológicos.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Avisos a personas potencialmente afectadas.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Previsión de planes de actuación.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78825" y="2248650"/>
            <a:ext cx="37065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¿Solución adoptada?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66600" y="2050500"/>
            <a:ext cx="41664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Crear chatbot para avisar a los usuarios sobre los potenciales riesgos meteorológicos.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Interfaz que avisa a AXA de cambios de pólizas potenciales.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463250" y="2237700"/>
            <a:ext cx="13104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Aquí va un video de 20 segundos donde explicamos el código.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00750" y="2259600"/>
            <a:ext cx="37065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negocio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0" y="1470000"/>
            <a:ext cx="41664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Usa IA para predecir incidentes y enviar alertas personalizadas por app, SMS o chatbot.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Proporciona planes de actuación para minimizar daños.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Informa a AXA en tiempo real sobre posibles cambios en pólizas según el riesgo.</a:t>
            </a:r>
            <a:endParaRPr/>
          </a:p>
          <a:p>
            <a:pPr indent="-3111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Beneficios:  Reduce siniestros, mejora la atención al cliente y optimiza pólizas de forma inteligente.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44625" y="2243100"/>
            <a:ext cx="37065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0" y="2149950"/>
            <a:ext cx="4166400" cy="8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Modelos de IA para predicción meteorológica.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BBDD de clientes de AXA.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APIs de integración y plataformas de mensajes.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89800" y="1969350"/>
            <a:ext cx="3821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Grado de finalización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Explicamos brevemente lo que falta por desarrollar del código para que esté completo.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