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E9908-89F4-413D-A580-1EA6BF933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Система сбора данных научных журналов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F52203-F9F9-42EB-AFA9-00CBD96A2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Белкин А. А. </a:t>
            </a:r>
            <a:br>
              <a:rPr lang="ru-RU" dirty="0"/>
            </a:br>
            <a:r>
              <a:rPr lang="ru-RU" dirty="0"/>
              <a:t>Бурцев Д. О.</a:t>
            </a:r>
            <a:br>
              <a:rPr lang="ru-RU" dirty="0"/>
            </a:br>
            <a:r>
              <a:rPr lang="ru-RU" dirty="0"/>
              <a:t>Константинов П. В.</a:t>
            </a:r>
          </a:p>
        </p:txBody>
      </p:sp>
    </p:spTree>
    <p:extLst>
      <p:ext uri="{BB962C8B-B14F-4D97-AF65-F5344CB8AC3E}">
        <p14:creationId xmlns:p14="http://schemas.microsoft.com/office/powerpoint/2010/main" val="2103025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6AA28-840D-4B87-9167-8D0C3D2D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D1F0957-6249-4086-B265-0F4715BC8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8029" y="0"/>
            <a:ext cx="12268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2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C7763-E923-4188-A458-5575590B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2804D6-292D-4E80-8450-1BD49495F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Было протестировано несколько томов (6)</a:t>
            </a:r>
          </a:p>
          <a:p>
            <a:r>
              <a:rPr lang="ru-RU" dirty="0"/>
              <a:t>По всем томам были исправлены определенные ошибки (пропажа некоторых ссылок в библиографических ссылках, учтена разница в заполнении от автора к автору, и т.д.)</a:t>
            </a:r>
          </a:p>
        </p:txBody>
      </p:sp>
    </p:spTree>
    <p:extLst>
      <p:ext uri="{BB962C8B-B14F-4D97-AF65-F5344CB8AC3E}">
        <p14:creationId xmlns:p14="http://schemas.microsoft.com/office/powerpoint/2010/main" val="300108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7E9F2-5730-4650-B6AE-BC36419D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Идеи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650681-1B34-476D-AC4B-194214D28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Оптимизация кода</a:t>
            </a:r>
          </a:p>
          <a:p>
            <a:r>
              <a:rPr lang="ru-RU" dirty="0"/>
              <a:t>Расширение возможностей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181842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DFBA7-0C15-4129-AF38-D3F37FD9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56B80-22FD-4CDB-B01D-E1B527B07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краткой информации по научным статьям «Известий»</a:t>
            </a:r>
          </a:p>
        </p:txBody>
      </p:sp>
    </p:spTree>
    <p:extLst>
      <p:ext uri="{BB962C8B-B14F-4D97-AF65-F5344CB8AC3E}">
        <p14:creationId xmlns:p14="http://schemas.microsoft.com/office/powerpoint/2010/main" val="266553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65E62-E763-4196-A12E-A3E9299D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E9379C-4845-4412-BFB7-026A8CD8F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ru-RU" dirty="0"/>
          </a:p>
          <a:p>
            <a:r>
              <a:rPr lang="ru-RU" dirty="0"/>
              <a:t>Создание обработчика </a:t>
            </a:r>
            <a:r>
              <a:rPr lang="ru-RU" dirty="0" err="1"/>
              <a:t>LaTex</a:t>
            </a:r>
            <a:r>
              <a:rPr lang="ru-RU" dirty="0"/>
              <a:t> файлов, из которых состоит том журнала, с целью получения необходимой текстовой информации из статей </a:t>
            </a:r>
          </a:p>
          <a:p>
            <a:endParaRPr lang="ru-RU" dirty="0"/>
          </a:p>
          <a:p>
            <a:r>
              <a:rPr lang="ru-RU" dirty="0"/>
              <a:t>Сделать конвертацию текстовой информации в подходящий формат: .</a:t>
            </a:r>
            <a:r>
              <a:rPr lang="ru-RU" dirty="0" err="1"/>
              <a:t>txt</a:t>
            </a:r>
            <a:r>
              <a:rPr lang="ru-RU" dirty="0"/>
              <a:t>, .</a:t>
            </a:r>
            <a:r>
              <a:rPr lang="ru-RU" dirty="0" err="1"/>
              <a:t>html</a:t>
            </a:r>
            <a:r>
              <a:rPr lang="ru-RU" dirty="0"/>
              <a:t>, .</a:t>
            </a:r>
            <a:r>
              <a:rPr lang="ru-RU" dirty="0" err="1"/>
              <a:t>xml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Форматирование вывода (файлов) </a:t>
            </a:r>
          </a:p>
          <a:p>
            <a:endParaRPr lang="ru-RU" dirty="0"/>
          </a:p>
          <a:p>
            <a:r>
              <a:rPr lang="ru-RU" dirty="0"/>
              <a:t>Создание оконного приложения для удобного использования конвертера </a:t>
            </a: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77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C210A-9D77-495E-854B-62C1E2C6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62EA37-2A99-49C4-8271-327468E86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  <a:p>
            <a:r>
              <a:rPr lang="ru-RU" dirty="0"/>
              <a:t>Язык программирования – </a:t>
            </a:r>
            <a:r>
              <a:rPr lang="en-US" dirty="0"/>
              <a:t>Python 3.9 </a:t>
            </a:r>
          </a:p>
          <a:p>
            <a:endParaRPr lang="ru-RU" dirty="0"/>
          </a:p>
          <a:p>
            <a:r>
              <a:rPr lang="ru-RU" dirty="0"/>
              <a:t>Библиотека </a:t>
            </a:r>
            <a:r>
              <a:rPr lang="ru-RU" dirty="0" err="1"/>
              <a:t>pylatexenc</a:t>
            </a:r>
            <a:r>
              <a:rPr lang="ru-RU" dirty="0"/>
              <a:t> – данная библиотека разработана для обработки </a:t>
            </a:r>
            <a:r>
              <a:rPr lang="ru-RU" dirty="0" err="1"/>
              <a:t>Tex</a:t>
            </a:r>
            <a:r>
              <a:rPr lang="ru-RU" dirty="0"/>
              <a:t> файлов </a:t>
            </a:r>
          </a:p>
          <a:p>
            <a:endParaRPr lang="ru-RU" dirty="0"/>
          </a:p>
          <a:p>
            <a:r>
              <a:rPr lang="ru-RU" dirty="0"/>
              <a:t>Библиотека </a:t>
            </a:r>
            <a:r>
              <a:rPr lang="ru-RU" dirty="0" err="1"/>
              <a:t>Tkinter</a:t>
            </a:r>
            <a:r>
              <a:rPr lang="ru-RU" dirty="0"/>
              <a:t> – стандартная библиотека для разработок оконных приложений на </a:t>
            </a:r>
            <a:r>
              <a:rPr lang="ru-RU" dirty="0" err="1"/>
              <a:t>python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Встроенная библиотека </a:t>
            </a:r>
            <a:r>
              <a:rPr lang="ru-RU" dirty="0" err="1"/>
              <a:t>Threading</a:t>
            </a:r>
            <a:r>
              <a:rPr lang="ru-RU" dirty="0"/>
              <a:t> – очевидно, что при разработке оконного приложения потребуется использовать потоки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927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8C040-8F49-4EF3-8430-FB63DFF0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Детали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1CF10D-3505-4430-B9FF-0564DE670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Разбор </a:t>
            </a:r>
            <a:r>
              <a:rPr lang="en-US" dirty="0" err="1"/>
              <a:t>LaTex</a:t>
            </a:r>
            <a:r>
              <a:rPr lang="en-US" dirty="0"/>
              <a:t> </a:t>
            </a:r>
            <a:r>
              <a:rPr lang="ru-RU" dirty="0"/>
              <a:t>файла в текстовый вариант</a:t>
            </a:r>
            <a:br>
              <a:rPr lang="ru-RU" dirty="0"/>
            </a:br>
            <a:r>
              <a:rPr lang="ru-RU" dirty="0"/>
              <a:t>Проработка рекурсивного алгоритма и способа хранения данных, универсальное трактование определенных макросов и разделов текста (разное оформление)</a:t>
            </a:r>
          </a:p>
          <a:p>
            <a:r>
              <a:rPr lang="ru-RU" dirty="0"/>
              <a:t>Форматирование исходных данных</a:t>
            </a:r>
            <a:br>
              <a:rPr lang="ru-RU" dirty="0"/>
            </a:br>
            <a:r>
              <a:rPr lang="ru-RU" dirty="0" err="1"/>
              <a:t>автосоздание</a:t>
            </a:r>
            <a:r>
              <a:rPr lang="ru-RU" dirty="0"/>
              <a:t> идентификатора </a:t>
            </a:r>
            <a:r>
              <a:rPr lang="en-US" dirty="0"/>
              <a:t>DOI, </a:t>
            </a:r>
            <a:r>
              <a:rPr lang="ru-RU" dirty="0"/>
              <a:t>Оформление ГОСТ, создание библиографических ссылок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72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7C0AD-C32F-40D8-B8AA-21EEC656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F58C89-BF0E-45BA-ADB5-81117377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сервиса </a:t>
            </a:r>
            <a:r>
              <a:rPr lang="en-US" dirty="0"/>
              <a:t>discord </a:t>
            </a:r>
          </a:p>
          <a:p>
            <a:r>
              <a:rPr lang="ru-RU" dirty="0"/>
              <a:t>Была идея использовать </a:t>
            </a:r>
            <a:r>
              <a:rPr lang="en-US" dirty="0"/>
              <a:t>git, </a:t>
            </a:r>
            <a:r>
              <a:rPr lang="ru-RU" dirty="0"/>
              <a:t>но в этом не было необходимости, т.к. каждый человек делал отдельный метод и работа происходила в основном поочередно</a:t>
            </a:r>
          </a:p>
        </p:txBody>
      </p:sp>
    </p:spTree>
    <p:extLst>
      <p:ext uri="{BB962C8B-B14F-4D97-AF65-F5344CB8AC3E}">
        <p14:creationId xmlns:p14="http://schemas.microsoft.com/office/powerpoint/2010/main" val="259141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940F1-6D33-42B9-AB40-24F77700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проекта</a:t>
            </a:r>
          </a:p>
        </p:txBody>
      </p:sp>
      <p:pic>
        <p:nvPicPr>
          <p:cNvPr id="1026" name="Picture 2" descr="https://cdn.discordapp.com/attachments/748846685580427305/850027188136312832/unknown.png">
            <a:extLst>
              <a:ext uri="{FF2B5EF4-FFF2-40B4-BE49-F238E27FC236}">
                <a16:creationId xmlns:a16="http://schemas.microsoft.com/office/drawing/2014/main" id="{73A8F9FF-0466-4526-B2F2-269FE9A70E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72" y="2411114"/>
            <a:ext cx="381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2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2453A-0CF0-4AE7-98C9-B7AC419A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21D298B-E4D0-484B-AF88-7EA0AE4DC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8" y="0"/>
            <a:ext cx="1224549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718B4-0172-44E6-B00E-8B09649A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CA30772-C230-4F9A-839A-0CF5D93F4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89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200</Words>
  <Application>Microsoft Office PowerPoint</Application>
  <PresentationFormat>Широкоэкранный</PresentationFormat>
  <Paragraphs>36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Ион</vt:lpstr>
      <vt:lpstr>Система сбора данных научных журналов</vt:lpstr>
      <vt:lpstr>Идея проекта</vt:lpstr>
      <vt:lpstr>Задачи проекта</vt:lpstr>
      <vt:lpstr>Технологии разработки</vt:lpstr>
      <vt:lpstr>Детали разработки</vt:lpstr>
      <vt:lpstr>Взаимодействие команды</vt:lpstr>
      <vt:lpstr>Демонстрация проекта</vt:lpstr>
      <vt:lpstr>Презентация PowerPoint</vt:lpstr>
      <vt:lpstr>Презентация PowerPoint</vt:lpstr>
      <vt:lpstr>Презентация PowerPoint</vt:lpstr>
      <vt:lpstr>Результаты тестирования</vt:lpstr>
      <vt:lpstr>Идеи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сбора данных научных журналов</dc:title>
  <dc:creator>aleksey belkin</dc:creator>
  <cp:lastModifiedBy>aleksey belkin</cp:lastModifiedBy>
  <cp:revision>5</cp:revision>
  <dcterms:created xsi:type="dcterms:W3CDTF">2021-06-03T14:42:00Z</dcterms:created>
  <dcterms:modified xsi:type="dcterms:W3CDTF">2021-10-19T08:20:44Z</dcterms:modified>
</cp:coreProperties>
</file>