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2" r:id="rId6"/>
    <p:sldId id="257" r:id="rId7"/>
    <p:sldId id="260" r:id="rId8"/>
    <p:sldId id="266" r:id="rId9"/>
    <p:sldId id="25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79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7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1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9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5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854-43D2-4A0C-BD4F-F565DCE2BE7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9471" y="3437589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9471" y="347735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057650" y="3437589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057650" y="347735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8005829" y="3437589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8005829" y="347735"/>
            <a:ext cx="3871979" cy="3013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692364" y="1623729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entury Gothic" panose="020B0502020202020204" pitchFamily="34" charset="0"/>
              </a:rPr>
              <a:t>Registrar llegada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63323" y="4710023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entury Gothic" panose="020B0502020202020204" pitchFamily="34" charset="0"/>
              </a:rPr>
              <a:t>Añadir empleados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012446" y="471002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entury Gothic" panose="020B0502020202020204" pitchFamily="34" charset="0"/>
              </a:rPr>
              <a:t>Editar datos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314332" y="1639116"/>
            <a:ext cx="33586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300" dirty="0" smtClean="0">
                <a:latin typeface="Century Gothic" panose="020B0502020202020204" pitchFamily="34" charset="0"/>
              </a:rPr>
              <a:t>Informe de asistencias</a:t>
            </a:r>
            <a:endParaRPr lang="es-ES" sz="2300" dirty="0">
              <a:latin typeface="Century Gothic" panose="020B0502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732191" y="1608338"/>
            <a:ext cx="24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entury Gothic" panose="020B0502020202020204" pitchFamily="34" charset="0"/>
              </a:rPr>
              <a:t>Registrar salida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91558" y="4714625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Century Gothic" panose="020B0502020202020204" pitchFamily="34" charset="0"/>
              </a:rPr>
              <a:t>Eliminar empleados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7" y="3547299"/>
            <a:ext cx="452087" cy="45208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32" y="3547298"/>
            <a:ext cx="452087" cy="45208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58" y="3546778"/>
            <a:ext cx="452087" cy="4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854" y="413801"/>
            <a:ext cx="3995565" cy="508206"/>
          </a:xfrm>
        </p:spPr>
        <p:txBody>
          <a:bodyPr>
            <a:no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Añadir Empleados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85470" y="216872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59713" y="1016513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Nombre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9713" y="1866194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Apellido</a:t>
            </a:r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23" y="696253"/>
            <a:ext cx="1824421" cy="1820858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4813233" y="923409"/>
            <a:ext cx="2656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902502" y="200910"/>
            <a:ext cx="6237162" cy="6104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5085470" y="1305519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71349" y="576892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Añadir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085470" y="5740745"/>
            <a:ext cx="3176789" cy="425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085470" y="3868286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59713" y="2716077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DNI</a:t>
            </a:r>
            <a:endParaRPr lang="es-ES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059713" y="3565849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Fecha de nacimiento</a:t>
            </a:r>
            <a:endParaRPr lang="es-ES" sz="16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5085470" y="3005083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5085470" y="469865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059713" y="4396215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Cargo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247329" y="2425139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Imagen</a:t>
            </a:r>
            <a:endParaRPr lang="es-ES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372287" y="5270621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Administrador</a:t>
            </a:r>
            <a:endParaRPr lang="es-ES" sz="1600" dirty="0"/>
          </a:p>
        </p:txBody>
      </p:sp>
      <p:sp>
        <p:nvSpPr>
          <p:cNvPr id="52" name="Rectángulo 51"/>
          <p:cNvSpPr/>
          <p:nvPr/>
        </p:nvSpPr>
        <p:spPr>
          <a:xfrm>
            <a:off x="5085470" y="5326278"/>
            <a:ext cx="212535" cy="212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3247329" y="3527660"/>
            <a:ext cx="1427408" cy="928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3374077" y="3668727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Generar</a:t>
            </a:r>
          </a:p>
          <a:p>
            <a:pPr algn="ctr"/>
            <a:r>
              <a:rPr lang="es-ES" dirty="0" smtClean="0"/>
              <a:t>Credencial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upo 1033"/>
          <p:cNvGrpSpPr/>
          <p:nvPr/>
        </p:nvGrpSpPr>
        <p:grpSpPr>
          <a:xfrm>
            <a:off x="6375375" y="1228297"/>
            <a:ext cx="5245100" cy="3191357"/>
            <a:chOff x="5774871" y="0"/>
            <a:chExt cx="5245100" cy="3191357"/>
          </a:xfrm>
        </p:grpSpPr>
        <p:pic>
          <p:nvPicPr>
            <p:cNvPr id="1026" name="Picture 2" descr="Resultado de imagen para Codigo de barras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503" y="907106"/>
              <a:ext cx="2727836" cy="137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ángulo 34"/>
            <p:cNvSpPr/>
            <p:nvPr/>
          </p:nvSpPr>
          <p:spPr>
            <a:xfrm>
              <a:off x="5774871" y="0"/>
              <a:ext cx="5245100" cy="31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975397" y="503508"/>
              <a:ext cx="2844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>
                  <a:latin typeface="Century Gothic" panose="020B0502020202020204" pitchFamily="34" charset="0"/>
                </a:rPr>
                <a:t>Gustavo Unrein</a:t>
              </a:r>
              <a:endParaRPr lang="es-ES" sz="28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9" name="Imagen 10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10" y="333338"/>
              <a:ext cx="667781" cy="667781"/>
            </a:xfrm>
            <a:prstGeom prst="rect">
              <a:avLst/>
            </a:prstGeom>
          </p:spPr>
        </p:pic>
      </p:grpSp>
      <p:grpSp>
        <p:nvGrpSpPr>
          <p:cNvPr id="1035" name="Grupo 1034"/>
          <p:cNvGrpSpPr/>
          <p:nvPr/>
        </p:nvGrpSpPr>
        <p:grpSpPr>
          <a:xfrm>
            <a:off x="600504" y="1228297"/>
            <a:ext cx="5245100" cy="3191357"/>
            <a:chOff x="0" y="0"/>
            <a:chExt cx="5245100" cy="3191357"/>
          </a:xfrm>
        </p:grpSpPr>
        <p:grpSp>
          <p:nvGrpSpPr>
            <p:cNvPr id="1024" name="Grupo 1023"/>
            <p:cNvGrpSpPr/>
            <p:nvPr/>
          </p:nvGrpSpPr>
          <p:grpSpPr>
            <a:xfrm>
              <a:off x="0" y="0"/>
              <a:ext cx="5245100" cy="3191357"/>
              <a:chOff x="0" y="0"/>
              <a:chExt cx="7329266" cy="4459458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0"/>
                <a:ext cx="7329266" cy="445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 flipH="1">
                <a:off x="0" y="2560320"/>
                <a:ext cx="43750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5781819" y="2560320"/>
                <a:ext cx="15474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3562" y="1649891"/>
                <a:ext cx="1824421" cy="1820858"/>
              </a:xfrm>
              <a:prstGeom prst="rect">
                <a:avLst/>
              </a:prstGeom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337619" y="338017"/>
                <a:ext cx="3974144" cy="73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latin typeface="Century Gothic" panose="020B0502020202020204" pitchFamily="34" charset="0"/>
                  </a:rPr>
                  <a:t>Gustavo Unrein</a:t>
                </a:r>
                <a:endParaRPr lang="es-ES" sz="2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422027" y="827507"/>
                <a:ext cx="104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 smtClean="0">
                    <a:latin typeface="+mj-lt"/>
                  </a:rPr>
                  <a:t>Profesor</a:t>
                </a:r>
                <a:endParaRPr lang="es-ES" sz="2000" dirty="0">
                  <a:latin typeface="+mj-lt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065427" y="1145314"/>
                <a:ext cx="2056736" cy="6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>
                    <a:latin typeface="Century Gothic" panose="020B0502020202020204" pitchFamily="34" charset="0"/>
                  </a:rPr>
                  <a:t>Empresa</a:t>
                </a:r>
                <a:endParaRPr lang="es-ES" sz="2400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31" name="Imagen 10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13" y="1987360"/>
              <a:ext cx="395870" cy="395870"/>
            </a:xfrm>
            <a:prstGeom prst="rect">
              <a:avLst/>
            </a:prstGeom>
          </p:spPr>
        </p:pic>
        <p:sp>
          <p:nvSpPr>
            <p:cNvPr id="1033" name="CuadroTexto 1032"/>
            <p:cNvSpPr txBox="1"/>
            <p:nvPr/>
          </p:nvSpPr>
          <p:spPr>
            <a:xfrm>
              <a:off x="652588" y="207545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latin typeface="Century Gothic" panose="020B0502020202020204" pitchFamily="34" charset="0"/>
                </a:rPr>
                <a:t>23589243</a:t>
              </a:r>
              <a:endParaRPr lang="es-E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36" name="Rectángulo 1035"/>
          <p:cNvSpPr/>
          <p:nvPr/>
        </p:nvSpPr>
        <p:spPr>
          <a:xfrm>
            <a:off x="286603" y="914400"/>
            <a:ext cx="11709779" cy="509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7" name="CuadroTexto 1036"/>
          <p:cNvSpPr txBox="1"/>
          <p:nvPr/>
        </p:nvSpPr>
        <p:spPr>
          <a:xfrm>
            <a:off x="8355380" y="473773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Descargar como PDF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832691" y="52828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Imprimir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1039" name="Imagen 10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12" y="5234835"/>
            <a:ext cx="417388" cy="417388"/>
          </a:xfrm>
          <a:prstGeom prst="rect">
            <a:avLst/>
          </a:prstGeom>
        </p:spPr>
      </p:pic>
      <p:pic>
        <p:nvPicPr>
          <p:cNvPr id="1040" name="Imagen 10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64" y="4684026"/>
            <a:ext cx="423036" cy="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354039" y="914397"/>
            <a:ext cx="7585023" cy="5090615"/>
            <a:chOff x="2098612" y="914400"/>
            <a:chExt cx="7585023" cy="5090615"/>
          </a:xfrm>
        </p:grpSpPr>
        <p:pic>
          <p:nvPicPr>
            <p:cNvPr id="1029" name="Imagen 10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678" y="2741383"/>
              <a:ext cx="2078356" cy="2078356"/>
            </a:xfrm>
            <a:prstGeom prst="rect">
              <a:avLst/>
            </a:prstGeom>
          </p:spPr>
        </p:pic>
        <p:sp>
          <p:nvSpPr>
            <p:cNvPr id="1036" name="Rectángulo 1035"/>
            <p:cNvSpPr/>
            <p:nvPr/>
          </p:nvSpPr>
          <p:spPr>
            <a:xfrm>
              <a:off x="2098612" y="914400"/>
              <a:ext cx="7585023" cy="5090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7" name="CuadroTexto 1036"/>
            <p:cNvSpPr txBox="1"/>
            <p:nvPr/>
          </p:nvSpPr>
          <p:spPr>
            <a:xfrm>
              <a:off x="5121912" y="396522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entury Gothic" panose="020B0502020202020204" pitchFamily="34" charset="0"/>
                </a:rPr>
                <a:t>Escanee su credencial</a:t>
              </a:r>
              <a:endParaRPr lang="es-ES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296161" y="2626415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entury Gothic" panose="020B0502020202020204" pitchFamily="34" charset="0"/>
                </a:rPr>
                <a:t>Ingrese la contraseña</a:t>
              </a:r>
              <a:endParaRPr lang="es-ES" dirty="0">
                <a:latin typeface="Century Gothic" panose="020B0502020202020204" pitchFamily="34" charset="0"/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2555447" y="1357439"/>
              <a:ext cx="6671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latin typeface="Century Gothic" pitchFamily="34" charset="0"/>
                </a:rPr>
                <a:t>Esta acción requiere permisos de administrador</a:t>
              </a:r>
              <a:endParaRPr lang="es-AR" sz="2800" dirty="0">
                <a:latin typeface="Century Gothic" pitchFamily="34" charset="0"/>
              </a:endParaRPr>
            </a:p>
          </p:txBody>
        </p:sp>
        <p:sp>
          <p:nvSpPr>
            <p:cNvPr id="25" name="Rectángulo redondeado 4"/>
            <p:cNvSpPr/>
            <p:nvPr/>
          </p:nvSpPr>
          <p:spPr>
            <a:xfrm>
              <a:off x="4296161" y="3009168"/>
              <a:ext cx="4211049" cy="450537"/>
            </a:xfrm>
            <a:prstGeom prst="roundRect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6308098" y="35958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</a:t>
              </a:r>
              <a:endParaRPr lang="es-AR" dirty="0"/>
            </a:p>
          </p:txBody>
        </p:sp>
        <p:pic>
          <p:nvPicPr>
            <p:cNvPr id="27" name="Picture 2" descr="Resultado de imagen para Codigo de barras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14" y="4334559"/>
              <a:ext cx="2871017" cy="137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76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555446" y="984256"/>
            <a:ext cx="7128187" cy="4302177"/>
            <a:chOff x="2327029" y="914400"/>
            <a:chExt cx="7128187" cy="4302177"/>
          </a:xfrm>
        </p:grpSpPr>
        <p:pic>
          <p:nvPicPr>
            <p:cNvPr id="4" name="Imagen 10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095" y="2741383"/>
              <a:ext cx="2078356" cy="2078356"/>
            </a:xfrm>
            <a:prstGeom prst="rect">
              <a:avLst/>
            </a:prstGeom>
          </p:spPr>
        </p:pic>
        <p:sp>
          <p:nvSpPr>
            <p:cNvPr id="5" name="Rectángulo 1035"/>
            <p:cNvSpPr/>
            <p:nvPr/>
          </p:nvSpPr>
          <p:spPr>
            <a:xfrm>
              <a:off x="2327029" y="914400"/>
              <a:ext cx="7128187" cy="430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2783864" y="1357439"/>
              <a:ext cx="6671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latin typeface="Century Gothic" pitchFamily="34" charset="0"/>
                </a:rPr>
                <a:t>Usted está accediendo al área de eliminación de empleados</a:t>
              </a:r>
              <a:endParaRPr lang="es-AR" sz="2800" dirty="0">
                <a:latin typeface="Century Gothic" pitchFamily="34" charset="0"/>
              </a:endParaRPr>
            </a:p>
          </p:txBody>
        </p:sp>
        <p:sp>
          <p:nvSpPr>
            <p:cNvPr id="12" name="CuadroTexto 16"/>
            <p:cNvSpPr txBox="1"/>
            <p:nvPr/>
          </p:nvSpPr>
          <p:spPr>
            <a:xfrm>
              <a:off x="6499764" y="3090375"/>
              <a:ext cx="91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Aceptar</a:t>
              </a:r>
              <a:endParaRPr lang="es-ES" dirty="0"/>
            </a:p>
          </p:txBody>
        </p:sp>
        <p:sp>
          <p:nvSpPr>
            <p:cNvPr id="13" name="Rectángulo redondeado 17"/>
            <p:cNvSpPr/>
            <p:nvPr/>
          </p:nvSpPr>
          <p:spPr>
            <a:xfrm>
              <a:off x="5313885" y="3062194"/>
              <a:ext cx="3176789" cy="425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" name="CuadroTexto 16"/>
            <p:cNvSpPr txBox="1"/>
            <p:nvPr/>
          </p:nvSpPr>
          <p:spPr>
            <a:xfrm>
              <a:off x="6499763" y="383692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Cancelar</a:t>
              </a:r>
              <a:endParaRPr lang="es-ES" dirty="0"/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5313884" y="3808742"/>
              <a:ext cx="3176789" cy="425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1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116071" y="1795535"/>
            <a:ext cx="7820158" cy="3013654"/>
            <a:chOff x="2039871" y="1871735"/>
            <a:chExt cx="7820158" cy="3013654"/>
          </a:xfrm>
        </p:grpSpPr>
        <p:sp>
          <p:nvSpPr>
            <p:cNvPr id="4" name="Rectángulo 3"/>
            <p:cNvSpPr/>
            <p:nvPr/>
          </p:nvSpPr>
          <p:spPr>
            <a:xfrm>
              <a:off x="2039871" y="1871735"/>
              <a:ext cx="3871979" cy="3013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988050" y="1871735"/>
              <a:ext cx="3871979" cy="3013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630783" y="3147729"/>
              <a:ext cx="2690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dirty="0" smtClean="0">
                  <a:latin typeface="Century Gothic" panose="020B0502020202020204" pitchFamily="34" charset="0"/>
                </a:rPr>
                <a:t>Informe personal</a:t>
              </a:r>
              <a:endParaRPr lang="es-E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641478" y="3147729"/>
              <a:ext cx="2565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dirty="0" smtClean="0">
                  <a:latin typeface="Century Gothic" panose="020B0502020202020204" pitchFamily="34" charset="0"/>
                </a:rPr>
                <a:t>Informe general</a:t>
              </a:r>
              <a:endParaRPr lang="es-E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2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5306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55" name="Rectángulo redondeado 2054"/>
          <p:cNvSpPr/>
          <p:nvPr/>
        </p:nvSpPr>
        <p:spPr>
          <a:xfrm>
            <a:off x="81387" y="275771"/>
            <a:ext cx="2835353" cy="752810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/>
          <p:cNvGrpSpPr/>
          <p:nvPr/>
        </p:nvGrpSpPr>
        <p:grpSpPr>
          <a:xfrm>
            <a:off x="162954" y="398780"/>
            <a:ext cx="2504775" cy="6092190"/>
            <a:chOff x="317500" y="459740"/>
            <a:chExt cx="2504775" cy="6092190"/>
          </a:xfrm>
        </p:grpSpPr>
        <p:sp>
          <p:nvSpPr>
            <p:cNvPr id="4" name="Elipse 3"/>
            <p:cNvSpPr/>
            <p:nvPr/>
          </p:nvSpPr>
          <p:spPr>
            <a:xfrm>
              <a:off x="317500" y="45974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Elipse 5"/>
            <p:cNvSpPr/>
            <p:nvPr/>
          </p:nvSpPr>
          <p:spPr>
            <a:xfrm>
              <a:off x="317500" y="1332865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" name="Elipse 6"/>
            <p:cNvSpPr/>
            <p:nvPr/>
          </p:nvSpPr>
          <p:spPr>
            <a:xfrm>
              <a:off x="317500" y="220599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" name="Elipse 7"/>
            <p:cNvSpPr/>
            <p:nvPr/>
          </p:nvSpPr>
          <p:spPr>
            <a:xfrm>
              <a:off x="317500" y="316230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" name="Elipse 10"/>
            <p:cNvSpPr/>
            <p:nvPr/>
          </p:nvSpPr>
          <p:spPr>
            <a:xfrm>
              <a:off x="317500" y="411861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317500" y="507492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7500" y="603123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59740"/>
              <a:ext cx="469900" cy="4699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332865"/>
              <a:ext cx="469900" cy="4699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205990"/>
              <a:ext cx="469900" cy="4699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3162300"/>
              <a:ext cx="469900" cy="4699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118610"/>
              <a:ext cx="469900" cy="4699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5074920"/>
              <a:ext cx="469900" cy="4699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031230"/>
              <a:ext cx="469900" cy="469900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919766" y="538177"/>
              <a:ext cx="1616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Gustavo Unrein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19766" y="1408059"/>
              <a:ext cx="1439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Curtis Barnes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919766" y="2306969"/>
              <a:ext cx="1463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Riza Hawkeye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919766" y="3249421"/>
              <a:ext cx="1339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Ray Hopkins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919766" y="4191873"/>
              <a:ext cx="1721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Timothy Sullivan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19766" y="5119811"/>
              <a:ext cx="1902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Christopher Quinn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919766" y="6105806"/>
              <a:ext cx="1637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Christian Pierce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</p:grpSp>
      <p:cxnSp>
        <p:nvCxnSpPr>
          <p:cNvPr id="2048" name="Conector recto 2047"/>
          <p:cNvCxnSpPr/>
          <p:nvPr/>
        </p:nvCxnSpPr>
        <p:spPr>
          <a:xfrm>
            <a:off x="3207657" y="203200"/>
            <a:ext cx="0" cy="6236970"/>
          </a:xfrm>
          <a:prstGeom prst="line">
            <a:avLst/>
          </a:prstGeom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207657" y="591284"/>
            <a:ext cx="0" cy="940971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3774216" y="161722"/>
            <a:ext cx="1750903" cy="175090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16" y="161722"/>
            <a:ext cx="1580083" cy="1580083"/>
          </a:xfrm>
          <a:prstGeom prst="rect">
            <a:avLst/>
          </a:prstGeom>
        </p:spPr>
      </p:pic>
      <p:sp>
        <p:nvSpPr>
          <p:cNvPr id="2056" name="CuadroTexto 2055"/>
          <p:cNvSpPr txBox="1"/>
          <p:nvPr/>
        </p:nvSpPr>
        <p:spPr>
          <a:xfrm>
            <a:off x="5657564" y="256242"/>
            <a:ext cx="347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Euphemia" panose="020B0503040102020104" pitchFamily="34" charset="0"/>
              </a:rPr>
              <a:t>Gustavo Unrein</a:t>
            </a:r>
            <a:endParaRPr lang="es-ES" sz="3600" dirty="0">
              <a:latin typeface="Euphemia" panose="020B05030401020201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706265" y="774630"/>
            <a:ext cx="347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Profesor</a:t>
            </a:r>
            <a:endParaRPr lang="es-E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70" name="CuadroTexto 2069"/>
          <p:cNvSpPr txBox="1"/>
          <p:nvPr/>
        </p:nvSpPr>
        <p:spPr>
          <a:xfrm>
            <a:off x="3936812" y="2971393"/>
            <a:ext cx="21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bg1">
                    <a:lumMod val="50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Inasistencias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936812" y="3512508"/>
            <a:ext cx="23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Llegadas tarde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716084" y="2971393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8/10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7716084" y="3512508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936812" y="427132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Ingreso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7716084" y="4271329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7:00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936812" y="4757287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Salida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716084" y="4757287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16:40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716084" y="5353377"/>
            <a:ext cx="28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prof.unrein@gmail.com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955773" y="2430278"/>
            <a:ext cx="17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Días hábiles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935577" y="5353377"/>
            <a:ext cx="23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Correo electrónico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1" name="Rectángulo redondeado 2070"/>
          <p:cNvSpPr/>
          <p:nvPr/>
        </p:nvSpPr>
        <p:spPr>
          <a:xfrm>
            <a:off x="805942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838760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871579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904397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9373112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2" name="CuadroTexto 2071"/>
          <p:cNvSpPr txBox="1"/>
          <p:nvPr/>
        </p:nvSpPr>
        <p:spPr>
          <a:xfrm>
            <a:off x="7785934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07212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355822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682881" y="2434335"/>
            <a:ext cx="3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077215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9378839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967210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3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5306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1387" y="281642"/>
            <a:ext cx="2835353" cy="752810"/>
            <a:chOff x="144887" y="256242"/>
            <a:chExt cx="2835353" cy="752810"/>
          </a:xfrm>
        </p:grpSpPr>
        <p:sp>
          <p:nvSpPr>
            <p:cNvPr id="2055" name="Rectángulo redondeado 2054"/>
            <p:cNvSpPr/>
            <p:nvPr/>
          </p:nvSpPr>
          <p:spPr>
            <a:xfrm>
              <a:off x="144887" y="256242"/>
              <a:ext cx="2835353" cy="752810"/>
            </a:xfrm>
            <a:prstGeom prst="roundRec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26454" y="369725"/>
              <a:ext cx="2219055" cy="520700"/>
              <a:chOff x="317500" y="450214"/>
              <a:chExt cx="2219055" cy="5207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317500" y="450214"/>
                <a:ext cx="520700" cy="5207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00" y="450214"/>
                <a:ext cx="469900" cy="4699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919766" y="528651"/>
                <a:ext cx="1616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  <a:latin typeface="Euphemia" panose="020B0503040102020104" pitchFamily="34" charset="0"/>
                    <a:cs typeface="Estrangelo Edessa" panose="03080600000000000000" pitchFamily="66" charset="0"/>
                  </a:rPr>
                  <a:t>Gustavo Unrein</a:t>
                </a:r>
                <a:endParaRPr lang="es-ES" sz="1600" dirty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endParaRPr>
              </a:p>
            </p:txBody>
          </p:sp>
        </p:grpSp>
      </p:grpSp>
      <p:sp>
        <p:nvSpPr>
          <p:cNvPr id="40" name="Elipse 39"/>
          <p:cNvSpPr/>
          <p:nvPr/>
        </p:nvSpPr>
        <p:spPr>
          <a:xfrm>
            <a:off x="3774216" y="161722"/>
            <a:ext cx="1750903" cy="175090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16" y="161722"/>
            <a:ext cx="1580083" cy="1580083"/>
          </a:xfrm>
          <a:prstGeom prst="rect">
            <a:avLst/>
          </a:prstGeom>
        </p:spPr>
      </p:pic>
      <p:sp>
        <p:nvSpPr>
          <p:cNvPr id="2056" name="CuadroTexto 2055"/>
          <p:cNvSpPr txBox="1"/>
          <p:nvPr/>
        </p:nvSpPr>
        <p:spPr>
          <a:xfrm>
            <a:off x="5657564" y="256242"/>
            <a:ext cx="347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Euphemia" panose="020B0503040102020104" pitchFamily="34" charset="0"/>
              </a:rPr>
              <a:t>Gustavo Unrein</a:t>
            </a:r>
            <a:endParaRPr lang="es-ES" sz="3600" dirty="0">
              <a:latin typeface="Euphemia" panose="020B05030401020201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706265" y="774630"/>
            <a:ext cx="347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Profesor</a:t>
            </a:r>
            <a:endParaRPr lang="es-E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70" name="CuadroTexto 2069"/>
          <p:cNvSpPr txBox="1"/>
          <p:nvPr/>
        </p:nvSpPr>
        <p:spPr>
          <a:xfrm>
            <a:off x="3936812" y="2971393"/>
            <a:ext cx="21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bg1">
                    <a:lumMod val="50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Inasistencias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936812" y="3512508"/>
            <a:ext cx="23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Llegadas tarde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716084" y="2971393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8/10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7716084" y="3512508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936812" y="427132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Ingreso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7716084" y="4271329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7:00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936812" y="4757287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Salida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716084" y="4757287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16:40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716084" y="5353377"/>
            <a:ext cx="28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prof.unrein@gmail.com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955773" y="2430278"/>
            <a:ext cx="17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Días hábiles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935577" y="5353377"/>
            <a:ext cx="23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Correo electrónico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1" name="Rectángulo redondeado 2070"/>
          <p:cNvSpPr/>
          <p:nvPr/>
        </p:nvSpPr>
        <p:spPr>
          <a:xfrm>
            <a:off x="805942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838760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871579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904397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9373112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2" name="CuadroTexto 2071"/>
          <p:cNvSpPr txBox="1"/>
          <p:nvPr/>
        </p:nvSpPr>
        <p:spPr>
          <a:xfrm>
            <a:off x="7785934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07212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355822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682881" y="2434335"/>
            <a:ext cx="3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077215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9378839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967210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2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354039" y="914397"/>
            <a:ext cx="7585023" cy="5090615"/>
            <a:chOff x="2098612" y="914400"/>
            <a:chExt cx="7585023" cy="5090615"/>
          </a:xfrm>
        </p:grpSpPr>
        <p:sp>
          <p:nvSpPr>
            <p:cNvPr id="6" name="Rectángulo 5"/>
            <p:cNvSpPr/>
            <p:nvPr/>
          </p:nvSpPr>
          <p:spPr>
            <a:xfrm>
              <a:off x="2098612" y="914400"/>
              <a:ext cx="7585023" cy="5090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529211" y="3275041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entury Gothic" panose="020B0502020202020204" pitchFamily="34" charset="0"/>
                </a:rPr>
                <a:t>Escanee su credencial</a:t>
              </a:r>
              <a:endParaRPr lang="es-E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6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141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Estrangelo Edessa</vt:lpstr>
      <vt:lpstr>Euphemia</vt:lpstr>
      <vt:lpstr>Tema de Office</vt:lpstr>
      <vt:lpstr>Presentación de PowerPoint</vt:lpstr>
      <vt:lpstr>Añadir Empleados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Iniciar Sesión</dc:title>
  <dc:creator>ALUMNOS</dc:creator>
  <cp:lastModifiedBy>ALUMNOS</cp:lastModifiedBy>
  <cp:revision>29</cp:revision>
  <dcterms:created xsi:type="dcterms:W3CDTF">2019-08-14T10:45:42Z</dcterms:created>
  <dcterms:modified xsi:type="dcterms:W3CDTF">2019-08-21T10:42:39Z</dcterms:modified>
</cp:coreProperties>
</file>