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00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25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6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70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79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7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25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17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93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98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57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F854-43D2-4A0C-BD4F-F565DCE2BE7D}" type="datetimeFigureOut">
              <a:rPr lang="es-ES" smtClean="0"/>
              <a:t>14/08/2019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02FDC-71E4-470B-AB96-A09AFDA376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11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159854" y="413801"/>
            <a:ext cx="3995565" cy="508206"/>
          </a:xfrm>
        </p:spPr>
        <p:txBody>
          <a:bodyPr>
            <a:noAutofit/>
          </a:bodyPr>
          <a:lstStyle/>
          <a:p>
            <a:r>
              <a:rPr lang="es-ES" sz="2400" dirty="0" smtClean="0">
                <a:latin typeface="Century Gothic" panose="020B0502020202020204" pitchFamily="34" charset="0"/>
              </a:rPr>
              <a:t>Añadir Empleados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5085470" y="2168722"/>
            <a:ext cx="3176789" cy="425694"/>
          </a:xfrm>
          <a:prstGeom prst="round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5059713" y="1016513"/>
            <a:ext cx="99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Nombre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059713" y="1866194"/>
            <a:ext cx="142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Apellido</a:t>
            </a:r>
            <a:endParaRPr lang="es-ES" sz="16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23" y="696253"/>
            <a:ext cx="1824421" cy="1820858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>
            <a:off x="4813233" y="923409"/>
            <a:ext cx="26567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2902502" y="200910"/>
            <a:ext cx="6237162" cy="6104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/>
          <p:cNvSpPr/>
          <p:nvPr/>
        </p:nvSpPr>
        <p:spPr>
          <a:xfrm>
            <a:off x="5085470" y="1305519"/>
            <a:ext cx="3176789" cy="425694"/>
          </a:xfrm>
          <a:prstGeom prst="round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6271349" y="576892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Añadir</a:t>
            </a:r>
            <a:endParaRPr lang="es-ES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5085470" y="5740745"/>
            <a:ext cx="3176789" cy="4256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44" name="Rectángulo redondeado 43"/>
          <p:cNvSpPr/>
          <p:nvPr/>
        </p:nvSpPr>
        <p:spPr>
          <a:xfrm>
            <a:off x="5085470" y="3868286"/>
            <a:ext cx="3176789" cy="425694"/>
          </a:xfrm>
          <a:prstGeom prst="round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059713" y="2716077"/>
            <a:ext cx="99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DNI</a:t>
            </a:r>
            <a:endParaRPr lang="es-ES" sz="16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059713" y="3565849"/>
            <a:ext cx="219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Fecha de nacimiento</a:t>
            </a:r>
            <a:endParaRPr lang="es-ES" sz="1600" dirty="0"/>
          </a:p>
        </p:txBody>
      </p:sp>
      <p:sp>
        <p:nvSpPr>
          <p:cNvPr id="47" name="Rectángulo redondeado 46"/>
          <p:cNvSpPr/>
          <p:nvPr/>
        </p:nvSpPr>
        <p:spPr>
          <a:xfrm>
            <a:off x="5085470" y="3005083"/>
            <a:ext cx="3176789" cy="425694"/>
          </a:xfrm>
          <a:prstGeom prst="round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5085470" y="4698652"/>
            <a:ext cx="3176789" cy="425694"/>
          </a:xfrm>
          <a:prstGeom prst="roundRect">
            <a:avLst/>
          </a:prstGeom>
          <a:solidFill>
            <a:schemeClr val="tx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5059713" y="4396215"/>
            <a:ext cx="219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Cargo</a:t>
            </a:r>
            <a:endParaRPr lang="es-ES" sz="16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3247329" y="2425139"/>
            <a:ext cx="142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smtClean="0"/>
              <a:t>Imagen</a:t>
            </a:r>
            <a:endParaRPr lang="es-ES" sz="16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5372287" y="5270621"/>
            <a:ext cx="142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Administrador</a:t>
            </a:r>
            <a:endParaRPr lang="es-ES" sz="1600" dirty="0"/>
          </a:p>
        </p:txBody>
      </p:sp>
      <p:sp>
        <p:nvSpPr>
          <p:cNvPr id="52" name="Rectángulo 51"/>
          <p:cNvSpPr/>
          <p:nvPr/>
        </p:nvSpPr>
        <p:spPr>
          <a:xfrm>
            <a:off x="5085470" y="5326278"/>
            <a:ext cx="212535" cy="21253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 redondeado 52"/>
          <p:cNvSpPr/>
          <p:nvPr/>
        </p:nvSpPr>
        <p:spPr>
          <a:xfrm>
            <a:off x="3247329" y="3527660"/>
            <a:ext cx="1427408" cy="9284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/>
          <p:cNvSpPr txBox="1"/>
          <p:nvPr/>
        </p:nvSpPr>
        <p:spPr>
          <a:xfrm>
            <a:off x="3374077" y="3668727"/>
            <a:ext cx="1173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Generar</a:t>
            </a:r>
          </a:p>
          <a:p>
            <a:pPr algn="ctr"/>
            <a:r>
              <a:rPr lang="es-ES" dirty="0" smtClean="0"/>
              <a:t>Credencial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07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upo 1033"/>
          <p:cNvGrpSpPr/>
          <p:nvPr/>
        </p:nvGrpSpPr>
        <p:grpSpPr>
          <a:xfrm>
            <a:off x="6375375" y="1228297"/>
            <a:ext cx="5245100" cy="3191357"/>
            <a:chOff x="5774871" y="0"/>
            <a:chExt cx="5245100" cy="3191357"/>
          </a:xfrm>
        </p:grpSpPr>
        <p:pic>
          <p:nvPicPr>
            <p:cNvPr id="1026" name="Picture 2" descr="Resultado de imagen para Codigo de barras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3503" y="907106"/>
              <a:ext cx="2727836" cy="1377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ángulo 34"/>
            <p:cNvSpPr/>
            <p:nvPr/>
          </p:nvSpPr>
          <p:spPr>
            <a:xfrm>
              <a:off x="5774871" y="0"/>
              <a:ext cx="5245100" cy="3191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6975397" y="503508"/>
              <a:ext cx="28440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>
                  <a:latin typeface="Century Gothic" panose="020B0502020202020204" pitchFamily="34" charset="0"/>
                </a:rPr>
                <a:t>Gustavo Unrein</a:t>
              </a:r>
              <a:endParaRPr lang="es-ES" sz="2800" dirty="0">
                <a:latin typeface="Century Gothic" panose="020B0502020202020204" pitchFamily="34" charset="0"/>
              </a:endParaRPr>
            </a:p>
          </p:txBody>
        </p:sp>
        <p:pic>
          <p:nvPicPr>
            <p:cNvPr id="1029" name="Imagen 10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9510" y="333338"/>
              <a:ext cx="667781" cy="667781"/>
            </a:xfrm>
            <a:prstGeom prst="rect">
              <a:avLst/>
            </a:prstGeom>
          </p:spPr>
        </p:pic>
      </p:grpSp>
      <p:grpSp>
        <p:nvGrpSpPr>
          <p:cNvPr id="1035" name="Grupo 1034"/>
          <p:cNvGrpSpPr/>
          <p:nvPr/>
        </p:nvGrpSpPr>
        <p:grpSpPr>
          <a:xfrm>
            <a:off x="600504" y="1228297"/>
            <a:ext cx="5245100" cy="3191357"/>
            <a:chOff x="0" y="0"/>
            <a:chExt cx="5245100" cy="3191357"/>
          </a:xfrm>
        </p:grpSpPr>
        <p:grpSp>
          <p:nvGrpSpPr>
            <p:cNvPr id="1024" name="Grupo 1023"/>
            <p:cNvGrpSpPr/>
            <p:nvPr/>
          </p:nvGrpSpPr>
          <p:grpSpPr>
            <a:xfrm>
              <a:off x="0" y="0"/>
              <a:ext cx="5245100" cy="3191357"/>
              <a:chOff x="0" y="0"/>
              <a:chExt cx="7329266" cy="4459458"/>
            </a:xfrm>
          </p:grpSpPr>
          <p:sp>
            <p:nvSpPr>
              <p:cNvPr id="13" name="Rectángulo 12"/>
              <p:cNvSpPr/>
              <p:nvPr/>
            </p:nvSpPr>
            <p:spPr>
              <a:xfrm>
                <a:off x="0" y="0"/>
                <a:ext cx="7329266" cy="44594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15" name="Conector recto 14"/>
              <p:cNvCxnSpPr/>
              <p:nvPr/>
            </p:nvCxnSpPr>
            <p:spPr>
              <a:xfrm flipH="1">
                <a:off x="0" y="2560320"/>
                <a:ext cx="437505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>
                <a:off x="5781819" y="2560320"/>
                <a:ext cx="154744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3562" y="1649891"/>
                <a:ext cx="1824421" cy="1820858"/>
              </a:xfrm>
              <a:prstGeom prst="rect">
                <a:avLst/>
              </a:prstGeom>
            </p:spPr>
          </p:pic>
          <p:sp>
            <p:nvSpPr>
              <p:cNvPr id="23" name="CuadroTexto 22"/>
              <p:cNvSpPr txBox="1"/>
              <p:nvPr/>
            </p:nvSpPr>
            <p:spPr>
              <a:xfrm>
                <a:off x="337619" y="338017"/>
                <a:ext cx="3974144" cy="73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800" dirty="0" smtClean="0">
                    <a:latin typeface="Century Gothic" panose="020B0502020202020204" pitchFamily="34" charset="0"/>
                  </a:rPr>
                  <a:t>Gustavo Unrein</a:t>
                </a:r>
                <a:endParaRPr lang="es-ES" sz="28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422027" y="827507"/>
                <a:ext cx="10449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 smtClean="0">
                    <a:latin typeface="+mj-lt"/>
                  </a:rPr>
                  <a:t>Profesor</a:t>
                </a:r>
                <a:endParaRPr lang="es-ES" sz="2000" dirty="0">
                  <a:latin typeface="+mj-lt"/>
                </a:endParaRPr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4065427" y="1145314"/>
                <a:ext cx="2056736" cy="645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dirty="0" smtClean="0">
                    <a:latin typeface="Century Gothic" panose="020B0502020202020204" pitchFamily="34" charset="0"/>
                  </a:rPr>
                  <a:t>Empresa</a:t>
                </a:r>
                <a:endParaRPr lang="es-ES" sz="2400" dirty="0"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1031" name="Imagen 10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13" y="1987360"/>
              <a:ext cx="395870" cy="395870"/>
            </a:xfrm>
            <a:prstGeom prst="rect">
              <a:avLst/>
            </a:prstGeom>
          </p:spPr>
        </p:pic>
        <p:sp>
          <p:nvSpPr>
            <p:cNvPr id="1033" name="CuadroTexto 1032"/>
            <p:cNvSpPr txBox="1"/>
            <p:nvPr/>
          </p:nvSpPr>
          <p:spPr>
            <a:xfrm>
              <a:off x="652588" y="2075453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>
                  <a:latin typeface="Century Gothic" panose="020B0502020202020204" pitchFamily="34" charset="0"/>
                </a:rPr>
                <a:t>23589243</a:t>
              </a:r>
              <a:endParaRPr lang="es-ES" sz="14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036" name="Rectángulo 1035"/>
          <p:cNvSpPr/>
          <p:nvPr/>
        </p:nvSpPr>
        <p:spPr>
          <a:xfrm>
            <a:off x="286603" y="914400"/>
            <a:ext cx="11709779" cy="5090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7" name="CuadroTexto 1036"/>
          <p:cNvSpPr txBox="1"/>
          <p:nvPr/>
        </p:nvSpPr>
        <p:spPr>
          <a:xfrm>
            <a:off x="8355380" y="4737730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Descargar como PDF</a:t>
            </a:r>
            <a:endParaRPr lang="es-ES" dirty="0">
              <a:latin typeface="Century Gothic" panose="020B0502020202020204" pitchFamily="34" charset="0"/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9832691" y="528289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Century Gothic" panose="020B0502020202020204" pitchFamily="34" charset="0"/>
              </a:rPr>
              <a:t>Imprimir</a:t>
            </a:r>
            <a:endParaRPr lang="es-ES" dirty="0">
              <a:latin typeface="Century Gothic" panose="020B0502020202020204" pitchFamily="34" charset="0"/>
            </a:endParaRPr>
          </a:p>
        </p:txBody>
      </p:sp>
      <p:pic>
        <p:nvPicPr>
          <p:cNvPr id="1039" name="Imagen 10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712" y="5234835"/>
            <a:ext cx="417388" cy="417388"/>
          </a:xfrm>
          <a:prstGeom prst="rect">
            <a:avLst/>
          </a:prstGeom>
        </p:spPr>
      </p:pic>
      <p:pic>
        <p:nvPicPr>
          <p:cNvPr id="1040" name="Imagen 10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364" y="4684026"/>
            <a:ext cx="423036" cy="4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35306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55" name="Rectángulo redondeado 2054"/>
          <p:cNvSpPr/>
          <p:nvPr/>
        </p:nvSpPr>
        <p:spPr>
          <a:xfrm>
            <a:off x="81387" y="275771"/>
            <a:ext cx="2835353" cy="752810"/>
          </a:xfrm>
          <a:prstGeom prst="round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3" name="Grupo 22"/>
          <p:cNvGrpSpPr/>
          <p:nvPr/>
        </p:nvGrpSpPr>
        <p:grpSpPr>
          <a:xfrm>
            <a:off x="162954" y="398780"/>
            <a:ext cx="2504775" cy="6092190"/>
            <a:chOff x="317500" y="459740"/>
            <a:chExt cx="2504775" cy="6092190"/>
          </a:xfrm>
        </p:grpSpPr>
        <p:sp>
          <p:nvSpPr>
            <p:cNvPr id="4" name="Elipse 3"/>
            <p:cNvSpPr/>
            <p:nvPr/>
          </p:nvSpPr>
          <p:spPr>
            <a:xfrm>
              <a:off x="317500" y="45974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6" name="Elipse 5"/>
            <p:cNvSpPr/>
            <p:nvPr/>
          </p:nvSpPr>
          <p:spPr>
            <a:xfrm>
              <a:off x="317500" y="1332865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7" name="Elipse 6"/>
            <p:cNvSpPr/>
            <p:nvPr/>
          </p:nvSpPr>
          <p:spPr>
            <a:xfrm>
              <a:off x="317500" y="220599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8" name="Elipse 7"/>
            <p:cNvSpPr/>
            <p:nvPr/>
          </p:nvSpPr>
          <p:spPr>
            <a:xfrm>
              <a:off x="317500" y="316230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1" name="Elipse 10"/>
            <p:cNvSpPr/>
            <p:nvPr/>
          </p:nvSpPr>
          <p:spPr>
            <a:xfrm>
              <a:off x="317500" y="411861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2" name="Elipse 11"/>
            <p:cNvSpPr/>
            <p:nvPr/>
          </p:nvSpPr>
          <p:spPr>
            <a:xfrm>
              <a:off x="317500" y="507492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4" name="Elipse 13"/>
            <p:cNvSpPr/>
            <p:nvPr/>
          </p:nvSpPr>
          <p:spPr>
            <a:xfrm>
              <a:off x="317500" y="6031230"/>
              <a:ext cx="520700" cy="5207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459740"/>
              <a:ext cx="469900" cy="469900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1332865"/>
              <a:ext cx="469900" cy="46990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2205990"/>
              <a:ext cx="469900" cy="469900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3162300"/>
              <a:ext cx="469900" cy="469900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4118610"/>
              <a:ext cx="469900" cy="469900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5074920"/>
              <a:ext cx="469900" cy="469900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6031230"/>
              <a:ext cx="469900" cy="469900"/>
            </a:xfrm>
            <a:prstGeom prst="rect">
              <a:avLst/>
            </a:prstGeom>
          </p:spPr>
        </p:pic>
        <p:sp>
          <p:nvSpPr>
            <p:cNvPr id="16" name="CuadroTexto 15"/>
            <p:cNvSpPr txBox="1"/>
            <p:nvPr/>
          </p:nvSpPr>
          <p:spPr>
            <a:xfrm>
              <a:off x="919766" y="538177"/>
              <a:ext cx="1616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Gustavo Unrein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919766" y="1408059"/>
              <a:ext cx="1439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Curtis Barnes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919766" y="2306969"/>
              <a:ext cx="1463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Riza Hawkeye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919766" y="3249421"/>
              <a:ext cx="13398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Ray Hopkins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919766" y="4191873"/>
              <a:ext cx="1721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Timothy Sullivan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919766" y="5119811"/>
              <a:ext cx="1902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Christopher Quinn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919766" y="6105806"/>
              <a:ext cx="16373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>
                  <a:solidFill>
                    <a:schemeClr val="bg1"/>
                  </a:solidFill>
                  <a:latin typeface="Euphemia" panose="020B0503040102020104" pitchFamily="34" charset="0"/>
                  <a:cs typeface="Estrangelo Edessa" panose="03080600000000000000" pitchFamily="66" charset="0"/>
                </a:rPr>
                <a:t>Christian Pierce</a:t>
              </a:r>
              <a:endParaRPr lang="es-ES" sz="1600" dirty="0">
                <a:solidFill>
                  <a:schemeClr val="bg1"/>
                </a:solidFill>
                <a:latin typeface="Euphemia" panose="020B0503040102020104" pitchFamily="34" charset="0"/>
                <a:cs typeface="Estrangelo Edessa" panose="03080600000000000000" pitchFamily="66" charset="0"/>
              </a:endParaRPr>
            </a:p>
          </p:txBody>
        </p:sp>
      </p:grpSp>
      <p:cxnSp>
        <p:nvCxnSpPr>
          <p:cNvPr id="2048" name="Conector recto 2047"/>
          <p:cNvCxnSpPr/>
          <p:nvPr/>
        </p:nvCxnSpPr>
        <p:spPr>
          <a:xfrm>
            <a:off x="3207657" y="203200"/>
            <a:ext cx="0" cy="6236970"/>
          </a:xfrm>
          <a:prstGeom prst="line">
            <a:avLst/>
          </a:prstGeom>
          <a:ln w="571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3207657" y="591284"/>
            <a:ext cx="0" cy="940971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/>
          <p:cNvSpPr/>
          <p:nvPr/>
        </p:nvSpPr>
        <p:spPr>
          <a:xfrm>
            <a:off x="3774216" y="161722"/>
            <a:ext cx="1750903" cy="1750903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116" y="161722"/>
            <a:ext cx="1580083" cy="1580083"/>
          </a:xfrm>
          <a:prstGeom prst="rect">
            <a:avLst/>
          </a:prstGeom>
        </p:spPr>
      </p:pic>
      <p:sp>
        <p:nvSpPr>
          <p:cNvPr id="2056" name="CuadroTexto 2055"/>
          <p:cNvSpPr txBox="1"/>
          <p:nvPr/>
        </p:nvSpPr>
        <p:spPr>
          <a:xfrm>
            <a:off x="5657564" y="256242"/>
            <a:ext cx="3471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latin typeface="Euphemia" panose="020B0503040102020104" pitchFamily="34" charset="0"/>
              </a:rPr>
              <a:t>Gustavo Unrein</a:t>
            </a:r>
            <a:endParaRPr lang="es-ES" sz="3600" dirty="0">
              <a:latin typeface="Euphemia" panose="020B0503040102020104" pitchFamily="34" charset="0"/>
            </a:endParaRPr>
          </a:p>
        </p:txBody>
      </p:sp>
      <p:sp>
        <p:nvSpPr>
          <p:cNvPr id="44" name="CuadroTexto 43"/>
          <p:cNvSpPr txBox="1"/>
          <p:nvPr/>
        </p:nvSpPr>
        <p:spPr>
          <a:xfrm>
            <a:off x="5706265" y="774630"/>
            <a:ext cx="3471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Profesor</a:t>
            </a:r>
            <a:endParaRPr lang="es-ES" sz="2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070" name="CuadroTexto 2069"/>
          <p:cNvSpPr txBox="1"/>
          <p:nvPr/>
        </p:nvSpPr>
        <p:spPr>
          <a:xfrm>
            <a:off x="3936812" y="2971393"/>
            <a:ext cx="215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>
                <a:solidFill>
                  <a:schemeClr val="bg1">
                    <a:lumMod val="50000"/>
                  </a:schemeClr>
                </a:solidFill>
                <a:latin typeface="Euphemia" panose="020B0503040102020104" pitchFamily="34" charset="0"/>
              </a:defRPr>
            </a:lvl1pPr>
          </a:lstStyle>
          <a:p>
            <a:r>
              <a:rPr lang="es-ES" sz="1800" dirty="0"/>
              <a:t>Inasistencias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3936812" y="3512508"/>
            <a:ext cx="234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Llegadas tarde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7716084" y="2971393"/>
            <a:ext cx="10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Euphemia" panose="020B0503040102020104" pitchFamily="34" charset="0"/>
              </a:defRPr>
            </a:lvl1pPr>
          </a:lstStyle>
          <a:p>
            <a:r>
              <a:rPr lang="es-ES" sz="1800" dirty="0"/>
              <a:t>8/10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7716084" y="3512508"/>
            <a:ext cx="10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/10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936812" y="4271329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H. Ingreso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7716084" y="4271329"/>
            <a:ext cx="10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7:00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3936812" y="4757287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H. Salida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7716084" y="4757287"/>
            <a:ext cx="103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16:40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7716084" y="5353377"/>
            <a:ext cx="289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prof.unrein@gmail.com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3955773" y="2430278"/>
            <a:ext cx="172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Días hábiles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3935577" y="5353377"/>
            <a:ext cx="2349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3600">
                <a:latin typeface="Euphemia" panose="020B0503040102020104" pitchFamily="34" charset="0"/>
              </a:defRPr>
            </a:lvl1pPr>
          </a:lstStyle>
          <a:p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Correo electrónico</a:t>
            </a: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71" name="Rectángulo redondeado 2070"/>
          <p:cNvSpPr/>
          <p:nvPr/>
        </p:nvSpPr>
        <p:spPr>
          <a:xfrm>
            <a:off x="8059420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 redondeado 72"/>
          <p:cNvSpPr/>
          <p:nvPr/>
        </p:nvSpPr>
        <p:spPr>
          <a:xfrm>
            <a:off x="8387605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Rectángulo redondeado 73"/>
          <p:cNvSpPr/>
          <p:nvPr/>
        </p:nvSpPr>
        <p:spPr>
          <a:xfrm>
            <a:off x="8715790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Rectángulo redondeado 74"/>
          <p:cNvSpPr/>
          <p:nvPr/>
        </p:nvSpPr>
        <p:spPr>
          <a:xfrm>
            <a:off x="9043975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redondeado 75"/>
          <p:cNvSpPr/>
          <p:nvPr/>
        </p:nvSpPr>
        <p:spPr>
          <a:xfrm>
            <a:off x="9373112" y="2464222"/>
            <a:ext cx="311150" cy="311150"/>
          </a:xfrm>
          <a:prstGeom prst="roundRect">
            <a:avLst/>
          </a:prstGeom>
          <a:solidFill>
            <a:schemeClr val="tx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72" name="CuadroTexto 2071"/>
          <p:cNvSpPr txBox="1"/>
          <p:nvPr/>
        </p:nvSpPr>
        <p:spPr>
          <a:xfrm>
            <a:off x="7785934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</a:t>
            </a:r>
            <a:endParaRPr lang="es-ES" dirty="0"/>
          </a:p>
        </p:txBody>
      </p:sp>
      <p:sp>
        <p:nvSpPr>
          <p:cNvPr id="78" name="CuadroTexto 77"/>
          <p:cNvSpPr txBox="1"/>
          <p:nvPr/>
        </p:nvSpPr>
        <p:spPr>
          <a:xfrm>
            <a:off x="8072120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</a:t>
            </a:r>
            <a:endParaRPr lang="es-ES" dirty="0"/>
          </a:p>
        </p:txBody>
      </p:sp>
      <p:sp>
        <p:nvSpPr>
          <p:cNvPr id="79" name="CuadroTexto 78"/>
          <p:cNvSpPr txBox="1"/>
          <p:nvPr/>
        </p:nvSpPr>
        <p:spPr>
          <a:xfrm>
            <a:off x="8355822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</a:t>
            </a:r>
            <a:endParaRPr lang="es-ES" dirty="0"/>
          </a:p>
        </p:txBody>
      </p:sp>
      <p:sp>
        <p:nvSpPr>
          <p:cNvPr id="80" name="CuadroTexto 79"/>
          <p:cNvSpPr txBox="1"/>
          <p:nvPr/>
        </p:nvSpPr>
        <p:spPr>
          <a:xfrm>
            <a:off x="8682881" y="2434335"/>
            <a:ext cx="32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</a:t>
            </a:r>
            <a:endParaRPr lang="es-ES" dirty="0"/>
          </a:p>
        </p:txBody>
      </p:sp>
      <p:sp>
        <p:nvSpPr>
          <p:cNvPr id="81" name="CuadroTexto 80"/>
          <p:cNvSpPr txBox="1"/>
          <p:nvPr/>
        </p:nvSpPr>
        <p:spPr>
          <a:xfrm>
            <a:off x="9077215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</a:t>
            </a:r>
            <a:endParaRPr lang="es-ES" dirty="0"/>
          </a:p>
        </p:txBody>
      </p:sp>
      <p:sp>
        <p:nvSpPr>
          <p:cNvPr id="82" name="CuadroTexto 81"/>
          <p:cNvSpPr txBox="1"/>
          <p:nvPr/>
        </p:nvSpPr>
        <p:spPr>
          <a:xfrm>
            <a:off x="9378839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</a:t>
            </a:r>
            <a:endParaRPr lang="es-ES" dirty="0"/>
          </a:p>
        </p:txBody>
      </p:sp>
      <p:sp>
        <p:nvSpPr>
          <p:cNvPr id="83" name="CuadroTexto 82"/>
          <p:cNvSpPr txBox="1"/>
          <p:nvPr/>
        </p:nvSpPr>
        <p:spPr>
          <a:xfrm>
            <a:off x="9672100" y="2434335"/>
            <a:ext cx="27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3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1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1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11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28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613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67</Words>
  <Application>Microsoft Office PowerPoint</Application>
  <PresentationFormat>Panorámica</PresentationFormat>
  <Paragraphs>45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Estrangelo Edessa</vt:lpstr>
      <vt:lpstr>Euphemia</vt:lpstr>
      <vt:lpstr>Tema de Office</vt:lpstr>
      <vt:lpstr>Añadir Empleados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Iniciar Sesión</dc:title>
  <dc:creator>ALUMNOS</dc:creator>
  <cp:lastModifiedBy>ALUMNOS</cp:lastModifiedBy>
  <cp:revision>21</cp:revision>
  <dcterms:created xsi:type="dcterms:W3CDTF">2019-08-14T10:45:42Z</dcterms:created>
  <dcterms:modified xsi:type="dcterms:W3CDTF">2019-08-14T14:24:39Z</dcterms:modified>
</cp:coreProperties>
</file>