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0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1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04420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214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95015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46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1069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21267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7221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797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077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9003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9587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0946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518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648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4893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EADB5-8D4B-4A5D-A2B7-6424D8DFA16A}" type="datetimeFigureOut">
              <a:rPr lang="es-CL" smtClean="0"/>
              <a:t>29-05-2025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6D2357B-D2EA-46DE-9E40-F7FF6CDD389F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667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EB8E9F-5303-9291-4ACA-69DA96EBC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MX" sz="33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Análisis de Accidentes de Tránsito en 8 países, incidencias de los diferentes factores que se ven involucrados en su ocurrencia.</a:t>
            </a:r>
            <a:br>
              <a:rPr lang="es-MX" b="0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</a:b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701AE8-C1CE-0FBE-E618-7315FF4F3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8239"/>
            <a:ext cx="9144000" cy="1655762"/>
          </a:xfrm>
        </p:spPr>
        <p:txBody>
          <a:bodyPr/>
          <a:lstStyle/>
          <a:p>
            <a:r>
              <a:rPr lang="es-CL" dirty="0"/>
              <a:t>Nombre Estudiante: Pablo Arce Santander</a:t>
            </a:r>
          </a:p>
          <a:p>
            <a:r>
              <a:rPr lang="es-CL" dirty="0"/>
              <a:t>Profesor: Juan Cruz </a:t>
            </a:r>
            <a:r>
              <a:rPr lang="es-CL" dirty="0" err="1"/>
              <a:t>Alric</a:t>
            </a:r>
            <a:r>
              <a:rPr lang="es-CL" dirty="0"/>
              <a:t> </a:t>
            </a:r>
            <a:r>
              <a:rPr lang="es-CL" dirty="0" err="1"/>
              <a:t>Cortabarría</a:t>
            </a:r>
            <a:endParaRPr lang="es-CL" dirty="0"/>
          </a:p>
          <a:p>
            <a:r>
              <a:rPr lang="es-CL" dirty="0"/>
              <a:t>Comisión: 67466.</a:t>
            </a:r>
          </a:p>
        </p:txBody>
      </p:sp>
    </p:spTree>
    <p:extLst>
      <p:ext uri="{BB962C8B-B14F-4D97-AF65-F5344CB8AC3E}">
        <p14:creationId xmlns:p14="http://schemas.microsoft.com/office/powerpoint/2010/main" val="26211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AC156-C619-D538-1F6A-63E90CC8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Introducción</a:t>
            </a:r>
            <a:br>
              <a:rPr lang="es-CL" dirty="0"/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21A820-FC73-0004-A2B7-85116B2FB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proyecto analiza accidentes de tránsito ocurridos entre 2022 y 2024 en Brasil, Rusia, China, EE.UU., Reino Unido, India, Japón y Canadá. Se estudian factores que influyen en la gravedad del accidente, incluyendo: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Zona de ocurrencia (urbano/rural)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Sexo y edad del conductor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Condiciones climáticas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 de camino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Presencia de peatones y ciclistas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Causa del accidente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2486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626B3-F145-4544-3BD7-39224171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Factores a revisar en 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C030E6-48B1-9A0E-0E64-938EC5CD4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factores influyen en la gravedad de un accidente?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todos los accidentes tienen la misma severidad. Comprender qué condiciones aumentan la probabilidad de un accidente grave es esencial para tomar decisiones preventivas.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plantea analizar: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¿Influye la edad del conductor?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¿Las mujeres tienen menos accidentes graves?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rol juega el entorno climático o urbano?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¿Qué tan determinante es el error humano?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1746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426827-200B-94EE-76B8-DFFB8E313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Principales </a:t>
            </a:r>
            <a:r>
              <a:rPr lang="es-CL" sz="3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 Análisis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C1EBB-2C92-A791-51A0-88622C63A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mayoría de los accidentes graves ocurre en zonas urbanas.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 hombres presentan mayor cantidad y severidad de accidentes.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edad promedio en accidentes graves es más baja.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todos los países analizados, el error humano es la principal causa.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Climas adversos no aumentan significativamente la gravedad del accidente.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73979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1907D-3B3C-1184-99D7-7189999A6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Visualizaciones Destacadas</a:t>
            </a:r>
            <a:b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A0335-E427-981B-AD4B-D2C65678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utilizaron diversos gráficos para interpretar los datos: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Violin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plots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distribución de edad por sexo y gravedad.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edad promedio por sexo y tipo de accidente.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Barras: porcentaje de accidentes graves por zona y clima.</a:t>
            </a:r>
          </a:p>
        </p:txBody>
      </p:sp>
    </p:spTree>
    <p:extLst>
      <p:ext uri="{BB962C8B-B14F-4D97-AF65-F5344CB8AC3E}">
        <p14:creationId xmlns:p14="http://schemas.microsoft.com/office/powerpoint/2010/main" val="141536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99FE-706F-166C-6C1C-4923F435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Conclusiones Finales</a:t>
            </a:r>
            <a:br>
              <a:rPr lang="es-CL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ECD03C-64A8-5E79-3DE9-C202E22CA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Variables como la edad, el sexo, la velocidad y la zona del accidente tienen relación con la gravedad.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modelo </a:t>
            </a:r>
            <a:r>
              <a:rPr lang="es-C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</a:t>
            </a: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Forest clasificó correctamente la mayoría de los casos.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s-C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Las variables más influyentes fueron: edad del conductor, velocidad límite y condiciones climáticas</a:t>
            </a: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CL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034256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</TotalTime>
  <Words>348</Words>
  <Application>Microsoft Office PowerPoint</Application>
  <PresentationFormat>Panorámica</PresentationFormat>
  <Paragraphs>35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Roboto</vt:lpstr>
      <vt:lpstr>Wingdings 3</vt:lpstr>
      <vt:lpstr>Espiral</vt:lpstr>
      <vt:lpstr>Análisis de Accidentes de Tránsito en 8 países, incidencias de los diferentes factores que se ven involucrados en su ocurrencia. </vt:lpstr>
      <vt:lpstr>Introducción </vt:lpstr>
      <vt:lpstr>Factores a revisar en el proyecto</vt:lpstr>
      <vt:lpstr>Principales Insights del Análisis</vt:lpstr>
      <vt:lpstr>Visualizaciones Destacadas </vt:lpstr>
      <vt:lpstr>Conclusiones Finales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Accidentes de Tránsito en 8 países, incidencias de los diferentes factores que se ven involucrados en su ocurrencia. </dc:title>
  <dc:creator>Pablo Arce Santander</dc:creator>
  <cp:lastModifiedBy>Pablo Arce Santander</cp:lastModifiedBy>
  <cp:revision>2</cp:revision>
  <dcterms:created xsi:type="dcterms:W3CDTF">2025-05-29T03:26:11Z</dcterms:created>
  <dcterms:modified xsi:type="dcterms:W3CDTF">2025-05-29T23:54:07Z</dcterms:modified>
</cp:coreProperties>
</file>