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456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89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836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092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060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508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5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874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879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091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93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2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1656-DFBD-4EF1-8AE4-FE748C5F753F}" type="datetimeFigureOut">
              <a:rPr lang="es-CL" smtClean="0"/>
              <a:t>05-06-2018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8AF4F-AE0A-4C87-BE88-3F5D8B89B1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1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4202B5-1145-4B87-891E-8960AF49F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8" t="4017" r="20033" b="18715"/>
          <a:stretch/>
        </p:blipFill>
        <p:spPr>
          <a:xfrm>
            <a:off x="92830" y="377327"/>
            <a:ext cx="8958340" cy="6103345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96EEE6A-4284-4744-9FE5-194A3CADCED3}"/>
              </a:ext>
            </a:extLst>
          </p:cNvPr>
          <p:cNvCxnSpPr/>
          <p:nvPr/>
        </p:nvCxnSpPr>
        <p:spPr>
          <a:xfrm>
            <a:off x="92830" y="572877"/>
            <a:ext cx="7982534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4FC8D8-B21E-4905-8440-3483AF8471D0}"/>
              </a:ext>
            </a:extLst>
          </p:cNvPr>
          <p:cNvCxnSpPr>
            <a:cxnSpLocks/>
          </p:cNvCxnSpPr>
          <p:nvPr/>
        </p:nvCxnSpPr>
        <p:spPr>
          <a:xfrm>
            <a:off x="79975" y="714260"/>
            <a:ext cx="8788603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0B0B1A-ECC6-4948-BA70-745A4D971BB4}"/>
              </a:ext>
            </a:extLst>
          </p:cNvPr>
          <p:cNvCxnSpPr>
            <a:cxnSpLocks/>
          </p:cNvCxnSpPr>
          <p:nvPr/>
        </p:nvCxnSpPr>
        <p:spPr>
          <a:xfrm>
            <a:off x="67120" y="844626"/>
            <a:ext cx="8614172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EBB328-1001-4EB5-A213-7C2F75641FD2}"/>
              </a:ext>
            </a:extLst>
          </p:cNvPr>
          <p:cNvCxnSpPr>
            <a:cxnSpLocks/>
          </p:cNvCxnSpPr>
          <p:nvPr/>
        </p:nvCxnSpPr>
        <p:spPr>
          <a:xfrm>
            <a:off x="76299" y="974992"/>
            <a:ext cx="8792279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88CC7C6-4118-4F7F-B355-908FDD49B990}"/>
              </a:ext>
            </a:extLst>
          </p:cNvPr>
          <p:cNvCxnSpPr>
            <a:cxnSpLocks/>
          </p:cNvCxnSpPr>
          <p:nvPr/>
        </p:nvCxnSpPr>
        <p:spPr>
          <a:xfrm>
            <a:off x="44458" y="1105359"/>
            <a:ext cx="8030906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830C8B4-D481-4FF8-ADAC-C699FF78DB7C}"/>
              </a:ext>
            </a:extLst>
          </p:cNvPr>
          <p:cNvCxnSpPr>
            <a:cxnSpLocks/>
          </p:cNvCxnSpPr>
          <p:nvPr/>
        </p:nvCxnSpPr>
        <p:spPr>
          <a:xfrm>
            <a:off x="44458" y="1500130"/>
            <a:ext cx="8559715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A3CC7D6-216E-468D-990C-3A05C53EF8B8}"/>
              </a:ext>
            </a:extLst>
          </p:cNvPr>
          <p:cNvCxnSpPr>
            <a:cxnSpLocks/>
          </p:cNvCxnSpPr>
          <p:nvPr/>
        </p:nvCxnSpPr>
        <p:spPr>
          <a:xfrm>
            <a:off x="42620" y="1751683"/>
            <a:ext cx="8032744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7A2ACBC-018B-4F22-8EAF-2B41C75E740D}"/>
              </a:ext>
            </a:extLst>
          </p:cNvPr>
          <p:cNvCxnSpPr>
            <a:cxnSpLocks/>
          </p:cNvCxnSpPr>
          <p:nvPr/>
        </p:nvCxnSpPr>
        <p:spPr>
          <a:xfrm>
            <a:off x="-1448" y="1619479"/>
            <a:ext cx="8076812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C76C0E7-7646-40CA-9085-859C21B96DCC}"/>
              </a:ext>
            </a:extLst>
          </p:cNvPr>
          <p:cNvCxnSpPr>
            <a:cxnSpLocks/>
          </p:cNvCxnSpPr>
          <p:nvPr/>
        </p:nvCxnSpPr>
        <p:spPr>
          <a:xfrm>
            <a:off x="51799" y="2267639"/>
            <a:ext cx="8177801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0DDC4A6-4BA8-46AA-B703-6CAEEC0B9B4B}"/>
              </a:ext>
            </a:extLst>
          </p:cNvPr>
          <p:cNvCxnSpPr>
            <a:cxnSpLocks/>
          </p:cNvCxnSpPr>
          <p:nvPr/>
        </p:nvCxnSpPr>
        <p:spPr>
          <a:xfrm>
            <a:off x="38944" y="2398005"/>
            <a:ext cx="8829634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6287CE5-919D-4C0D-8843-E15A8486869B}"/>
              </a:ext>
            </a:extLst>
          </p:cNvPr>
          <p:cNvCxnSpPr>
            <a:cxnSpLocks/>
          </p:cNvCxnSpPr>
          <p:nvPr/>
        </p:nvCxnSpPr>
        <p:spPr>
          <a:xfrm>
            <a:off x="37106" y="2528371"/>
            <a:ext cx="8721304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5B1BB94-B661-4008-92A8-3EDF723AA662}"/>
              </a:ext>
            </a:extLst>
          </p:cNvPr>
          <p:cNvCxnSpPr>
            <a:cxnSpLocks/>
          </p:cNvCxnSpPr>
          <p:nvPr/>
        </p:nvCxnSpPr>
        <p:spPr>
          <a:xfrm>
            <a:off x="24251" y="3308740"/>
            <a:ext cx="8579922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36D8B8A-1AAF-452E-BCA5-7DDC3830948B}"/>
              </a:ext>
            </a:extLst>
          </p:cNvPr>
          <p:cNvCxnSpPr>
            <a:cxnSpLocks/>
          </p:cNvCxnSpPr>
          <p:nvPr/>
        </p:nvCxnSpPr>
        <p:spPr>
          <a:xfrm>
            <a:off x="67120" y="5741632"/>
            <a:ext cx="8327733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EF18C0E-CE92-4BC0-A3A4-9BF71602D66E}"/>
              </a:ext>
            </a:extLst>
          </p:cNvPr>
          <p:cNvCxnSpPr>
            <a:cxnSpLocks/>
          </p:cNvCxnSpPr>
          <p:nvPr/>
        </p:nvCxnSpPr>
        <p:spPr>
          <a:xfrm>
            <a:off x="67120" y="5982167"/>
            <a:ext cx="8327733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7764788-7066-4520-949B-E0A439D63295}"/>
              </a:ext>
            </a:extLst>
          </p:cNvPr>
          <p:cNvCxnSpPr>
            <a:cxnSpLocks/>
          </p:cNvCxnSpPr>
          <p:nvPr/>
        </p:nvCxnSpPr>
        <p:spPr>
          <a:xfrm>
            <a:off x="92830" y="4968615"/>
            <a:ext cx="8327733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3C4B7B0-18C9-4C0A-955B-4558EE0E4859}"/>
              </a:ext>
            </a:extLst>
          </p:cNvPr>
          <p:cNvCxnSpPr>
            <a:cxnSpLocks/>
          </p:cNvCxnSpPr>
          <p:nvPr/>
        </p:nvCxnSpPr>
        <p:spPr>
          <a:xfrm>
            <a:off x="54268" y="6257590"/>
            <a:ext cx="8327733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B3E4E6A-D0FA-4916-90A1-DAB98680A133}"/>
              </a:ext>
            </a:extLst>
          </p:cNvPr>
          <p:cNvCxnSpPr>
            <a:cxnSpLocks/>
          </p:cNvCxnSpPr>
          <p:nvPr/>
        </p:nvCxnSpPr>
        <p:spPr>
          <a:xfrm>
            <a:off x="63447" y="6112531"/>
            <a:ext cx="8327733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0FD3257-FD97-4599-BC31-E542C602F0E3}"/>
              </a:ext>
            </a:extLst>
          </p:cNvPr>
          <p:cNvSpPr/>
          <p:nvPr/>
        </p:nvSpPr>
        <p:spPr>
          <a:xfrm>
            <a:off x="0" y="6312675"/>
            <a:ext cx="8681292" cy="145057"/>
          </a:xfrm>
          <a:prstGeom prst="rect">
            <a:avLst/>
          </a:prstGeom>
          <a:solidFill>
            <a:srgbClr val="0124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2583CC1-C245-4CC7-9EC0-43C19B93D2A7}"/>
              </a:ext>
            </a:extLst>
          </p:cNvPr>
          <p:cNvCxnSpPr>
            <a:cxnSpLocks/>
          </p:cNvCxnSpPr>
          <p:nvPr/>
        </p:nvCxnSpPr>
        <p:spPr>
          <a:xfrm>
            <a:off x="65282" y="5860981"/>
            <a:ext cx="8327733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CEEB8AB-89E5-47EA-815C-764C3B3FD825}"/>
              </a:ext>
            </a:extLst>
          </p:cNvPr>
          <p:cNvSpPr/>
          <p:nvPr/>
        </p:nvSpPr>
        <p:spPr>
          <a:xfrm>
            <a:off x="33560" y="2707393"/>
            <a:ext cx="8681292" cy="131290"/>
          </a:xfrm>
          <a:prstGeom prst="rect">
            <a:avLst/>
          </a:prstGeom>
          <a:solidFill>
            <a:srgbClr val="0124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8DA49F5-F532-419D-B4BD-6D572E321740}"/>
              </a:ext>
            </a:extLst>
          </p:cNvPr>
          <p:cNvSpPr/>
          <p:nvPr/>
        </p:nvSpPr>
        <p:spPr>
          <a:xfrm>
            <a:off x="120367" y="3080585"/>
            <a:ext cx="8792279" cy="142749"/>
          </a:xfrm>
          <a:prstGeom prst="rect">
            <a:avLst/>
          </a:prstGeom>
          <a:solidFill>
            <a:srgbClr val="0124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95C56C6-BF77-43B9-83DE-180E2E3583E3}"/>
              </a:ext>
            </a:extLst>
          </p:cNvPr>
          <p:cNvSpPr/>
          <p:nvPr/>
        </p:nvSpPr>
        <p:spPr>
          <a:xfrm>
            <a:off x="98741" y="1826072"/>
            <a:ext cx="8681292" cy="351593"/>
          </a:xfrm>
          <a:prstGeom prst="rect">
            <a:avLst/>
          </a:prstGeom>
          <a:solidFill>
            <a:srgbClr val="0124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F1CA9AB-B344-4D83-8EDB-86207C9AADAB}"/>
              </a:ext>
            </a:extLst>
          </p:cNvPr>
          <p:cNvCxnSpPr>
            <a:cxnSpLocks/>
          </p:cNvCxnSpPr>
          <p:nvPr/>
        </p:nvCxnSpPr>
        <p:spPr>
          <a:xfrm>
            <a:off x="57941" y="5220168"/>
            <a:ext cx="8171659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668B52CA-FAC5-4253-87E2-ECCC1DDBA8E0}"/>
              </a:ext>
            </a:extLst>
          </p:cNvPr>
          <p:cNvCxnSpPr>
            <a:cxnSpLocks/>
          </p:cNvCxnSpPr>
          <p:nvPr/>
        </p:nvCxnSpPr>
        <p:spPr>
          <a:xfrm>
            <a:off x="75671" y="1235725"/>
            <a:ext cx="8131895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62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Ignacio Araya del Pino</dc:creator>
  <cp:lastModifiedBy>Pablo Ignacio Araya del Pino</cp:lastModifiedBy>
  <cp:revision>13</cp:revision>
  <dcterms:created xsi:type="dcterms:W3CDTF">2018-06-05T04:14:01Z</dcterms:created>
  <dcterms:modified xsi:type="dcterms:W3CDTF">2018-06-08T00:18:33Z</dcterms:modified>
</cp:coreProperties>
</file>