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ato" panose="020F0502020204030203" pitchFamily="34" charset="77"/>
      <p:regular r:id="rId11"/>
      <p:bold r:id="rId12"/>
      <p:italic r:id="rId13"/>
      <p:boldItalic r:id="rId14"/>
    </p:embeddedFont>
    <p:embeddedFont>
      <p:font typeface="Raleway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>
      <p:cViewPr varScale="1">
        <p:scale>
          <a:sx n="144" d="100"/>
          <a:sy n="144" d="100"/>
        </p:scale>
        <p:origin x="7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e1d753f6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e1d753f6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e1d753f68_6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e1d753f68_6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e1d753f68_6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e1d753f68_6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latin typeface="Calibri"/>
                <a:ea typeface="Calibri"/>
                <a:cs typeface="Calibri"/>
                <a:sym typeface="Calibri"/>
              </a:rPr>
              <a:t>Comparing DFS, iterative-deepening, and Algorithm A* in python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71725" y="3761700"/>
            <a:ext cx="6331500" cy="8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Pablo Arevalo Escobar, Johanson Felix, Giovanni Gebran</a:t>
            </a:r>
            <a:r>
              <a:rPr lang="en-GB"/>
              <a:t> 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481875" y="4762950"/>
            <a:ext cx="468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COMP472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Introduction and Explanation of Heuristics developed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2400262" y="16083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Heuristic analysis: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Admissibility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Monotonicity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Informedness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Analysis of Algorithms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3102951" y="1658875"/>
            <a:ext cx="24519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15" b="1">
                <a:solidFill>
                  <a:schemeClr val="lt1"/>
                </a:solidFill>
                <a:highlight>
                  <a:schemeClr val="dk1"/>
                </a:highlight>
              </a:rPr>
              <a:t>Depth First Search</a:t>
            </a:r>
            <a:endParaRPr sz="5315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15" b="1">
                <a:solidFill>
                  <a:srgbClr val="000000"/>
                </a:solidFill>
              </a:rPr>
              <a:t>Average length of solution paths: 0</a:t>
            </a:r>
            <a:endParaRPr sz="4515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15" b="1">
                <a:solidFill>
                  <a:srgbClr val="000000"/>
                </a:solidFill>
              </a:rPr>
              <a:t>Total length of solution paths: 0</a:t>
            </a:r>
            <a:endParaRPr sz="4515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15" b="1">
                <a:solidFill>
                  <a:srgbClr val="000000"/>
                </a:solidFill>
              </a:rPr>
              <a:t>Average length of search path: 0</a:t>
            </a:r>
            <a:endParaRPr sz="4515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15" b="1">
                <a:solidFill>
                  <a:srgbClr val="000000"/>
                </a:solidFill>
              </a:rPr>
              <a:t>Total length of search paths: 0</a:t>
            </a:r>
            <a:endParaRPr sz="4515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15" b="1">
                <a:solidFill>
                  <a:srgbClr val="000000"/>
                </a:solidFill>
              </a:rPr>
              <a:t>Total number of no solution: 20</a:t>
            </a:r>
            <a:endParaRPr sz="4515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15" b="1">
                <a:solidFill>
                  <a:srgbClr val="000000"/>
                </a:solidFill>
              </a:rPr>
              <a:t>Average execution time: 0</a:t>
            </a:r>
            <a:endParaRPr sz="4515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15" b="1">
                <a:solidFill>
                  <a:srgbClr val="000000"/>
                </a:solidFill>
              </a:rPr>
              <a:t>Total execution time: 20</a:t>
            </a:r>
            <a:endParaRPr sz="4515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900050" y="1658875"/>
            <a:ext cx="28218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lt1"/>
                </a:solidFill>
                <a:highlight>
                  <a:schemeClr val="dk1"/>
                </a:highlight>
              </a:rPr>
              <a:t>Iterative Deepening</a:t>
            </a:r>
            <a:endParaRPr sz="1500" b="1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</a:rPr>
              <a:t>Average length of solution paths: 4.1</a:t>
            </a:r>
            <a:endParaRPr sz="11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</a:rPr>
              <a:t>Total length of solution paths: 82</a:t>
            </a:r>
            <a:endParaRPr sz="11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</a:rPr>
              <a:t>Average length of search path: 4.1</a:t>
            </a:r>
            <a:endParaRPr sz="11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</a:rPr>
              <a:t>Total length of search paths: 82</a:t>
            </a:r>
            <a:endParaRPr sz="11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</a:rPr>
              <a:t>Total number of no solution: 12</a:t>
            </a:r>
            <a:endParaRPr sz="11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</a:rPr>
              <a:t>Average execution time: 39.125</a:t>
            </a:r>
            <a:endParaRPr sz="11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 b="1">
                <a:solidFill>
                  <a:srgbClr val="000000"/>
                </a:solidFill>
              </a:rPr>
              <a:t>Total execution time: 12</a:t>
            </a:r>
            <a:endParaRPr sz="11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Analysis of Algorithm A*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1554350" y="1658875"/>
            <a:ext cx="36540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15" b="1">
                <a:solidFill>
                  <a:schemeClr val="lt1"/>
                </a:solidFill>
                <a:highlight>
                  <a:schemeClr val="dk1"/>
                </a:highlight>
              </a:rPr>
              <a:t>h1</a:t>
            </a:r>
            <a:endParaRPr sz="5715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15" b="1">
                <a:solidFill>
                  <a:srgbClr val="000000"/>
                </a:solidFill>
              </a:rPr>
              <a:t>Average length of solution paths: 10.0</a:t>
            </a:r>
            <a:endParaRPr sz="4515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15" b="1">
                <a:solidFill>
                  <a:srgbClr val="000000"/>
                </a:solidFill>
              </a:rPr>
              <a:t>Total length of solution paths: 30</a:t>
            </a:r>
            <a:endParaRPr sz="4515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15" b="1">
                <a:solidFill>
                  <a:srgbClr val="000000"/>
                </a:solidFill>
              </a:rPr>
              <a:t>Average length of search path: 12.333333333333334</a:t>
            </a:r>
            <a:endParaRPr sz="4515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15" b="1">
                <a:solidFill>
                  <a:srgbClr val="000000"/>
                </a:solidFill>
              </a:rPr>
              <a:t>Total length of search paths: 37</a:t>
            </a:r>
            <a:endParaRPr sz="4515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15" b="1">
                <a:solidFill>
                  <a:srgbClr val="000000"/>
                </a:solidFill>
              </a:rPr>
              <a:t>Total number of no solution: 17</a:t>
            </a:r>
            <a:endParaRPr sz="4515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15" b="1">
                <a:solidFill>
                  <a:srgbClr val="000000"/>
                </a:solidFill>
              </a:rPr>
              <a:t>Average execution time: 36.666666666666664</a:t>
            </a:r>
            <a:endParaRPr sz="4515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15" b="1">
                <a:solidFill>
                  <a:srgbClr val="000000"/>
                </a:solidFill>
              </a:rPr>
              <a:t>Total execution time: 110</a:t>
            </a:r>
            <a:endParaRPr sz="4515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5208350" y="1658875"/>
            <a:ext cx="37005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highlight>
                  <a:schemeClr val="dk1"/>
                </a:highlight>
              </a:rPr>
              <a:t>h2</a:t>
            </a: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</a:rPr>
              <a:t>Average length of solution paths: 9.714285714285714</a:t>
            </a:r>
            <a:endParaRPr sz="11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</a:rPr>
              <a:t>Total length of solution paths: 68</a:t>
            </a:r>
            <a:endParaRPr sz="11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</a:rPr>
              <a:t>Average length of search path: 9.714285714285714</a:t>
            </a:r>
            <a:endParaRPr sz="11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</a:rPr>
              <a:t>Total length of search paths: 68</a:t>
            </a:r>
            <a:endParaRPr sz="11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</a:rPr>
              <a:t>Total number of no solution: 13</a:t>
            </a:r>
            <a:endParaRPr sz="11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</a:rPr>
              <a:t>Average execution time: 46.142857142857146</a:t>
            </a:r>
            <a:endParaRPr sz="11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 b="1">
                <a:solidFill>
                  <a:srgbClr val="000000"/>
                </a:solidFill>
              </a:rPr>
              <a:t>Total execution time: 323</a:t>
            </a:r>
            <a:endParaRPr sz="11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Macintosh PowerPoint</Application>
  <PresentationFormat>On-screen Show (16:9)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Lato</vt:lpstr>
      <vt:lpstr>Calibri</vt:lpstr>
      <vt:lpstr>Raleway</vt:lpstr>
      <vt:lpstr>Arial</vt:lpstr>
      <vt:lpstr>Swiss</vt:lpstr>
      <vt:lpstr>Comparing DFS, iterative-deepening, and Algorithm A* in python</vt:lpstr>
      <vt:lpstr>Introduction and Explanation of Heuristics developed</vt:lpstr>
      <vt:lpstr>Analysis of Algorithms</vt:lpstr>
      <vt:lpstr>Analysis of Algorithm A*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DFS, iterative-deepening, and Algorithm A* in python</dc:title>
  <cp:lastModifiedBy>Pablo Arevalo Escobar</cp:lastModifiedBy>
  <cp:revision>1</cp:revision>
  <dcterms:modified xsi:type="dcterms:W3CDTF">2021-04-01T03:38:09Z</dcterms:modified>
</cp:coreProperties>
</file>