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9f83c13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9f83c13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ec7216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ec7216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ec7216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ec7216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ec7216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ec7216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ec7216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ec7216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ec7216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ec7216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ec7216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ec7216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ec7216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ec7216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31225" y="1976988"/>
            <a:ext cx="5833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Gestor Documental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5150" y="1220550"/>
            <a:ext cx="80577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Trabajo de inserción profesional (TTIP)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" y="142825"/>
            <a:ext cx="2806750" cy="10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02225" y="2846375"/>
            <a:ext cx="2712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</a:rPr>
              <a:t>Alumno: Pablo Avalos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02225" y="3432050"/>
            <a:ext cx="2632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</a:rPr>
              <a:t>Tutora: Susana Rosito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Objetivos:</a:t>
            </a:r>
            <a:endParaRPr b="1" sz="2400"/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375100" y="1551900"/>
            <a:ext cx="7338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Digitalizar la documentación para consultas online.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Evitar el extravío de documentos.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Minimizar el uso de papel.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75" y="2411550"/>
            <a:ext cx="19240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222075" y="1598100"/>
            <a:ext cx="7338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Tecnología</a:t>
            </a:r>
            <a:r>
              <a:rPr lang="es" sz="2000"/>
              <a:t> open source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Mayor </a:t>
            </a:r>
            <a:r>
              <a:rPr lang="es" sz="2000"/>
              <a:t>adaptación</a:t>
            </a:r>
            <a:r>
              <a:rPr lang="es" sz="2000"/>
              <a:t> al negocio</a:t>
            </a:r>
            <a:endParaRPr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588" y="19313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Ventajas:</a:t>
            </a:r>
            <a:endParaRPr b="1" sz="2400"/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1886800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administración</a:t>
            </a:r>
            <a:endParaRPr sz="2000"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285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6666"/>
                </a:solidFill>
              </a:rPr>
              <a:t>El proceso comprende tres etapas principales: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-20850" y="275912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digitalización</a:t>
            </a:r>
            <a:endParaRPr sz="2000"/>
          </a:p>
        </p:txBody>
      </p:sp>
      <p:sp>
        <p:nvSpPr>
          <p:cNvPr id="88" name="Google Shape;88;p16"/>
          <p:cNvSpPr txBox="1"/>
          <p:nvPr/>
        </p:nvSpPr>
        <p:spPr>
          <a:xfrm>
            <a:off x="0" y="365507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</a:t>
            </a:r>
            <a:r>
              <a:rPr lang="es" sz="2000"/>
              <a:t>búsqueda</a:t>
            </a:r>
            <a:endParaRPr sz="20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Proceso</a:t>
            </a:r>
            <a:r>
              <a:rPr b="1" lang="es" sz="2400"/>
              <a:t>:</a:t>
            </a:r>
            <a:endParaRPr b="1" sz="2400"/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1886800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administración: </a:t>
            </a:r>
            <a:r>
              <a:rPr b="1" lang="es">
                <a:solidFill>
                  <a:srgbClr val="666666"/>
                </a:solidFill>
              </a:rPr>
              <a:t>En la solapa de administración, se gestionan las bajas, altas y modificaciones de los clientes, tipos de documento, procesos y subprocesos.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1285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6666"/>
                </a:solidFill>
              </a:rPr>
              <a:t>El proceso comprende tres etapas principales: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Proceso</a:t>
            </a:r>
            <a:r>
              <a:rPr b="1" lang="es" sz="2400"/>
              <a:t>:</a:t>
            </a:r>
            <a:endParaRPr b="1" sz="2400"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-20850" y="275912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digitalización</a:t>
            </a:r>
            <a:endParaRPr sz="2000"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365507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búsqueda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1886800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administración</a:t>
            </a:r>
            <a:endParaRPr sz="2000"/>
          </a:p>
        </p:txBody>
      </p:sp>
      <p:sp>
        <p:nvSpPr>
          <p:cNvPr id="112" name="Google Shape;112;p18"/>
          <p:cNvSpPr txBox="1"/>
          <p:nvPr/>
        </p:nvSpPr>
        <p:spPr>
          <a:xfrm>
            <a:off x="311700" y="1285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6666"/>
                </a:solidFill>
              </a:rPr>
              <a:t>El proceso comprende tres etapas principales: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-20850" y="2759125"/>
            <a:ext cx="73380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digitalización: </a:t>
            </a:r>
            <a:r>
              <a:rPr lang="es">
                <a:solidFill>
                  <a:srgbClr val="666666"/>
                </a:solidFill>
              </a:rPr>
              <a:t>Se selecciona un proceso, subproceso, cliente y operación para el cual se quieren digitalizar los documentos importan los documentos y se indexa su tipo documental.</a:t>
            </a:r>
            <a:endParaRPr sz="2000"/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3668500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</a:t>
            </a:r>
            <a:r>
              <a:rPr lang="es" sz="2000"/>
              <a:t>búsqueda</a:t>
            </a:r>
            <a:endParaRPr sz="20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Proceso</a:t>
            </a:r>
            <a:r>
              <a:rPr b="1" lang="es" sz="2400"/>
              <a:t>:</a:t>
            </a:r>
            <a:endParaRPr b="1" sz="2400"/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0" y="1886800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administración</a:t>
            </a:r>
            <a:endParaRPr sz="2000"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1285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6666"/>
                </a:solidFill>
              </a:rPr>
              <a:t>El proceso comprende tres etapas principales: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-20850" y="275912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digitalización</a:t>
            </a:r>
            <a:endParaRPr sz="2000"/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3655075"/>
            <a:ext cx="7338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Etapa de </a:t>
            </a:r>
            <a:r>
              <a:rPr lang="es" sz="2000"/>
              <a:t>búsqueda</a:t>
            </a:r>
            <a:r>
              <a:rPr lang="es" sz="2000"/>
              <a:t>: </a:t>
            </a:r>
            <a:r>
              <a:rPr lang="es">
                <a:solidFill>
                  <a:srgbClr val="666666"/>
                </a:solidFill>
              </a:rPr>
              <a:t>Se ingresan los filtros necesarios para buscar un documento, y cuando se obtiene un resultado en la búsqueda, se presiona en el botón ver para poder visualizar el documento.</a:t>
            </a:r>
            <a:endParaRPr sz="20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Proceso</a:t>
            </a:r>
            <a:r>
              <a:rPr b="1" lang="es" sz="2400"/>
              <a:t>:</a:t>
            </a:r>
            <a:endParaRPr b="1" sz="2400"/>
          </a:p>
        </p:txBody>
      </p:sp>
      <p:cxnSp>
        <p:nvCxnSpPr>
          <p:cNvPr id="129" name="Google Shape;129;p19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550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950" y="1595550"/>
            <a:ext cx="15621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250" y="15955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9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Tecnologías</a:t>
            </a:r>
            <a:endParaRPr b="1" sz="2400"/>
          </a:p>
        </p:txBody>
      </p:sp>
      <p:cxnSp>
        <p:nvCxnSpPr>
          <p:cNvPr id="141" name="Google Shape;141;p20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611000" y="2426025"/>
            <a:ext cx="32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/>
              <a:t>¿Preguntas?</a:t>
            </a:r>
            <a:endParaRPr b="1" sz="3600"/>
          </a:p>
        </p:txBody>
      </p:sp>
      <p:cxnSp>
        <p:nvCxnSpPr>
          <p:cNvPr id="150" name="Google Shape;150;p21"/>
          <p:cNvCxnSpPr/>
          <p:nvPr/>
        </p:nvCxnSpPr>
        <p:spPr>
          <a:xfrm flipH="1" rot="10800000">
            <a:off x="246400" y="917775"/>
            <a:ext cx="8918400" cy="21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type="title"/>
          </p:nvPr>
        </p:nvSpPr>
        <p:spPr>
          <a:xfrm>
            <a:off x="644200" y="1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  Gestor documental</a:t>
            </a:r>
            <a:endParaRPr b="1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82425"/>
            <a:ext cx="1324375" cy="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175" y="5425"/>
            <a:ext cx="959825" cy="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