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35a5c4ee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35a5c4ee3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b0645616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13b06456164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b0645616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13b06456164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b0645616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13b06456164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b0645616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13b0645616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b0645616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13b06456164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b0645616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13b06456164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b0645616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13b06456164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3b0645616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3b06456164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3b0645616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13b06456164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3b0645616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3b06456164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04160c5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1204160c57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3b0645616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13b06456164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b0645616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13b06456164_0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3b06456164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13b06456164_0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3b0645616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13b06456164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04160c57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1204160c578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04160c57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1204160c578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b0645616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13b06456164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b0645616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13b06456164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b0645616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13b06456164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b0645616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13b0645616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b0645616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13b06456164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1.jpg"/><Relationship Id="rId4" Type="http://schemas.openxmlformats.org/officeDocument/2006/relationships/image" Target="../media/image4.png"/><Relationship Id="rId5"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117575" y="4457200"/>
            <a:ext cx="2116175" cy="583425"/>
          </a:xfrm>
          <a:prstGeom prst="rect">
            <a:avLst/>
          </a:prstGeom>
          <a:noFill/>
          <a:ln>
            <a:noFill/>
          </a:ln>
        </p:spPr>
      </p:pic>
      <p:pic>
        <p:nvPicPr>
          <p:cNvPr id="55" name="Google Shape;55;p13"/>
          <p:cNvPicPr preferRelativeResize="0"/>
          <p:nvPr/>
        </p:nvPicPr>
        <p:blipFill rotWithShape="1">
          <a:blip r:embed="rId4">
            <a:alphaModFix/>
          </a:blip>
          <a:srcRect b="0" l="0" r="0" t="0"/>
          <a:stretch/>
        </p:blipFill>
        <p:spPr>
          <a:xfrm>
            <a:off x="7804125" y="181800"/>
            <a:ext cx="1152525" cy="788125"/>
          </a:xfrm>
          <a:prstGeom prst="rect">
            <a:avLst/>
          </a:prstGeom>
          <a:noFill/>
          <a:ln>
            <a:noFill/>
          </a:ln>
        </p:spPr>
      </p:pic>
      <p:cxnSp>
        <p:nvCxnSpPr>
          <p:cNvPr id="56" name="Google Shape;56;p13"/>
          <p:cNvCxnSpPr/>
          <p:nvPr/>
        </p:nvCxnSpPr>
        <p:spPr>
          <a:xfrm>
            <a:off x="656025" y="428925"/>
            <a:ext cx="3261600" cy="1200"/>
          </a:xfrm>
          <a:prstGeom prst="straightConnector1">
            <a:avLst/>
          </a:prstGeom>
          <a:noFill/>
          <a:ln cap="flat" cmpd="sng" w="19050">
            <a:solidFill>
              <a:schemeClr val="dk1"/>
            </a:solidFill>
            <a:prstDash val="solid"/>
            <a:round/>
            <a:headEnd len="sm" w="sm" type="none"/>
            <a:tailEnd len="sm" w="sm" type="none"/>
          </a:ln>
        </p:spPr>
      </p:cxnSp>
      <p:cxnSp>
        <p:nvCxnSpPr>
          <p:cNvPr id="57" name="Google Shape;57;p13"/>
          <p:cNvCxnSpPr/>
          <p:nvPr/>
        </p:nvCxnSpPr>
        <p:spPr>
          <a:xfrm>
            <a:off x="668675" y="441575"/>
            <a:ext cx="13800" cy="1390800"/>
          </a:xfrm>
          <a:prstGeom prst="straightConnector1">
            <a:avLst/>
          </a:prstGeom>
          <a:noFill/>
          <a:ln cap="flat" cmpd="sng" w="19050">
            <a:solidFill>
              <a:schemeClr val="dk1"/>
            </a:solidFill>
            <a:prstDash val="solid"/>
            <a:round/>
            <a:headEnd len="sm" w="sm" type="none"/>
            <a:tailEnd len="sm" w="sm" type="none"/>
          </a:ln>
        </p:spPr>
      </p:cxnSp>
      <p:cxnSp>
        <p:nvCxnSpPr>
          <p:cNvPr id="58" name="Google Shape;58;p13"/>
          <p:cNvCxnSpPr/>
          <p:nvPr/>
        </p:nvCxnSpPr>
        <p:spPr>
          <a:xfrm flipH="1" rot="10800000">
            <a:off x="5228025" y="4751625"/>
            <a:ext cx="3302400" cy="20700"/>
          </a:xfrm>
          <a:prstGeom prst="straightConnector1">
            <a:avLst/>
          </a:prstGeom>
          <a:noFill/>
          <a:ln cap="flat" cmpd="sng" w="19050">
            <a:solidFill>
              <a:schemeClr val="dk1"/>
            </a:solidFill>
            <a:prstDash val="solid"/>
            <a:round/>
            <a:headEnd len="sm" w="sm" type="none"/>
            <a:tailEnd len="sm" w="sm" type="none"/>
          </a:ln>
        </p:spPr>
      </p:cxnSp>
      <p:cxnSp>
        <p:nvCxnSpPr>
          <p:cNvPr id="59" name="Google Shape;59;p13"/>
          <p:cNvCxnSpPr/>
          <p:nvPr/>
        </p:nvCxnSpPr>
        <p:spPr>
          <a:xfrm flipH="1">
            <a:off x="8543200" y="3437425"/>
            <a:ext cx="10200" cy="1326900"/>
          </a:xfrm>
          <a:prstGeom prst="straightConnector1">
            <a:avLst/>
          </a:prstGeom>
          <a:noFill/>
          <a:ln cap="flat" cmpd="sng" w="19050">
            <a:solidFill>
              <a:schemeClr val="dk1"/>
            </a:solidFill>
            <a:prstDash val="solid"/>
            <a:round/>
            <a:headEnd len="sm" w="sm" type="none"/>
            <a:tailEnd len="sm" w="sm" type="none"/>
          </a:ln>
        </p:spPr>
      </p:cxnSp>
      <p:pic>
        <p:nvPicPr>
          <p:cNvPr id="60" name="Google Shape;60;p13"/>
          <p:cNvPicPr preferRelativeResize="0"/>
          <p:nvPr/>
        </p:nvPicPr>
        <p:blipFill>
          <a:blip r:embed="rId5">
            <a:alphaModFix/>
          </a:blip>
          <a:stretch>
            <a:fillRect/>
          </a:stretch>
        </p:blipFill>
        <p:spPr>
          <a:xfrm>
            <a:off x="1762900" y="1104281"/>
            <a:ext cx="5692626" cy="3200518"/>
          </a:xfrm>
          <a:prstGeom prst="rect">
            <a:avLst/>
          </a:prstGeom>
          <a:noFill/>
          <a:ln>
            <a:noFill/>
          </a:ln>
        </p:spPr>
      </p:pic>
      <p:sp>
        <p:nvSpPr>
          <p:cNvPr id="61" name="Google Shape;61;p13"/>
          <p:cNvSpPr txBox="1"/>
          <p:nvPr/>
        </p:nvSpPr>
        <p:spPr>
          <a:xfrm>
            <a:off x="938863" y="3437425"/>
            <a:ext cx="7340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500">
                <a:solidFill>
                  <a:srgbClr val="FFFFFF"/>
                </a:solidFill>
              </a:rPr>
              <a:t>UN GRUPO DE EMPRESARIOS NOS SOLICITAN UNA </a:t>
            </a:r>
            <a:endParaRPr b="1" sz="1500">
              <a:solidFill>
                <a:srgbClr val="FFFFFF"/>
              </a:solidFill>
            </a:endParaRPr>
          </a:p>
          <a:p>
            <a:pPr indent="0" lvl="0" marL="0" rtl="0" algn="ctr">
              <a:spcBef>
                <a:spcPts val="0"/>
              </a:spcBef>
              <a:spcAft>
                <a:spcPts val="0"/>
              </a:spcAft>
              <a:buNone/>
            </a:pPr>
            <a:r>
              <a:rPr b="1" lang="es" sz="1500">
                <a:solidFill>
                  <a:srgbClr val="FFFFFF"/>
                </a:solidFill>
              </a:rPr>
              <a:t>APLICACIÓN</a:t>
            </a:r>
            <a:r>
              <a:rPr b="1" lang="es" sz="1500">
                <a:solidFill>
                  <a:srgbClr val="FFFFFF"/>
                </a:solidFill>
              </a:rPr>
              <a:t> PARA PARA SU TIENDA DE CELULARES </a:t>
            </a:r>
            <a:endParaRPr b="1" sz="15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2"/>
          <p:cNvPicPr preferRelativeResize="0"/>
          <p:nvPr/>
        </p:nvPicPr>
        <p:blipFill rotWithShape="1">
          <a:blip r:embed="rId3">
            <a:alphaModFix/>
          </a:blip>
          <a:srcRect b="0" l="0" r="0" t="0"/>
          <a:stretch/>
        </p:blipFill>
        <p:spPr>
          <a:xfrm>
            <a:off x="117575" y="4457200"/>
            <a:ext cx="2116175" cy="583425"/>
          </a:xfrm>
          <a:prstGeom prst="rect">
            <a:avLst/>
          </a:prstGeom>
          <a:noFill/>
          <a:ln>
            <a:noFill/>
          </a:ln>
        </p:spPr>
      </p:pic>
      <p:pic>
        <p:nvPicPr>
          <p:cNvPr id="159" name="Google Shape;159;p22"/>
          <p:cNvPicPr preferRelativeResize="0"/>
          <p:nvPr/>
        </p:nvPicPr>
        <p:blipFill rotWithShape="1">
          <a:blip r:embed="rId4">
            <a:alphaModFix/>
          </a:blip>
          <a:srcRect b="0" l="0" r="0" t="0"/>
          <a:stretch/>
        </p:blipFill>
        <p:spPr>
          <a:xfrm>
            <a:off x="7804125" y="181800"/>
            <a:ext cx="1152525" cy="788125"/>
          </a:xfrm>
          <a:prstGeom prst="rect">
            <a:avLst/>
          </a:prstGeom>
          <a:noFill/>
          <a:ln>
            <a:noFill/>
          </a:ln>
        </p:spPr>
      </p:pic>
      <p:cxnSp>
        <p:nvCxnSpPr>
          <p:cNvPr id="160" name="Google Shape;160;p22"/>
          <p:cNvCxnSpPr/>
          <p:nvPr/>
        </p:nvCxnSpPr>
        <p:spPr>
          <a:xfrm>
            <a:off x="656025" y="428925"/>
            <a:ext cx="3261600" cy="1200"/>
          </a:xfrm>
          <a:prstGeom prst="straightConnector1">
            <a:avLst/>
          </a:prstGeom>
          <a:noFill/>
          <a:ln cap="flat" cmpd="sng" w="19050">
            <a:solidFill>
              <a:schemeClr val="dk1"/>
            </a:solidFill>
            <a:prstDash val="solid"/>
            <a:round/>
            <a:headEnd len="sm" w="sm" type="none"/>
            <a:tailEnd len="sm" w="sm" type="none"/>
          </a:ln>
        </p:spPr>
      </p:cxnSp>
      <p:cxnSp>
        <p:nvCxnSpPr>
          <p:cNvPr id="161" name="Google Shape;161;p22"/>
          <p:cNvCxnSpPr/>
          <p:nvPr/>
        </p:nvCxnSpPr>
        <p:spPr>
          <a:xfrm>
            <a:off x="668675" y="441575"/>
            <a:ext cx="13800" cy="1390800"/>
          </a:xfrm>
          <a:prstGeom prst="straightConnector1">
            <a:avLst/>
          </a:prstGeom>
          <a:noFill/>
          <a:ln cap="flat" cmpd="sng" w="19050">
            <a:solidFill>
              <a:schemeClr val="dk1"/>
            </a:solidFill>
            <a:prstDash val="solid"/>
            <a:round/>
            <a:headEnd len="sm" w="sm" type="none"/>
            <a:tailEnd len="sm" w="sm" type="none"/>
          </a:ln>
        </p:spPr>
      </p:cxnSp>
      <p:cxnSp>
        <p:nvCxnSpPr>
          <p:cNvPr id="162" name="Google Shape;162;p22"/>
          <p:cNvCxnSpPr/>
          <p:nvPr/>
        </p:nvCxnSpPr>
        <p:spPr>
          <a:xfrm flipH="1" rot="10800000">
            <a:off x="5228025" y="4751625"/>
            <a:ext cx="3302400" cy="20700"/>
          </a:xfrm>
          <a:prstGeom prst="straightConnector1">
            <a:avLst/>
          </a:prstGeom>
          <a:noFill/>
          <a:ln cap="flat" cmpd="sng" w="19050">
            <a:solidFill>
              <a:schemeClr val="dk1"/>
            </a:solidFill>
            <a:prstDash val="solid"/>
            <a:round/>
            <a:headEnd len="sm" w="sm" type="none"/>
            <a:tailEnd len="sm" w="sm" type="none"/>
          </a:ln>
        </p:spPr>
      </p:cxnSp>
      <p:cxnSp>
        <p:nvCxnSpPr>
          <p:cNvPr id="163" name="Google Shape;163;p22"/>
          <p:cNvCxnSpPr/>
          <p:nvPr/>
        </p:nvCxnSpPr>
        <p:spPr>
          <a:xfrm flipH="1">
            <a:off x="8543200" y="3437425"/>
            <a:ext cx="10200" cy="1326900"/>
          </a:xfrm>
          <a:prstGeom prst="straightConnector1">
            <a:avLst/>
          </a:prstGeom>
          <a:noFill/>
          <a:ln cap="flat" cmpd="sng" w="19050">
            <a:solidFill>
              <a:schemeClr val="dk1"/>
            </a:solidFill>
            <a:prstDash val="solid"/>
            <a:round/>
            <a:headEnd len="sm" w="sm" type="none"/>
            <a:tailEnd len="sm" w="sm" type="none"/>
          </a:ln>
        </p:spPr>
      </p:cxnSp>
      <p:sp>
        <p:nvSpPr>
          <p:cNvPr id="164" name="Google Shape;164;p22"/>
          <p:cNvSpPr txBox="1"/>
          <p:nvPr>
            <p:ph type="title"/>
          </p:nvPr>
        </p:nvSpPr>
        <p:spPr>
          <a:xfrm>
            <a:off x="1097275" y="969925"/>
            <a:ext cx="5760900" cy="3570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2400">
                <a:highlight>
                  <a:schemeClr val="lt1"/>
                </a:highlight>
              </a:rPr>
              <a:t>Ahora trabajaremos mucho </a:t>
            </a:r>
            <a:endParaRPr sz="2400">
              <a:highlight>
                <a:schemeClr val="lt1"/>
              </a:highlight>
            </a:endParaRPr>
          </a:p>
          <a:p>
            <a:pPr indent="0" lvl="0" marL="0" rtl="0" algn="l">
              <a:spcBef>
                <a:spcPts val="0"/>
              </a:spcBef>
              <a:spcAft>
                <a:spcPts val="0"/>
              </a:spcAft>
              <a:buNone/>
            </a:pPr>
            <a:r>
              <a:rPr lang="es" sz="2400">
                <a:highlight>
                  <a:schemeClr val="lt1"/>
                </a:highlight>
              </a:rPr>
              <a:t>con el encargado de ventas </a:t>
            </a:r>
            <a:endParaRPr sz="2400">
              <a:highlight>
                <a:schemeClr val="lt1"/>
              </a:highlight>
            </a:endParaRPr>
          </a:p>
          <a:p>
            <a:pPr indent="0" lvl="0" marL="0" rtl="0" algn="l">
              <a:spcBef>
                <a:spcPts val="0"/>
              </a:spcBef>
              <a:spcAft>
                <a:spcPts val="0"/>
              </a:spcAft>
              <a:buNone/>
            </a:pPr>
            <a:r>
              <a:rPr lang="es" sz="2400">
                <a:highlight>
                  <a:schemeClr val="lt1"/>
                </a:highlight>
              </a:rPr>
              <a:t>que tiene varias </a:t>
            </a:r>
            <a:endParaRPr sz="2400">
              <a:highlight>
                <a:schemeClr val="lt1"/>
              </a:highlight>
            </a:endParaRPr>
          </a:p>
          <a:p>
            <a:pPr indent="0" lvl="0" marL="0" rtl="0" algn="l">
              <a:spcBef>
                <a:spcPts val="0"/>
              </a:spcBef>
              <a:spcAft>
                <a:spcPts val="0"/>
              </a:spcAft>
              <a:buNone/>
            </a:pPr>
            <a:r>
              <a:rPr lang="es" sz="2400">
                <a:highlight>
                  <a:schemeClr val="lt1"/>
                </a:highlight>
              </a:rPr>
              <a:t>funcionalidades para solicitarnos</a:t>
            </a:r>
            <a:endParaRPr sz="2400">
              <a:highlight>
                <a:schemeClr val="lt1"/>
              </a:highlight>
            </a:endParaRPr>
          </a:p>
        </p:txBody>
      </p:sp>
      <p:pic>
        <p:nvPicPr>
          <p:cNvPr id="165" name="Google Shape;165;p22"/>
          <p:cNvPicPr preferRelativeResize="0"/>
          <p:nvPr/>
        </p:nvPicPr>
        <p:blipFill>
          <a:blip r:embed="rId5">
            <a:alphaModFix/>
          </a:blip>
          <a:stretch>
            <a:fillRect/>
          </a:stretch>
        </p:blipFill>
        <p:spPr>
          <a:xfrm>
            <a:off x="5959049" y="1260077"/>
            <a:ext cx="2116175" cy="32014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3"/>
          <p:cNvPicPr preferRelativeResize="0"/>
          <p:nvPr/>
        </p:nvPicPr>
        <p:blipFill rotWithShape="1">
          <a:blip r:embed="rId3">
            <a:alphaModFix/>
          </a:blip>
          <a:srcRect b="0" l="0" r="0" t="0"/>
          <a:stretch/>
        </p:blipFill>
        <p:spPr>
          <a:xfrm>
            <a:off x="117575" y="4457200"/>
            <a:ext cx="2116175" cy="583425"/>
          </a:xfrm>
          <a:prstGeom prst="rect">
            <a:avLst/>
          </a:prstGeom>
          <a:noFill/>
          <a:ln>
            <a:noFill/>
          </a:ln>
        </p:spPr>
      </p:pic>
      <p:pic>
        <p:nvPicPr>
          <p:cNvPr id="171" name="Google Shape;171;p23"/>
          <p:cNvPicPr preferRelativeResize="0"/>
          <p:nvPr/>
        </p:nvPicPr>
        <p:blipFill rotWithShape="1">
          <a:blip r:embed="rId4">
            <a:alphaModFix/>
          </a:blip>
          <a:srcRect b="0" l="0" r="0" t="0"/>
          <a:stretch/>
        </p:blipFill>
        <p:spPr>
          <a:xfrm>
            <a:off x="7804125" y="181800"/>
            <a:ext cx="1152525" cy="788125"/>
          </a:xfrm>
          <a:prstGeom prst="rect">
            <a:avLst/>
          </a:prstGeom>
          <a:noFill/>
          <a:ln>
            <a:noFill/>
          </a:ln>
        </p:spPr>
      </p:pic>
      <p:cxnSp>
        <p:nvCxnSpPr>
          <p:cNvPr id="172" name="Google Shape;172;p23"/>
          <p:cNvCxnSpPr/>
          <p:nvPr/>
        </p:nvCxnSpPr>
        <p:spPr>
          <a:xfrm>
            <a:off x="656025" y="428925"/>
            <a:ext cx="3261600" cy="1200"/>
          </a:xfrm>
          <a:prstGeom prst="straightConnector1">
            <a:avLst/>
          </a:prstGeom>
          <a:noFill/>
          <a:ln cap="flat" cmpd="sng" w="19050">
            <a:solidFill>
              <a:schemeClr val="dk1"/>
            </a:solidFill>
            <a:prstDash val="solid"/>
            <a:round/>
            <a:headEnd len="sm" w="sm" type="none"/>
            <a:tailEnd len="sm" w="sm" type="none"/>
          </a:ln>
        </p:spPr>
      </p:cxnSp>
      <p:cxnSp>
        <p:nvCxnSpPr>
          <p:cNvPr id="173" name="Google Shape;173;p23"/>
          <p:cNvCxnSpPr/>
          <p:nvPr/>
        </p:nvCxnSpPr>
        <p:spPr>
          <a:xfrm>
            <a:off x="668675" y="441575"/>
            <a:ext cx="13800" cy="1390800"/>
          </a:xfrm>
          <a:prstGeom prst="straightConnector1">
            <a:avLst/>
          </a:prstGeom>
          <a:noFill/>
          <a:ln cap="flat" cmpd="sng" w="19050">
            <a:solidFill>
              <a:schemeClr val="dk1"/>
            </a:solidFill>
            <a:prstDash val="solid"/>
            <a:round/>
            <a:headEnd len="sm" w="sm" type="none"/>
            <a:tailEnd len="sm" w="sm" type="none"/>
          </a:ln>
        </p:spPr>
      </p:cxnSp>
      <p:cxnSp>
        <p:nvCxnSpPr>
          <p:cNvPr id="174" name="Google Shape;174;p23"/>
          <p:cNvCxnSpPr/>
          <p:nvPr/>
        </p:nvCxnSpPr>
        <p:spPr>
          <a:xfrm flipH="1" rot="10800000">
            <a:off x="5228025" y="4751625"/>
            <a:ext cx="3302400" cy="20700"/>
          </a:xfrm>
          <a:prstGeom prst="straightConnector1">
            <a:avLst/>
          </a:prstGeom>
          <a:noFill/>
          <a:ln cap="flat" cmpd="sng" w="19050">
            <a:solidFill>
              <a:schemeClr val="dk1"/>
            </a:solidFill>
            <a:prstDash val="solid"/>
            <a:round/>
            <a:headEnd len="sm" w="sm" type="none"/>
            <a:tailEnd len="sm" w="sm" type="none"/>
          </a:ln>
        </p:spPr>
      </p:cxnSp>
      <p:cxnSp>
        <p:nvCxnSpPr>
          <p:cNvPr id="175" name="Google Shape;175;p23"/>
          <p:cNvCxnSpPr/>
          <p:nvPr/>
        </p:nvCxnSpPr>
        <p:spPr>
          <a:xfrm flipH="1">
            <a:off x="8543200" y="3437425"/>
            <a:ext cx="10200" cy="1326900"/>
          </a:xfrm>
          <a:prstGeom prst="straightConnector1">
            <a:avLst/>
          </a:prstGeom>
          <a:noFill/>
          <a:ln cap="flat" cmpd="sng" w="19050">
            <a:solidFill>
              <a:schemeClr val="dk1"/>
            </a:solidFill>
            <a:prstDash val="solid"/>
            <a:round/>
            <a:headEnd len="sm" w="sm" type="none"/>
            <a:tailEnd len="sm" w="sm" type="none"/>
          </a:ln>
        </p:spPr>
      </p:cxnSp>
      <p:sp>
        <p:nvSpPr>
          <p:cNvPr id="176" name="Google Shape;176;p23"/>
          <p:cNvSpPr txBox="1"/>
          <p:nvPr>
            <p:ph type="title"/>
          </p:nvPr>
        </p:nvSpPr>
        <p:spPr>
          <a:xfrm>
            <a:off x="1124700" y="450150"/>
            <a:ext cx="57333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2400">
                <a:highlight>
                  <a:schemeClr val="lt1"/>
                </a:highlight>
              </a:rPr>
              <a:t>Nos piden crear una funcionalidad de </a:t>
            </a:r>
            <a:r>
              <a:rPr lang="es" sz="2400">
                <a:solidFill>
                  <a:srgbClr val="CC0000"/>
                </a:solidFill>
                <a:highlight>
                  <a:schemeClr val="lt1"/>
                </a:highlight>
              </a:rPr>
              <a:t>venderCelular </a:t>
            </a:r>
            <a:r>
              <a:rPr lang="es" sz="2400">
                <a:highlight>
                  <a:schemeClr val="lt1"/>
                </a:highlight>
              </a:rPr>
              <a:t>que recibe el codigo y, en caso de encontrar el celular, le asigna el estado de vendido.</a:t>
            </a:r>
            <a:endParaRPr sz="2400">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4"/>
          <p:cNvPicPr preferRelativeResize="0"/>
          <p:nvPr/>
        </p:nvPicPr>
        <p:blipFill rotWithShape="1">
          <a:blip r:embed="rId3">
            <a:alphaModFix/>
          </a:blip>
          <a:srcRect b="0" l="0" r="0" t="0"/>
          <a:stretch/>
        </p:blipFill>
        <p:spPr>
          <a:xfrm>
            <a:off x="117575" y="4457200"/>
            <a:ext cx="2116175" cy="583425"/>
          </a:xfrm>
          <a:prstGeom prst="rect">
            <a:avLst/>
          </a:prstGeom>
          <a:noFill/>
          <a:ln>
            <a:noFill/>
          </a:ln>
        </p:spPr>
      </p:pic>
      <p:pic>
        <p:nvPicPr>
          <p:cNvPr id="182" name="Google Shape;182;p24"/>
          <p:cNvPicPr preferRelativeResize="0"/>
          <p:nvPr/>
        </p:nvPicPr>
        <p:blipFill rotWithShape="1">
          <a:blip r:embed="rId4">
            <a:alphaModFix/>
          </a:blip>
          <a:srcRect b="0" l="0" r="0" t="0"/>
          <a:stretch/>
        </p:blipFill>
        <p:spPr>
          <a:xfrm>
            <a:off x="7804125" y="181800"/>
            <a:ext cx="1152525" cy="788125"/>
          </a:xfrm>
          <a:prstGeom prst="rect">
            <a:avLst/>
          </a:prstGeom>
          <a:noFill/>
          <a:ln>
            <a:noFill/>
          </a:ln>
        </p:spPr>
      </p:pic>
      <p:cxnSp>
        <p:nvCxnSpPr>
          <p:cNvPr id="183" name="Google Shape;183;p24"/>
          <p:cNvCxnSpPr/>
          <p:nvPr/>
        </p:nvCxnSpPr>
        <p:spPr>
          <a:xfrm>
            <a:off x="656025" y="428925"/>
            <a:ext cx="3261600" cy="1200"/>
          </a:xfrm>
          <a:prstGeom prst="straightConnector1">
            <a:avLst/>
          </a:prstGeom>
          <a:noFill/>
          <a:ln cap="flat" cmpd="sng" w="19050">
            <a:solidFill>
              <a:schemeClr val="dk1"/>
            </a:solidFill>
            <a:prstDash val="solid"/>
            <a:round/>
            <a:headEnd len="sm" w="sm" type="none"/>
            <a:tailEnd len="sm" w="sm" type="none"/>
          </a:ln>
        </p:spPr>
      </p:cxnSp>
      <p:cxnSp>
        <p:nvCxnSpPr>
          <p:cNvPr id="184" name="Google Shape;184;p24"/>
          <p:cNvCxnSpPr/>
          <p:nvPr/>
        </p:nvCxnSpPr>
        <p:spPr>
          <a:xfrm>
            <a:off x="668675" y="441575"/>
            <a:ext cx="13800" cy="1390800"/>
          </a:xfrm>
          <a:prstGeom prst="straightConnector1">
            <a:avLst/>
          </a:prstGeom>
          <a:noFill/>
          <a:ln cap="flat" cmpd="sng" w="19050">
            <a:solidFill>
              <a:schemeClr val="dk1"/>
            </a:solidFill>
            <a:prstDash val="solid"/>
            <a:round/>
            <a:headEnd len="sm" w="sm" type="none"/>
            <a:tailEnd len="sm" w="sm" type="none"/>
          </a:ln>
        </p:spPr>
      </p:cxnSp>
      <p:cxnSp>
        <p:nvCxnSpPr>
          <p:cNvPr id="185" name="Google Shape;185;p24"/>
          <p:cNvCxnSpPr/>
          <p:nvPr/>
        </p:nvCxnSpPr>
        <p:spPr>
          <a:xfrm flipH="1" rot="10800000">
            <a:off x="5228025" y="4751625"/>
            <a:ext cx="3302400" cy="20700"/>
          </a:xfrm>
          <a:prstGeom prst="straightConnector1">
            <a:avLst/>
          </a:prstGeom>
          <a:noFill/>
          <a:ln cap="flat" cmpd="sng" w="19050">
            <a:solidFill>
              <a:schemeClr val="dk1"/>
            </a:solidFill>
            <a:prstDash val="solid"/>
            <a:round/>
            <a:headEnd len="sm" w="sm" type="none"/>
            <a:tailEnd len="sm" w="sm" type="none"/>
          </a:ln>
        </p:spPr>
      </p:cxnSp>
      <p:cxnSp>
        <p:nvCxnSpPr>
          <p:cNvPr id="186" name="Google Shape;186;p24"/>
          <p:cNvCxnSpPr/>
          <p:nvPr/>
        </p:nvCxnSpPr>
        <p:spPr>
          <a:xfrm flipH="1">
            <a:off x="8543200" y="3437425"/>
            <a:ext cx="10200" cy="1326900"/>
          </a:xfrm>
          <a:prstGeom prst="straightConnector1">
            <a:avLst/>
          </a:prstGeom>
          <a:noFill/>
          <a:ln cap="flat" cmpd="sng" w="19050">
            <a:solidFill>
              <a:schemeClr val="dk1"/>
            </a:solidFill>
            <a:prstDash val="solid"/>
            <a:round/>
            <a:headEnd len="sm" w="sm" type="none"/>
            <a:tailEnd len="sm" w="sm" type="none"/>
          </a:ln>
        </p:spPr>
      </p:cxnSp>
      <p:sp>
        <p:nvSpPr>
          <p:cNvPr id="187" name="Google Shape;187;p24"/>
          <p:cNvSpPr txBox="1"/>
          <p:nvPr>
            <p:ph type="title"/>
          </p:nvPr>
        </p:nvSpPr>
        <p:spPr>
          <a:xfrm>
            <a:off x="1014975" y="450150"/>
            <a:ext cx="6912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2400">
                <a:highlight>
                  <a:schemeClr val="lt1"/>
                </a:highlight>
                <a:latin typeface="Open Sans"/>
                <a:ea typeface="Open Sans"/>
                <a:cs typeface="Open Sans"/>
                <a:sym typeface="Open Sans"/>
              </a:rPr>
              <a:t>Ahora nos piden poder tener la lista de celulares para la venta. Creamos la función </a:t>
            </a:r>
            <a:r>
              <a:rPr lang="es" sz="2400">
                <a:solidFill>
                  <a:srgbClr val="CC0000"/>
                </a:solidFill>
                <a:highlight>
                  <a:schemeClr val="lt1"/>
                </a:highlight>
                <a:latin typeface="Courier New"/>
                <a:ea typeface="Courier New"/>
                <a:cs typeface="Courier New"/>
                <a:sym typeface="Courier New"/>
              </a:rPr>
              <a:t>celularesParaLaVenta</a:t>
            </a:r>
            <a:r>
              <a:rPr lang="es" sz="2400">
                <a:highlight>
                  <a:schemeClr val="lt1"/>
                </a:highlight>
                <a:latin typeface="Open Sans"/>
                <a:ea typeface="Open Sans"/>
                <a:cs typeface="Open Sans"/>
                <a:sym typeface="Open Sans"/>
              </a:rPr>
              <a:t>, y nos recuerdan que no deberían de aparecer los celulares </a:t>
            </a:r>
            <a:endParaRPr sz="2400">
              <a:highlight>
                <a:schemeClr val="lt1"/>
              </a:highlight>
              <a:latin typeface="Open Sans"/>
              <a:ea typeface="Open Sans"/>
              <a:cs typeface="Open Sans"/>
              <a:sym typeface="Open Sans"/>
            </a:endParaRPr>
          </a:p>
          <a:p>
            <a:pPr indent="0" lvl="0" marL="0" rtl="0" algn="l">
              <a:spcBef>
                <a:spcPts val="0"/>
              </a:spcBef>
              <a:spcAft>
                <a:spcPts val="0"/>
              </a:spcAft>
              <a:buNone/>
            </a:pPr>
            <a:r>
              <a:rPr lang="es" sz="2400">
                <a:highlight>
                  <a:schemeClr val="lt1"/>
                </a:highlight>
                <a:latin typeface="Open Sans"/>
                <a:ea typeface="Open Sans"/>
                <a:cs typeface="Open Sans"/>
                <a:sym typeface="Open Sans"/>
              </a:rPr>
              <a:t>que ya fueron vendidos.</a:t>
            </a:r>
            <a:endParaRPr sz="2400">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5"/>
          <p:cNvPicPr preferRelativeResize="0"/>
          <p:nvPr/>
        </p:nvPicPr>
        <p:blipFill rotWithShape="1">
          <a:blip r:embed="rId3">
            <a:alphaModFix/>
          </a:blip>
          <a:srcRect b="0" l="0" r="0" t="0"/>
          <a:stretch/>
        </p:blipFill>
        <p:spPr>
          <a:xfrm>
            <a:off x="117575" y="4457200"/>
            <a:ext cx="2116175" cy="583425"/>
          </a:xfrm>
          <a:prstGeom prst="rect">
            <a:avLst/>
          </a:prstGeom>
          <a:noFill/>
          <a:ln>
            <a:noFill/>
          </a:ln>
        </p:spPr>
      </p:pic>
      <p:pic>
        <p:nvPicPr>
          <p:cNvPr id="193" name="Google Shape;193;p25"/>
          <p:cNvPicPr preferRelativeResize="0"/>
          <p:nvPr/>
        </p:nvPicPr>
        <p:blipFill rotWithShape="1">
          <a:blip r:embed="rId4">
            <a:alphaModFix/>
          </a:blip>
          <a:srcRect b="0" l="0" r="0" t="0"/>
          <a:stretch/>
        </p:blipFill>
        <p:spPr>
          <a:xfrm>
            <a:off x="7804125" y="181800"/>
            <a:ext cx="1152525" cy="788125"/>
          </a:xfrm>
          <a:prstGeom prst="rect">
            <a:avLst/>
          </a:prstGeom>
          <a:noFill/>
          <a:ln>
            <a:noFill/>
          </a:ln>
        </p:spPr>
      </p:pic>
      <p:cxnSp>
        <p:nvCxnSpPr>
          <p:cNvPr id="194" name="Google Shape;194;p25"/>
          <p:cNvCxnSpPr/>
          <p:nvPr/>
        </p:nvCxnSpPr>
        <p:spPr>
          <a:xfrm>
            <a:off x="656025" y="428925"/>
            <a:ext cx="3261600" cy="1200"/>
          </a:xfrm>
          <a:prstGeom prst="straightConnector1">
            <a:avLst/>
          </a:prstGeom>
          <a:noFill/>
          <a:ln cap="flat" cmpd="sng" w="19050">
            <a:solidFill>
              <a:schemeClr val="dk1"/>
            </a:solidFill>
            <a:prstDash val="solid"/>
            <a:round/>
            <a:headEnd len="sm" w="sm" type="none"/>
            <a:tailEnd len="sm" w="sm" type="none"/>
          </a:ln>
        </p:spPr>
      </p:cxnSp>
      <p:cxnSp>
        <p:nvCxnSpPr>
          <p:cNvPr id="195" name="Google Shape;195;p25"/>
          <p:cNvCxnSpPr/>
          <p:nvPr/>
        </p:nvCxnSpPr>
        <p:spPr>
          <a:xfrm>
            <a:off x="668675" y="441575"/>
            <a:ext cx="13800" cy="1390800"/>
          </a:xfrm>
          <a:prstGeom prst="straightConnector1">
            <a:avLst/>
          </a:prstGeom>
          <a:noFill/>
          <a:ln cap="flat" cmpd="sng" w="19050">
            <a:solidFill>
              <a:schemeClr val="dk1"/>
            </a:solidFill>
            <a:prstDash val="solid"/>
            <a:round/>
            <a:headEnd len="sm" w="sm" type="none"/>
            <a:tailEnd len="sm" w="sm" type="none"/>
          </a:ln>
        </p:spPr>
      </p:cxnSp>
      <p:cxnSp>
        <p:nvCxnSpPr>
          <p:cNvPr id="196" name="Google Shape;196;p25"/>
          <p:cNvCxnSpPr/>
          <p:nvPr/>
        </p:nvCxnSpPr>
        <p:spPr>
          <a:xfrm flipH="1" rot="10800000">
            <a:off x="5228025" y="4751625"/>
            <a:ext cx="3302400" cy="20700"/>
          </a:xfrm>
          <a:prstGeom prst="straightConnector1">
            <a:avLst/>
          </a:prstGeom>
          <a:noFill/>
          <a:ln cap="flat" cmpd="sng" w="19050">
            <a:solidFill>
              <a:schemeClr val="dk1"/>
            </a:solidFill>
            <a:prstDash val="solid"/>
            <a:round/>
            <a:headEnd len="sm" w="sm" type="none"/>
            <a:tailEnd len="sm" w="sm" type="none"/>
          </a:ln>
        </p:spPr>
      </p:cxnSp>
      <p:cxnSp>
        <p:nvCxnSpPr>
          <p:cNvPr id="197" name="Google Shape;197;p25"/>
          <p:cNvCxnSpPr/>
          <p:nvPr/>
        </p:nvCxnSpPr>
        <p:spPr>
          <a:xfrm flipH="1">
            <a:off x="8543200" y="3437425"/>
            <a:ext cx="10200" cy="1326900"/>
          </a:xfrm>
          <a:prstGeom prst="straightConnector1">
            <a:avLst/>
          </a:prstGeom>
          <a:noFill/>
          <a:ln cap="flat" cmpd="sng" w="19050">
            <a:solidFill>
              <a:schemeClr val="dk1"/>
            </a:solidFill>
            <a:prstDash val="solid"/>
            <a:round/>
            <a:headEnd len="sm" w="sm" type="none"/>
            <a:tailEnd len="sm" w="sm" type="none"/>
          </a:ln>
        </p:spPr>
      </p:cxnSp>
      <p:sp>
        <p:nvSpPr>
          <p:cNvPr id="198" name="Google Shape;198;p25"/>
          <p:cNvSpPr txBox="1"/>
          <p:nvPr>
            <p:ph type="title"/>
          </p:nvPr>
        </p:nvSpPr>
        <p:spPr>
          <a:xfrm>
            <a:off x="1138425" y="450150"/>
            <a:ext cx="69993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2400">
                <a:highlight>
                  <a:schemeClr val="lt1"/>
                </a:highlight>
                <a:latin typeface="Open Sans"/>
                <a:ea typeface="Open Sans"/>
                <a:cs typeface="Open Sans"/>
                <a:sym typeface="Open Sans"/>
              </a:rPr>
              <a:t>Ravena, esta contento  por como venimos. Resulta que suelen preguntar muy seguido cuáles de los celulares </a:t>
            </a:r>
            <a:r>
              <a:rPr b="1" lang="es" sz="2400">
                <a:highlight>
                  <a:schemeClr val="lt1"/>
                </a:highlight>
                <a:latin typeface="Open Sans"/>
                <a:ea typeface="Open Sans"/>
                <a:cs typeface="Open Sans"/>
                <a:sym typeface="Open Sans"/>
              </a:rPr>
              <a:t>para la venta </a:t>
            </a:r>
            <a:r>
              <a:rPr lang="es" sz="2400">
                <a:highlight>
                  <a:schemeClr val="lt1"/>
                </a:highlight>
                <a:latin typeface="Open Sans"/>
                <a:ea typeface="Open Sans"/>
                <a:cs typeface="Open Sans"/>
                <a:sym typeface="Open Sans"/>
              </a:rPr>
              <a:t>son nuevos. Ravena considera que un celular nuevo es aquel que tenga un uso menor a 50 hs. </a:t>
            </a:r>
            <a:endParaRPr sz="2400">
              <a:highlight>
                <a:schemeClr val="lt1"/>
              </a:highlight>
              <a:latin typeface="Open Sans"/>
              <a:ea typeface="Open Sans"/>
              <a:cs typeface="Open Sans"/>
              <a:sym typeface="Open Sans"/>
            </a:endParaRPr>
          </a:p>
          <a:p>
            <a:pPr indent="0" lvl="0" marL="0" rtl="0" algn="l">
              <a:spcBef>
                <a:spcPts val="0"/>
              </a:spcBef>
              <a:spcAft>
                <a:spcPts val="0"/>
              </a:spcAft>
              <a:buNone/>
            </a:pPr>
            <a:r>
              <a:rPr lang="es" sz="2400">
                <a:highlight>
                  <a:schemeClr val="lt1"/>
                </a:highlight>
                <a:latin typeface="Open Sans"/>
                <a:ea typeface="Open Sans"/>
                <a:cs typeface="Open Sans"/>
                <a:sym typeface="Open Sans"/>
              </a:rPr>
              <a:t>Vas a tener que desarrollar la funcionalidad </a:t>
            </a:r>
            <a:r>
              <a:rPr lang="es" sz="2400">
                <a:solidFill>
                  <a:srgbClr val="CC0000"/>
                </a:solidFill>
                <a:highlight>
                  <a:schemeClr val="lt1"/>
                </a:highlight>
                <a:latin typeface="Courier New"/>
                <a:ea typeface="Courier New"/>
                <a:cs typeface="Courier New"/>
                <a:sym typeface="Courier New"/>
              </a:rPr>
              <a:t>celularesNuevos</a:t>
            </a:r>
            <a:r>
              <a:rPr lang="es" sz="2400">
                <a:highlight>
                  <a:schemeClr val="lt1"/>
                </a:highlight>
                <a:latin typeface="Open Sans"/>
                <a:ea typeface="Open Sans"/>
                <a:cs typeface="Open Sans"/>
                <a:sym typeface="Open Sans"/>
              </a:rPr>
              <a:t>.</a:t>
            </a:r>
            <a:endParaRPr sz="2400">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6"/>
          <p:cNvPicPr preferRelativeResize="0"/>
          <p:nvPr/>
        </p:nvPicPr>
        <p:blipFill rotWithShape="1">
          <a:blip r:embed="rId3">
            <a:alphaModFix/>
          </a:blip>
          <a:srcRect b="0" l="0" r="0" t="0"/>
          <a:stretch/>
        </p:blipFill>
        <p:spPr>
          <a:xfrm>
            <a:off x="117575" y="4457200"/>
            <a:ext cx="2116175" cy="583425"/>
          </a:xfrm>
          <a:prstGeom prst="rect">
            <a:avLst/>
          </a:prstGeom>
          <a:noFill/>
          <a:ln>
            <a:noFill/>
          </a:ln>
        </p:spPr>
      </p:pic>
      <p:pic>
        <p:nvPicPr>
          <p:cNvPr id="204" name="Google Shape;204;p26"/>
          <p:cNvPicPr preferRelativeResize="0"/>
          <p:nvPr/>
        </p:nvPicPr>
        <p:blipFill rotWithShape="1">
          <a:blip r:embed="rId4">
            <a:alphaModFix/>
          </a:blip>
          <a:srcRect b="0" l="0" r="0" t="0"/>
          <a:stretch/>
        </p:blipFill>
        <p:spPr>
          <a:xfrm>
            <a:off x="7804125" y="181800"/>
            <a:ext cx="1152525" cy="788125"/>
          </a:xfrm>
          <a:prstGeom prst="rect">
            <a:avLst/>
          </a:prstGeom>
          <a:noFill/>
          <a:ln>
            <a:noFill/>
          </a:ln>
        </p:spPr>
      </p:pic>
      <p:cxnSp>
        <p:nvCxnSpPr>
          <p:cNvPr id="205" name="Google Shape;205;p26"/>
          <p:cNvCxnSpPr/>
          <p:nvPr/>
        </p:nvCxnSpPr>
        <p:spPr>
          <a:xfrm>
            <a:off x="656025" y="428925"/>
            <a:ext cx="3261600" cy="1200"/>
          </a:xfrm>
          <a:prstGeom prst="straightConnector1">
            <a:avLst/>
          </a:prstGeom>
          <a:noFill/>
          <a:ln cap="flat" cmpd="sng" w="19050">
            <a:solidFill>
              <a:schemeClr val="dk1"/>
            </a:solidFill>
            <a:prstDash val="solid"/>
            <a:round/>
            <a:headEnd len="sm" w="sm" type="none"/>
            <a:tailEnd len="sm" w="sm" type="none"/>
          </a:ln>
        </p:spPr>
      </p:cxnSp>
      <p:cxnSp>
        <p:nvCxnSpPr>
          <p:cNvPr id="206" name="Google Shape;206;p26"/>
          <p:cNvCxnSpPr/>
          <p:nvPr/>
        </p:nvCxnSpPr>
        <p:spPr>
          <a:xfrm>
            <a:off x="668675" y="441575"/>
            <a:ext cx="13800" cy="1390800"/>
          </a:xfrm>
          <a:prstGeom prst="straightConnector1">
            <a:avLst/>
          </a:prstGeom>
          <a:noFill/>
          <a:ln cap="flat" cmpd="sng" w="19050">
            <a:solidFill>
              <a:schemeClr val="dk1"/>
            </a:solidFill>
            <a:prstDash val="solid"/>
            <a:round/>
            <a:headEnd len="sm" w="sm" type="none"/>
            <a:tailEnd len="sm" w="sm" type="none"/>
          </a:ln>
        </p:spPr>
      </p:cxnSp>
      <p:cxnSp>
        <p:nvCxnSpPr>
          <p:cNvPr id="207" name="Google Shape;207;p26"/>
          <p:cNvCxnSpPr/>
          <p:nvPr/>
        </p:nvCxnSpPr>
        <p:spPr>
          <a:xfrm flipH="1" rot="10800000">
            <a:off x="5228025" y="4751625"/>
            <a:ext cx="3302400" cy="20700"/>
          </a:xfrm>
          <a:prstGeom prst="straightConnector1">
            <a:avLst/>
          </a:prstGeom>
          <a:noFill/>
          <a:ln cap="flat" cmpd="sng" w="19050">
            <a:solidFill>
              <a:schemeClr val="dk1"/>
            </a:solidFill>
            <a:prstDash val="solid"/>
            <a:round/>
            <a:headEnd len="sm" w="sm" type="none"/>
            <a:tailEnd len="sm" w="sm" type="none"/>
          </a:ln>
        </p:spPr>
      </p:cxnSp>
      <p:cxnSp>
        <p:nvCxnSpPr>
          <p:cNvPr id="208" name="Google Shape;208;p26"/>
          <p:cNvCxnSpPr/>
          <p:nvPr/>
        </p:nvCxnSpPr>
        <p:spPr>
          <a:xfrm flipH="1">
            <a:off x="8543200" y="3437425"/>
            <a:ext cx="10200" cy="1326900"/>
          </a:xfrm>
          <a:prstGeom prst="straightConnector1">
            <a:avLst/>
          </a:prstGeom>
          <a:noFill/>
          <a:ln cap="flat" cmpd="sng" w="19050">
            <a:solidFill>
              <a:schemeClr val="dk1"/>
            </a:solidFill>
            <a:prstDash val="solid"/>
            <a:round/>
            <a:headEnd len="sm" w="sm" type="none"/>
            <a:tailEnd len="sm" w="sm" type="none"/>
          </a:ln>
        </p:spPr>
      </p:cxnSp>
      <p:sp>
        <p:nvSpPr>
          <p:cNvPr id="209" name="Google Shape;209;p26"/>
          <p:cNvSpPr txBox="1"/>
          <p:nvPr>
            <p:ph type="title"/>
          </p:nvPr>
        </p:nvSpPr>
        <p:spPr>
          <a:xfrm>
            <a:off x="1083575" y="450150"/>
            <a:ext cx="7081800" cy="1733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300"/>
              </a:spcBef>
              <a:spcAft>
                <a:spcPts val="0"/>
              </a:spcAft>
              <a:buNone/>
            </a:pPr>
            <a:r>
              <a:rPr lang="es" sz="2400">
                <a:highlight>
                  <a:schemeClr val="lt1"/>
                </a:highlight>
                <a:latin typeface="Open Sans"/>
                <a:ea typeface="Open Sans"/>
                <a:cs typeface="Open Sans"/>
                <a:sym typeface="Open Sans"/>
              </a:rPr>
              <a:t>Ravena quiere saber cuánto dinero </a:t>
            </a:r>
            <a:endParaRPr sz="2400">
              <a:highlight>
                <a:schemeClr val="lt1"/>
              </a:highlight>
              <a:latin typeface="Open Sans"/>
              <a:ea typeface="Open Sans"/>
              <a:cs typeface="Open Sans"/>
              <a:sym typeface="Open Sans"/>
            </a:endParaRPr>
          </a:p>
          <a:p>
            <a:pPr indent="0" lvl="0" marL="0" rtl="0" algn="ctr">
              <a:lnSpc>
                <a:spcPct val="100000"/>
              </a:lnSpc>
              <a:spcBef>
                <a:spcPts val="700"/>
              </a:spcBef>
              <a:spcAft>
                <a:spcPts val="700"/>
              </a:spcAft>
              <a:buNone/>
            </a:pPr>
            <a:r>
              <a:rPr lang="es" sz="2400">
                <a:highlight>
                  <a:schemeClr val="lt1"/>
                </a:highlight>
                <a:latin typeface="Open Sans"/>
                <a:ea typeface="Open Sans"/>
                <a:cs typeface="Open Sans"/>
                <a:sym typeface="Open Sans"/>
              </a:rPr>
              <a:t>generaron las ventas.</a:t>
            </a:r>
            <a:endParaRPr sz="2400"/>
          </a:p>
        </p:txBody>
      </p:sp>
      <p:pic>
        <p:nvPicPr>
          <p:cNvPr id="210" name="Google Shape;210;p26"/>
          <p:cNvPicPr preferRelativeResize="0"/>
          <p:nvPr/>
        </p:nvPicPr>
        <p:blipFill>
          <a:blip r:embed="rId5">
            <a:alphaModFix/>
          </a:blip>
          <a:stretch>
            <a:fillRect/>
          </a:stretch>
        </p:blipFill>
        <p:spPr>
          <a:xfrm>
            <a:off x="2560200" y="2028650"/>
            <a:ext cx="4023599" cy="22632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7"/>
          <p:cNvPicPr preferRelativeResize="0"/>
          <p:nvPr/>
        </p:nvPicPr>
        <p:blipFill rotWithShape="1">
          <a:blip r:embed="rId3">
            <a:alphaModFix/>
          </a:blip>
          <a:srcRect b="0" l="0" r="0" t="0"/>
          <a:stretch/>
        </p:blipFill>
        <p:spPr>
          <a:xfrm>
            <a:off x="117575" y="4457200"/>
            <a:ext cx="2116175" cy="583425"/>
          </a:xfrm>
          <a:prstGeom prst="rect">
            <a:avLst/>
          </a:prstGeom>
          <a:noFill/>
          <a:ln>
            <a:noFill/>
          </a:ln>
        </p:spPr>
      </p:pic>
      <p:pic>
        <p:nvPicPr>
          <p:cNvPr id="216" name="Google Shape;216;p27"/>
          <p:cNvPicPr preferRelativeResize="0"/>
          <p:nvPr/>
        </p:nvPicPr>
        <p:blipFill rotWithShape="1">
          <a:blip r:embed="rId4">
            <a:alphaModFix/>
          </a:blip>
          <a:srcRect b="0" l="0" r="0" t="0"/>
          <a:stretch/>
        </p:blipFill>
        <p:spPr>
          <a:xfrm>
            <a:off x="7804125" y="181800"/>
            <a:ext cx="1152525" cy="788125"/>
          </a:xfrm>
          <a:prstGeom prst="rect">
            <a:avLst/>
          </a:prstGeom>
          <a:noFill/>
          <a:ln>
            <a:noFill/>
          </a:ln>
        </p:spPr>
      </p:pic>
      <p:cxnSp>
        <p:nvCxnSpPr>
          <p:cNvPr id="217" name="Google Shape;217;p27"/>
          <p:cNvCxnSpPr/>
          <p:nvPr/>
        </p:nvCxnSpPr>
        <p:spPr>
          <a:xfrm>
            <a:off x="656025" y="428925"/>
            <a:ext cx="3261600" cy="1200"/>
          </a:xfrm>
          <a:prstGeom prst="straightConnector1">
            <a:avLst/>
          </a:prstGeom>
          <a:noFill/>
          <a:ln cap="flat" cmpd="sng" w="19050">
            <a:solidFill>
              <a:schemeClr val="dk1"/>
            </a:solidFill>
            <a:prstDash val="solid"/>
            <a:round/>
            <a:headEnd len="sm" w="sm" type="none"/>
            <a:tailEnd len="sm" w="sm" type="none"/>
          </a:ln>
        </p:spPr>
      </p:cxnSp>
      <p:cxnSp>
        <p:nvCxnSpPr>
          <p:cNvPr id="218" name="Google Shape;218;p27"/>
          <p:cNvCxnSpPr/>
          <p:nvPr/>
        </p:nvCxnSpPr>
        <p:spPr>
          <a:xfrm>
            <a:off x="668675" y="441575"/>
            <a:ext cx="13800" cy="1390800"/>
          </a:xfrm>
          <a:prstGeom prst="straightConnector1">
            <a:avLst/>
          </a:prstGeom>
          <a:noFill/>
          <a:ln cap="flat" cmpd="sng" w="19050">
            <a:solidFill>
              <a:schemeClr val="dk1"/>
            </a:solidFill>
            <a:prstDash val="solid"/>
            <a:round/>
            <a:headEnd len="sm" w="sm" type="none"/>
            <a:tailEnd len="sm" w="sm" type="none"/>
          </a:ln>
        </p:spPr>
      </p:cxnSp>
      <p:cxnSp>
        <p:nvCxnSpPr>
          <p:cNvPr id="219" name="Google Shape;219;p27"/>
          <p:cNvCxnSpPr/>
          <p:nvPr/>
        </p:nvCxnSpPr>
        <p:spPr>
          <a:xfrm flipH="1" rot="10800000">
            <a:off x="5228025" y="4751625"/>
            <a:ext cx="3302400" cy="20700"/>
          </a:xfrm>
          <a:prstGeom prst="straightConnector1">
            <a:avLst/>
          </a:prstGeom>
          <a:noFill/>
          <a:ln cap="flat" cmpd="sng" w="19050">
            <a:solidFill>
              <a:schemeClr val="dk1"/>
            </a:solidFill>
            <a:prstDash val="solid"/>
            <a:round/>
            <a:headEnd len="sm" w="sm" type="none"/>
            <a:tailEnd len="sm" w="sm" type="none"/>
          </a:ln>
        </p:spPr>
      </p:cxnSp>
      <p:cxnSp>
        <p:nvCxnSpPr>
          <p:cNvPr id="220" name="Google Shape;220;p27"/>
          <p:cNvCxnSpPr/>
          <p:nvPr/>
        </p:nvCxnSpPr>
        <p:spPr>
          <a:xfrm flipH="1">
            <a:off x="8543200" y="3437425"/>
            <a:ext cx="10200" cy="1326900"/>
          </a:xfrm>
          <a:prstGeom prst="straightConnector1">
            <a:avLst/>
          </a:prstGeom>
          <a:noFill/>
          <a:ln cap="flat" cmpd="sng" w="19050">
            <a:solidFill>
              <a:schemeClr val="dk1"/>
            </a:solidFill>
            <a:prstDash val="solid"/>
            <a:round/>
            <a:headEnd len="sm" w="sm" type="none"/>
            <a:tailEnd len="sm" w="sm" type="none"/>
          </a:ln>
        </p:spPr>
      </p:cxnSp>
      <p:sp>
        <p:nvSpPr>
          <p:cNvPr id="221" name="Google Shape;221;p27"/>
          <p:cNvSpPr txBox="1"/>
          <p:nvPr>
            <p:ph type="title"/>
          </p:nvPr>
        </p:nvSpPr>
        <p:spPr>
          <a:xfrm>
            <a:off x="1111000" y="450150"/>
            <a:ext cx="6693000" cy="4090800"/>
          </a:xfrm>
          <a:prstGeom prst="rect">
            <a:avLst/>
          </a:prstGeom>
        </p:spPr>
        <p:txBody>
          <a:bodyPr anchorCtr="0" anchor="ctr" bIns="91425" lIns="91425" spcFirstLastPara="1" rIns="91425" wrap="square" tIns="91425">
            <a:normAutofit/>
          </a:bodyPr>
          <a:lstStyle/>
          <a:p>
            <a:pPr indent="0" lvl="0" marL="0" rtl="0" algn="l">
              <a:spcBef>
                <a:spcPts val="300"/>
              </a:spcBef>
              <a:spcAft>
                <a:spcPts val="700"/>
              </a:spcAft>
              <a:buNone/>
            </a:pPr>
            <a:r>
              <a:rPr lang="es" sz="2400">
                <a:highlight>
                  <a:schemeClr val="lt1"/>
                </a:highlight>
                <a:latin typeface="Open Sans"/>
                <a:ea typeface="Open Sans"/>
                <a:cs typeface="Open Sans"/>
                <a:sym typeface="Open Sans"/>
              </a:rPr>
              <a:t>Creamos la función </a:t>
            </a:r>
            <a:r>
              <a:rPr lang="es" sz="2400">
                <a:solidFill>
                  <a:srgbClr val="CC0000"/>
                </a:solidFill>
                <a:highlight>
                  <a:schemeClr val="lt1"/>
                </a:highlight>
                <a:latin typeface="Courier New"/>
                <a:ea typeface="Courier New"/>
                <a:cs typeface="Courier New"/>
                <a:sym typeface="Courier New"/>
              </a:rPr>
              <a:t>listaDeVentas</a:t>
            </a:r>
            <a:r>
              <a:rPr lang="es" sz="2400">
                <a:solidFill>
                  <a:srgbClr val="CC0000"/>
                </a:solidFill>
                <a:highlight>
                  <a:schemeClr val="lt1"/>
                </a:highlight>
                <a:latin typeface="Open Sans"/>
                <a:ea typeface="Open Sans"/>
                <a:cs typeface="Open Sans"/>
                <a:sym typeface="Open Sans"/>
              </a:rPr>
              <a:t> </a:t>
            </a:r>
            <a:r>
              <a:rPr lang="es" sz="2400">
                <a:highlight>
                  <a:schemeClr val="lt1"/>
                </a:highlight>
                <a:latin typeface="Open Sans"/>
                <a:ea typeface="Open Sans"/>
                <a:cs typeface="Open Sans"/>
                <a:sym typeface="Open Sans"/>
              </a:rPr>
              <a:t>que devuelve una lista que contiene el precio de venta de cada celular vendido.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28"/>
          <p:cNvPicPr preferRelativeResize="0"/>
          <p:nvPr/>
        </p:nvPicPr>
        <p:blipFill rotWithShape="1">
          <a:blip r:embed="rId3">
            <a:alphaModFix/>
          </a:blip>
          <a:srcRect b="0" l="0" r="0" t="0"/>
          <a:stretch/>
        </p:blipFill>
        <p:spPr>
          <a:xfrm>
            <a:off x="117575" y="4457200"/>
            <a:ext cx="2116175" cy="583425"/>
          </a:xfrm>
          <a:prstGeom prst="rect">
            <a:avLst/>
          </a:prstGeom>
          <a:noFill/>
          <a:ln>
            <a:noFill/>
          </a:ln>
        </p:spPr>
      </p:pic>
      <p:pic>
        <p:nvPicPr>
          <p:cNvPr id="227" name="Google Shape;227;p28"/>
          <p:cNvPicPr preferRelativeResize="0"/>
          <p:nvPr/>
        </p:nvPicPr>
        <p:blipFill rotWithShape="1">
          <a:blip r:embed="rId4">
            <a:alphaModFix/>
          </a:blip>
          <a:srcRect b="0" l="0" r="0" t="0"/>
          <a:stretch/>
        </p:blipFill>
        <p:spPr>
          <a:xfrm>
            <a:off x="7804125" y="181800"/>
            <a:ext cx="1152525" cy="788125"/>
          </a:xfrm>
          <a:prstGeom prst="rect">
            <a:avLst/>
          </a:prstGeom>
          <a:noFill/>
          <a:ln>
            <a:noFill/>
          </a:ln>
        </p:spPr>
      </p:pic>
      <p:cxnSp>
        <p:nvCxnSpPr>
          <p:cNvPr id="228" name="Google Shape;228;p28"/>
          <p:cNvCxnSpPr/>
          <p:nvPr/>
        </p:nvCxnSpPr>
        <p:spPr>
          <a:xfrm>
            <a:off x="656025" y="428925"/>
            <a:ext cx="3261600" cy="1200"/>
          </a:xfrm>
          <a:prstGeom prst="straightConnector1">
            <a:avLst/>
          </a:prstGeom>
          <a:noFill/>
          <a:ln cap="flat" cmpd="sng" w="19050">
            <a:solidFill>
              <a:schemeClr val="dk1"/>
            </a:solidFill>
            <a:prstDash val="solid"/>
            <a:round/>
            <a:headEnd len="sm" w="sm" type="none"/>
            <a:tailEnd len="sm" w="sm" type="none"/>
          </a:ln>
        </p:spPr>
      </p:cxnSp>
      <p:cxnSp>
        <p:nvCxnSpPr>
          <p:cNvPr id="229" name="Google Shape;229;p28"/>
          <p:cNvCxnSpPr/>
          <p:nvPr/>
        </p:nvCxnSpPr>
        <p:spPr>
          <a:xfrm>
            <a:off x="668675" y="441575"/>
            <a:ext cx="13800" cy="1390800"/>
          </a:xfrm>
          <a:prstGeom prst="straightConnector1">
            <a:avLst/>
          </a:prstGeom>
          <a:noFill/>
          <a:ln cap="flat" cmpd="sng" w="19050">
            <a:solidFill>
              <a:schemeClr val="dk1"/>
            </a:solidFill>
            <a:prstDash val="solid"/>
            <a:round/>
            <a:headEnd len="sm" w="sm" type="none"/>
            <a:tailEnd len="sm" w="sm" type="none"/>
          </a:ln>
        </p:spPr>
      </p:cxnSp>
      <p:cxnSp>
        <p:nvCxnSpPr>
          <p:cNvPr id="230" name="Google Shape;230;p28"/>
          <p:cNvCxnSpPr/>
          <p:nvPr/>
        </p:nvCxnSpPr>
        <p:spPr>
          <a:xfrm flipH="1" rot="10800000">
            <a:off x="5228025" y="4751625"/>
            <a:ext cx="3302400" cy="20700"/>
          </a:xfrm>
          <a:prstGeom prst="straightConnector1">
            <a:avLst/>
          </a:prstGeom>
          <a:noFill/>
          <a:ln cap="flat" cmpd="sng" w="19050">
            <a:solidFill>
              <a:schemeClr val="dk1"/>
            </a:solidFill>
            <a:prstDash val="solid"/>
            <a:round/>
            <a:headEnd len="sm" w="sm" type="none"/>
            <a:tailEnd len="sm" w="sm" type="none"/>
          </a:ln>
        </p:spPr>
      </p:cxnSp>
      <p:cxnSp>
        <p:nvCxnSpPr>
          <p:cNvPr id="231" name="Google Shape;231;p28"/>
          <p:cNvCxnSpPr/>
          <p:nvPr/>
        </p:nvCxnSpPr>
        <p:spPr>
          <a:xfrm flipH="1">
            <a:off x="8543200" y="3437425"/>
            <a:ext cx="10200" cy="1326900"/>
          </a:xfrm>
          <a:prstGeom prst="straightConnector1">
            <a:avLst/>
          </a:prstGeom>
          <a:noFill/>
          <a:ln cap="flat" cmpd="sng" w="19050">
            <a:solidFill>
              <a:schemeClr val="dk1"/>
            </a:solidFill>
            <a:prstDash val="solid"/>
            <a:round/>
            <a:headEnd len="sm" w="sm" type="none"/>
            <a:tailEnd len="sm" w="sm" type="none"/>
          </a:ln>
        </p:spPr>
      </p:cxnSp>
      <p:sp>
        <p:nvSpPr>
          <p:cNvPr id="232" name="Google Shape;232;p28"/>
          <p:cNvSpPr txBox="1"/>
          <p:nvPr>
            <p:ph type="title"/>
          </p:nvPr>
        </p:nvSpPr>
        <p:spPr>
          <a:xfrm>
            <a:off x="1124700" y="450150"/>
            <a:ext cx="6972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2400">
                <a:highlight>
                  <a:schemeClr val="lt1"/>
                </a:highlight>
                <a:latin typeface="Open Sans"/>
                <a:ea typeface="Open Sans"/>
                <a:cs typeface="Open Sans"/>
                <a:sym typeface="Open Sans"/>
              </a:rPr>
              <a:t>Terminada la función </a:t>
            </a:r>
            <a:r>
              <a:rPr lang="es" sz="2400">
                <a:solidFill>
                  <a:srgbClr val="CC0000"/>
                </a:solidFill>
                <a:highlight>
                  <a:schemeClr val="lt1"/>
                </a:highlight>
                <a:latin typeface="Courier New"/>
                <a:ea typeface="Courier New"/>
                <a:cs typeface="Courier New"/>
                <a:sym typeface="Courier New"/>
              </a:rPr>
              <a:t>listaDeVentas</a:t>
            </a:r>
            <a:r>
              <a:rPr lang="es" sz="2400">
                <a:solidFill>
                  <a:srgbClr val="CC0000"/>
                </a:solidFill>
                <a:highlight>
                  <a:schemeClr val="lt1"/>
                </a:highlight>
                <a:latin typeface="Open Sans"/>
                <a:ea typeface="Open Sans"/>
                <a:cs typeface="Open Sans"/>
                <a:sym typeface="Open Sans"/>
              </a:rPr>
              <a:t> </a:t>
            </a:r>
            <a:r>
              <a:rPr lang="es" sz="2400">
                <a:highlight>
                  <a:schemeClr val="lt1"/>
                </a:highlight>
                <a:latin typeface="Open Sans"/>
                <a:ea typeface="Open Sans"/>
                <a:cs typeface="Open Sans"/>
                <a:sym typeface="Open Sans"/>
              </a:rPr>
              <a:t>, creamos la funcionalidad de </a:t>
            </a:r>
            <a:r>
              <a:rPr lang="es" sz="2400">
                <a:solidFill>
                  <a:srgbClr val="CC0000"/>
                </a:solidFill>
                <a:highlight>
                  <a:schemeClr val="lt1"/>
                </a:highlight>
                <a:latin typeface="Courier New"/>
                <a:ea typeface="Courier New"/>
                <a:cs typeface="Courier New"/>
                <a:sym typeface="Courier New"/>
              </a:rPr>
              <a:t>totalDeVentas</a:t>
            </a:r>
            <a:r>
              <a:rPr lang="es" sz="2400">
                <a:highlight>
                  <a:schemeClr val="lt1"/>
                </a:highlight>
                <a:latin typeface="Open Sans"/>
                <a:ea typeface="Open Sans"/>
                <a:cs typeface="Open Sans"/>
                <a:sym typeface="Open Sans"/>
              </a:rPr>
              <a:t>, que justamente nos devuelva la sumatoria del valor de todas las ventas realizadas.</a:t>
            </a:r>
            <a:endParaRPr sz="2400">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29"/>
          <p:cNvPicPr preferRelativeResize="0"/>
          <p:nvPr/>
        </p:nvPicPr>
        <p:blipFill rotWithShape="1">
          <a:blip r:embed="rId3">
            <a:alphaModFix/>
          </a:blip>
          <a:srcRect b="0" l="0" r="0" t="0"/>
          <a:stretch/>
        </p:blipFill>
        <p:spPr>
          <a:xfrm>
            <a:off x="117575" y="4457200"/>
            <a:ext cx="2116175" cy="583425"/>
          </a:xfrm>
          <a:prstGeom prst="rect">
            <a:avLst/>
          </a:prstGeom>
          <a:noFill/>
          <a:ln>
            <a:noFill/>
          </a:ln>
        </p:spPr>
      </p:pic>
      <p:pic>
        <p:nvPicPr>
          <p:cNvPr id="238" name="Google Shape;238;p29"/>
          <p:cNvPicPr preferRelativeResize="0"/>
          <p:nvPr/>
        </p:nvPicPr>
        <p:blipFill rotWithShape="1">
          <a:blip r:embed="rId4">
            <a:alphaModFix/>
          </a:blip>
          <a:srcRect b="0" l="0" r="0" t="0"/>
          <a:stretch/>
        </p:blipFill>
        <p:spPr>
          <a:xfrm>
            <a:off x="7804125" y="181800"/>
            <a:ext cx="1152525" cy="788125"/>
          </a:xfrm>
          <a:prstGeom prst="rect">
            <a:avLst/>
          </a:prstGeom>
          <a:noFill/>
          <a:ln>
            <a:noFill/>
          </a:ln>
        </p:spPr>
      </p:pic>
      <p:cxnSp>
        <p:nvCxnSpPr>
          <p:cNvPr id="239" name="Google Shape;239;p29"/>
          <p:cNvCxnSpPr/>
          <p:nvPr/>
        </p:nvCxnSpPr>
        <p:spPr>
          <a:xfrm>
            <a:off x="656025" y="428925"/>
            <a:ext cx="3261600" cy="1200"/>
          </a:xfrm>
          <a:prstGeom prst="straightConnector1">
            <a:avLst/>
          </a:prstGeom>
          <a:noFill/>
          <a:ln cap="flat" cmpd="sng" w="19050">
            <a:solidFill>
              <a:schemeClr val="dk1"/>
            </a:solidFill>
            <a:prstDash val="solid"/>
            <a:round/>
            <a:headEnd len="sm" w="sm" type="none"/>
            <a:tailEnd len="sm" w="sm" type="none"/>
          </a:ln>
        </p:spPr>
      </p:cxnSp>
      <p:cxnSp>
        <p:nvCxnSpPr>
          <p:cNvPr id="240" name="Google Shape;240;p29"/>
          <p:cNvCxnSpPr/>
          <p:nvPr/>
        </p:nvCxnSpPr>
        <p:spPr>
          <a:xfrm>
            <a:off x="668675" y="441575"/>
            <a:ext cx="13800" cy="1390800"/>
          </a:xfrm>
          <a:prstGeom prst="straightConnector1">
            <a:avLst/>
          </a:prstGeom>
          <a:noFill/>
          <a:ln cap="flat" cmpd="sng" w="19050">
            <a:solidFill>
              <a:schemeClr val="dk1"/>
            </a:solidFill>
            <a:prstDash val="solid"/>
            <a:round/>
            <a:headEnd len="sm" w="sm" type="none"/>
            <a:tailEnd len="sm" w="sm" type="none"/>
          </a:ln>
        </p:spPr>
      </p:cxnSp>
      <p:cxnSp>
        <p:nvCxnSpPr>
          <p:cNvPr id="241" name="Google Shape;241;p29"/>
          <p:cNvCxnSpPr/>
          <p:nvPr/>
        </p:nvCxnSpPr>
        <p:spPr>
          <a:xfrm flipH="1" rot="10800000">
            <a:off x="5228025" y="4751625"/>
            <a:ext cx="3302400" cy="20700"/>
          </a:xfrm>
          <a:prstGeom prst="straightConnector1">
            <a:avLst/>
          </a:prstGeom>
          <a:noFill/>
          <a:ln cap="flat" cmpd="sng" w="19050">
            <a:solidFill>
              <a:schemeClr val="dk1"/>
            </a:solidFill>
            <a:prstDash val="solid"/>
            <a:round/>
            <a:headEnd len="sm" w="sm" type="none"/>
            <a:tailEnd len="sm" w="sm" type="none"/>
          </a:ln>
        </p:spPr>
      </p:cxnSp>
      <p:cxnSp>
        <p:nvCxnSpPr>
          <p:cNvPr id="242" name="Google Shape;242;p29"/>
          <p:cNvCxnSpPr/>
          <p:nvPr/>
        </p:nvCxnSpPr>
        <p:spPr>
          <a:xfrm flipH="1">
            <a:off x="8543200" y="3437425"/>
            <a:ext cx="10200" cy="1326900"/>
          </a:xfrm>
          <a:prstGeom prst="straightConnector1">
            <a:avLst/>
          </a:prstGeom>
          <a:noFill/>
          <a:ln cap="flat" cmpd="sng" w="19050">
            <a:solidFill>
              <a:schemeClr val="dk1"/>
            </a:solidFill>
            <a:prstDash val="solid"/>
            <a:round/>
            <a:headEnd len="sm" w="sm" type="none"/>
            <a:tailEnd len="sm" w="sm" type="none"/>
          </a:ln>
        </p:spPr>
      </p:cxnSp>
      <p:sp>
        <p:nvSpPr>
          <p:cNvPr id="243" name="Google Shape;243;p29"/>
          <p:cNvSpPr txBox="1"/>
          <p:nvPr>
            <p:ph type="title"/>
          </p:nvPr>
        </p:nvSpPr>
        <p:spPr>
          <a:xfrm>
            <a:off x="970475" y="450150"/>
            <a:ext cx="7273500" cy="4090800"/>
          </a:xfrm>
          <a:prstGeom prst="rect">
            <a:avLst/>
          </a:prstGeom>
        </p:spPr>
        <p:txBody>
          <a:bodyPr anchorCtr="0" anchor="ctr" bIns="91425" lIns="91425" spcFirstLastPara="1" rIns="91425" wrap="square" tIns="91425">
            <a:noAutofit/>
          </a:bodyPr>
          <a:lstStyle/>
          <a:p>
            <a:pPr indent="0" lvl="0" marL="0" rtl="0" algn="l">
              <a:lnSpc>
                <a:spcPct val="100000"/>
              </a:lnSpc>
              <a:spcBef>
                <a:spcPts val="300"/>
              </a:spcBef>
              <a:spcAft>
                <a:spcPts val="700"/>
              </a:spcAft>
              <a:buNone/>
            </a:pPr>
            <a:r>
              <a:rPr lang="es" sz="2400">
                <a:highlight>
                  <a:schemeClr val="lt1"/>
                </a:highlight>
              </a:rPr>
              <a:t>Muy contentos por cómo viene el desarrollo, nos piden una funcionalidad muy importante: la de verificar si una persona puede comprar o no un celular en cuotas. Esta permite al sistema definir si una persona al consultar por un celular, puede cumplir. </a:t>
            </a:r>
            <a:endParaRPr sz="2400">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0"/>
          <p:cNvPicPr preferRelativeResize="0"/>
          <p:nvPr/>
        </p:nvPicPr>
        <p:blipFill rotWithShape="1">
          <a:blip r:embed="rId3">
            <a:alphaModFix/>
          </a:blip>
          <a:srcRect b="0" l="0" r="0" t="0"/>
          <a:stretch/>
        </p:blipFill>
        <p:spPr>
          <a:xfrm>
            <a:off x="117575" y="4457200"/>
            <a:ext cx="2116175" cy="583425"/>
          </a:xfrm>
          <a:prstGeom prst="rect">
            <a:avLst/>
          </a:prstGeom>
          <a:noFill/>
          <a:ln>
            <a:noFill/>
          </a:ln>
        </p:spPr>
      </p:pic>
      <p:pic>
        <p:nvPicPr>
          <p:cNvPr id="249" name="Google Shape;249;p30"/>
          <p:cNvPicPr preferRelativeResize="0"/>
          <p:nvPr/>
        </p:nvPicPr>
        <p:blipFill rotWithShape="1">
          <a:blip r:embed="rId4">
            <a:alphaModFix/>
          </a:blip>
          <a:srcRect b="0" l="0" r="0" t="0"/>
          <a:stretch/>
        </p:blipFill>
        <p:spPr>
          <a:xfrm>
            <a:off x="7804125" y="181800"/>
            <a:ext cx="1152525" cy="788125"/>
          </a:xfrm>
          <a:prstGeom prst="rect">
            <a:avLst/>
          </a:prstGeom>
          <a:noFill/>
          <a:ln>
            <a:noFill/>
          </a:ln>
        </p:spPr>
      </p:pic>
      <p:cxnSp>
        <p:nvCxnSpPr>
          <p:cNvPr id="250" name="Google Shape;250;p30"/>
          <p:cNvCxnSpPr/>
          <p:nvPr/>
        </p:nvCxnSpPr>
        <p:spPr>
          <a:xfrm>
            <a:off x="656025" y="428925"/>
            <a:ext cx="3261600" cy="1200"/>
          </a:xfrm>
          <a:prstGeom prst="straightConnector1">
            <a:avLst/>
          </a:prstGeom>
          <a:noFill/>
          <a:ln cap="flat" cmpd="sng" w="19050">
            <a:solidFill>
              <a:schemeClr val="dk1"/>
            </a:solidFill>
            <a:prstDash val="solid"/>
            <a:round/>
            <a:headEnd len="sm" w="sm" type="none"/>
            <a:tailEnd len="sm" w="sm" type="none"/>
          </a:ln>
        </p:spPr>
      </p:cxnSp>
      <p:cxnSp>
        <p:nvCxnSpPr>
          <p:cNvPr id="251" name="Google Shape;251;p30"/>
          <p:cNvCxnSpPr/>
          <p:nvPr/>
        </p:nvCxnSpPr>
        <p:spPr>
          <a:xfrm>
            <a:off x="668675" y="441575"/>
            <a:ext cx="13800" cy="1390800"/>
          </a:xfrm>
          <a:prstGeom prst="straightConnector1">
            <a:avLst/>
          </a:prstGeom>
          <a:noFill/>
          <a:ln cap="flat" cmpd="sng" w="19050">
            <a:solidFill>
              <a:schemeClr val="dk1"/>
            </a:solidFill>
            <a:prstDash val="solid"/>
            <a:round/>
            <a:headEnd len="sm" w="sm" type="none"/>
            <a:tailEnd len="sm" w="sm" type="none"/>
          </a:ln>
        </p:spPr>
      </p:cxnSp>
      <p:cxnSp>
        <p:nvCxnSpPr>
          <p:cNvPr id="252" name="Google Shape;252;p30"/>
          <p:cNvCxnSpPr/>
          <p:nvPr/>
        </p:nvCxnSpPr>
        <p:spPr>
          <a:xfrm flipH="1" rot="10800000">
            <a:off x="5228025" y="4751625"/>
            <a:ext cx="3302400" cy="20700"/>
          </a:xfrm>
          <a:prstGeom prst="straightConnector1">
            <a:avLst/>
          </a:prstGeom>
          <a:noFill/>
          <a:ln cap="flat" cmpd="sng" w="19050">
            <a:solidFill>
              <a:schemeClr val="dk1"/>
            </a:solidFill>
            <a:prstDash val="solid"/>
            <a:round/>
            <a:headEnd len="sm" w="sm" type="none"/>
            <a:tailEnd len="sm" w="sm" type="none"/>
          </a:ln>
        </p:spPr>
      </p:cxnSp>
      <p:cxnSp>
        <p:nvCxnSpPr>
          <p:cNvPr id="253" name="Google Shape;253;p30"/>
          <p:cNvCxnSpPr/>
          <p:nvPr/>
        </p:nvCxnSpPr>
        <p:spPr>
          <a:xfrm flipH="1">
            <a:off x="8543200" y="3437425"/>
            <a:ext cx="10200" cy="1326900"/>
          </a:xfrm>
          <a:prstGeom prst="straightConnector1">
            <a:avLst/>
          </a:prstGeom>
          <a:noFill/>
          <a:ln cap="flat" cmpd="sng" w="19050">
            <a:solidFill>
              <a:schemeClr val="dk1"/>
            </a:solidFill>
            <a:prstDash val="solid"/>
            <a:round/>
            <a:headEnd len="sm" w="sm" type="none"/>
            <a:tailEnd len="sm" w="sm" type="none"/>
          </a:ln>
        </p:spPr>
      </p:cxnSp>
      <p:sp>
        <p:nvSpPr>
          <p:cNvPr id="254" name="Google Shape;254;p30"/>
          <p:cNvSpPr txBox="1"/>
          <p:nvPr>
            <p:ph type="title"/>
          </p:nvPr>
        </p:nvSpPr>
        <p:spPr>
          <a:xfrm>
            <a:off x="1067525" y="450150"/>
            <a:ext cx="7071300" cy="4090800"/>
          </a:xfrm>
          <a:prstGeom prst="rect">
            <a:avLst/>
          </a:prstGeom>
        </p:spPr>
        <p:txBody>
          <a:bodyPr anchorCtr="0" anchor="ctr" bIns="91425" lIns="91425" spcFirstLastPara="1" rIns="91425" wrap="square" tIns="91425">
            <a:noAutofit/>
          </a:bodyPr>
          <a:lstStyle/>
          <a:p>
            <a:pPr indent="0" lvl="0" marL="0" rtl="0" algn="l">
              <a:spcBef>
                <a:spcPts val="300"/>
              </a:spcBef>
              <a:spcAft>
                <a:spcPts val="0"/>
              </a:spcAft>
              <a:buNone/>
            </a:pPr>
            <a:r>
              <a:rPr lang="es" sz="2000">
                <a:highlight>
                  <a:schemeClr val="lt1"/>
                </a:highlight>
              </a:rPr>
              <a:t>Las personas solo sacan los celulares en cuotas tomando dos factores como condición de compra:</a:t>
            </a:r>
            <a:endParaRPr sz="2000">
              <a:highlight>
                <a:schemeClr val="lt1"/>
              </a:highlight>
            </a:endParaRPr>
          </a:p>
          <a:p>
            <a:pPr indent="0" lvl="0" marL="0" rtl="0" algn="l">
              <a:spcBef>
                <a:spcPts val="700"/>
              </a:spcBef>
              <a:spcAft>
                <a:spcPts val="0"/>
              </a:spcAft>
              <a:buNone/>
            </a:pPr>
            <a:r>
              <a:rPr lang="es" sz="2000">
                <a:highlight>
                  <a:schemeClr val="lt1"/>
                </a:highlight>
              </a:rPr>
              <a:t>- el </a:t>
            </a:r>
            <a:r>
              <a:rPr b="1" lang="es" sz="2000">
                <a:highlight>
                  <a:schemeClr val="lt1"/>
                </a:highlight>
              </a:rPr>
              <a:t>costo total</a:t>
            </a:r>
            <a:r>
              <a:rPr lang="es" sz="2000">
                <a:highlight>
                  <a:schemeClr val="lt1"/>
                </a:highlight>
              </a:rPr>
              <a:t>: si el total excede lo que la persona considera caro, no va a comprar. </a:t>
            </a:r>
            <a:endParaRPr sz="2000">
              <a:highlight>
                <a:schemeClr val="lt1"/>
              </a:highlight>
            </a:endParaRPr>
          </a:p>
          <a:p>
            <a:pPr indent="0" lvl="0" marL="0" rtl="0" algn="l">
              <a:spcBef>
                <a:spcPts val="700"/>
              </a:spcBef>
              <a:spcAft>
                <a:spcPts val="0"/>
              </a:spcAft>
              <a:buNone/>
            </a:pPr>
            <a:r>
              <a:rPr lang="es" sz="2000">
                <a:highlight>
                  <a:schemeClr val="lt1"/>
                </a:highlight>
              </a:rPr>
              <a:t>- </a:t>
            </a:r>
            <a:r>
              <a:rPr b="1" lang="es" sz="2000">
                <a:highlight>
                  <a:schemeClr val="lt1"/>
                </a:highlight>
              </a:rPr>
              <a:t>capacidad de pago en cuotas</a:t>
            </a:r>
            <a:r>
              <a:rPr lang="es" sz="2000">
                <a:highlight>
                  <a:schemeClr val="lt1"/>
                </a:highlight>
              </a:rPr>
              <a:t>: si la capacidad de pago en cuotas supera al costo de la cuota, va a poder pagarlo. </a:t>
            </a:r>
            <a:endParaRPr sz="2000">
              <a:highlight>
                <a:schemeClr val="lt1"/>
              </a:highlight>
            </a:endParaRPr>
          </a:p>
          <a:p>
            <a:pPr indent="0" lvl="0" marL="0" rtl="0" algn="l">
              <a:spcBef>
                <a:spcPts val="700"/>
              </a:spcBef>
              <a:spcAft>
                <a:spcPts val="0"/>
              </a:spcAft>
              <a:buNone/>
            </a:pPr>
            <a:r>
              <a:t/>
            </a:r>
            <a:endParaRPr sz="2000">
              <a:highlight>
                <a:schemeClr val="lt1"/>
              </a:highlight>
            </a:endParaRPr>
          </a:p>
          <a:p>
            <a:pPr indent="0" lvl="0" marL="0" rtl="0" algn="l">
              <a:spcBef>
                <a:spcPts val="700"/>
              </a:spcBef>
              <a:spcAft>
                <a:spcPts val="700"/>
              </a:spcAft>
              <a:buNone/>
            </a:pPr>
            <a:r>
              <a:rPr lang="es" sz="2000">
                <a:highlight>
                  <a:schemeClr val="lt1"/>
                </a:highlight>
              </a:rPr>
              <a:t>Si </a:t>
            </a:r>
            <a:r>
              <a:rPr b="1" lang="es" sz="2000">
                <a:highlight>
                  <a:schemeClr val="lt1"/>
                </a:highlight>
              </a:rPr>
              <a:t>ambas condiciones se cumplen</a:t>
            </a:r>
            <a:r>
              <a:rPr lang="es" sz="2000">
                <a:highlight>
                  <a:schemeClr val="lt1"/>
                </a:highlight>
              </a:rPr>
              <a:t>, se realiza la compra.</a:t>
            </a:r>
            <a:endParaRPr sz="5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1"/>
          <p:cNvPicPr preferRelativeResize="0"/>
          <p:nvPr/>
        </p:nvPicPr>
        <p:blipFill rotWithShape="1">
          <a:blip r:embed="rId3">
            <a:alphaModFix/>
          </a:blip>
          <a:srcRect b="0" l="0" r="0" t="0"/>
          <a:stretch/>
        </p:blipFill>
        <p:spPr>
          <a:xfrm>
            <a:off x="117575" y="4457200"/>
            <a:ext cx="2116175" cy="583425"/>
          </a:xfrm>
          <a:prstGeom prst="rect">
            <a:avLst/>
          </a:prstGeom>
          <a:noFill/>
          <a:ln>
            <a:noFill/>
          </a:ln>
        </p:spPr>
      </p:pic>
      <p:pic>
        <p:nvPicPr>
          <p:cNvPr id="260" name="Google Shape;260;p31"/>
          <p:cNvPicPr preferRelativeResize="0"/>
          <p:nvPr/>
        </p:nvPicPr>
        <p:blipFill rotWithShape="1">
          <a:blip r:embed="rId4">
            <a:alphaModFix/>
          </a:blip>
          <a:srcRect b="0" l="0" r="0" t="0"/>
          <a:stretch/>
        </p:blipFill>
        <p:spPr>
          <a:xfrm>
            <a:off x="7804125" y="181800"/>
            <a:ext cx="1152525" cy="788125"/>
          </a:xfrm>
          <a:prstGeom prst="rect">
            <a:avLst/>
          </a:prstGeom>
          <a:noFill/>
          <a:ln>
            <a:noFill/>
          </a:ln>
        </p:spPr>
      </p:pic>
      <p:cxnSp>
        <p:nvCxnSpPr>
          <p:cNvPr id="261" name="Google Shape;261;p31"/>
          <p:cNvCxnSpPr/>
          <p:nvPr/>
        </p:nvCxnSpPr>
        <p:spPr>
          <a:xfrm>
            <a:off x="656025" y="428925"/>
            <a:ext cx="3261600" cy="1200"/>
          </a:xfrm>
          <a:prstGeom prst="straightConnector1">
            <a:avLst/>
          </a:prstGeom>
          <a:noFill/>
          <a:ln cap="flat" cmpd="sng" w="19050">
            <a:solidFill>
              <a:schemeClr val="dk1"/>
            </a:solidFill>
            <a:prstDash val="solid"/>
            <a:round/>
            <a:headEnd len="sm" w="sm" type="none"/>
            <a:tailEnd len="sm" w="sm" type="none"/>
          </a:ln>
        </p:spPr>
      </p:cxnSp>
      <p:cxnSp>
        <p:nvCxnSpPr>
          <p:cNvPr id="262" name="Google Shape;262;p31"/>
          <p:cNvCxnSpPr/>
          <p:nvPr/>
        </p:nvCxnSpPr>
        <p:spPr>
          <a:xfrm>
            <a:off x="668675" y="441575"/>
            <a:ext cx="13800" cy="1390800"/>
          </a:xfrm>
          <a:prstGeom prst="straightConnector1">
            <a:avLst/>
          </a:prstGeom>
          <a:noFill/>
          <a:ln cap="flat" cmpd="sng" w="19050">
            <a:solidFill>
              <a:schemeClr val="dk1"/>
            </a:solidFill>
            <a:prstDash val="solid"/>
            <a:round/>
            <a:headEnd len="sm" w="sm" type="none"/>
            <a:tailEnd len="sm" w="sm" type="none"/>
          </a:ln>
        </p:spPr>
      </p:cxnSp>
      <p:cxnSp>
        <p:nvCxnSpPr>
          <p:cNvPr id="263" name="Google Shape;263;p31"/>
          <p:cNvCxnSpPr/>
          <p:nvPr/>
        </p:nvCxnSpPr>
        <p:spPr>
          <a:xfrm flipH="1" rot="10800000">
            <a:off x="5228025" y="4751625"/>
            <a:ext cx="3302400" cy="20700"/>
          </a:xfrm>
          <a:prstGeom prst="straightConnector1">
            <a:avLst/>
          </a:prstGeom>
          <a:noFill/>
          <a:ln cap="flat" cmpd="sng" w="19050">
            <a:solidFill>
              <a:schemeClr val="dk1"/>
            </a:solidFill>
            <a:prstDash val="solid"/>
            <a:round/>
            <a:headEnd len="sm" w="sm" type="none"/>
            <a:tailEnd len="sm" w="sm" type="none"/>
          </a:ln>
        </p:spPr>
      </p:cxnSp>
      <p:cxnSp>
        <p:nvCxnSpPr>
          <p:cNvPr id="264" name="Google Shape;264;p31"/>
          <p:cNvCxnSpPr/>
          <p:nvPr/>
        </p:nvCxnSpPr>
        <p:spPr>
          <a:xfrm flipH="1">
            <a:off x="8543200" y="3437425"/>
            <a:ext cx="10200" cy="1326900"/>
          </a:xfrm>
          <a:prstGeom prst="straightConnector1">
            <a:avLst/>
          </a:prstGeom>
          <a:noFill/>
          <a:ln cap="flat" cmpd="sng" w="19050">
            <a:solidFill>
              <a:schemeClr val="dk1"/>
            </a:solidFill>
            <a:prstDash val="solid"/>
            <a:round/>
            <a:headEnd len="sm" w="sm" type="none"/>
            <a:tailEnd len="sm" w="sm" type="none"/>
          </a:ln>
        </p:spPr>
      </p:cxnSp>
      <p:sp>
        <p:nvSpPr>
          <p:cNvPr id="265" name="Google Shape;265;p31"/>
          <p:cNvSpPr txBox="1"/>
          <p:nvPr>
            <p:ph type="title"/>
          </p:nvPr>
        </p:nvSpPr>
        <p:spPr>
          <a:xfrm>
            <a:off x="1035175" y="450150"/>
            <a:ext cx="6971100" cy="4090800"/>
          </a:xfrm>
          <a:prstGeom prst="rect">
            <a:avLst/>
          </a:prstGeom>
        </p:spPr>
        <p:txBody>
          <a:bodyPr anchorCtr="0" anchor="ctr" bIns="91425" lIns="91425" spcFirstLastPara="1" rIns="91425" wrap="square" tIns="91425">
            <a:normAutofit/>
          </a:bodyPr>
          <a:lstStyle/>
          <a:p>
            <a:pPr indent="0" lvl="0" marL="0" rtl="0" algn="l">
              <a:spcBef>
                <a:spcPts val="300"/>
              </a:spcBef>
              <a:spcAft>
                <a:spcPts val="700"/>
              </a:spcAft>
              <a:buNone/>
            </a:pPr>
            <a:r>
              <a:rPr lang="es" sz="2400">
                <a:highlight>
                  <a:schemeClr val="lt1"/>
                </a:highlight>
              </a:rPr>
              <a:t>Es por esto que nos  piden que desarrollemos la función </a:t>
            </a:r>
            <a:r>
              <a:rPr lang="es" sz="2400">
                <a:solidFill>
                  <a:srgbClr val="CC0000"/>
                </a:solidFill>
                <a:highlight>
                  <a:schemeClr val="lt1"/>
                </a:highlight>
              </a:rPr>
              <a:t>puedeComprar</a:t>
            </a:r>
            <a:r>
              <a:rPr b="1" lang="es" sz="2400">
                <a:solidFill>
                  <a:srgbClr val="CC0000"/>
                </a:solidFill>
                <a:highlight>
                  <a:schemeClr val="lt1"/>
                </a:highlight>
              </a:rPr>
              <a:t> </a:t>
            </a:r>
            <a:r>
              <a:rPr lang="es" sz="2400">
                <a:highlight>
                  <a:schemeClr val="lt1"/>
                </a:highlight>
              </a:rPr>
              <a:t>que reciba por parámetro un celular y una persona y devuelva true si la misma puede comprar el celular.</a:t>
            </a:r>
            <a:endParaRPr sz="5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4"/>
          <p:cNvPicPr preferRelativeResize="0"/>
          <p:nvPr/>
        </p:nvPicPr>
        <p:blipFill rotWithShape="1">
          <a:blip r:embed="rId3">
            <a:alphaModFix/>
          </a:blip>
          <a:srcRect b="0" l="0" r="0" t="0"/>
          <a:stretch/>
        </p:blipFill>
        <p:spPr>
          <a:xfrm>
            <a:off x="117575" y="4457200"/>
            <a:ext cx="2116175" cy="583425"/>
          </a:xfrm>
          <a:prstGeom prst="rect">
            <a:avLst/>
          </a:prstGeom>
          <a:noFill/>
          <a:ln>
            <a:noFill/>
          </a:ln>
        </p:spPr>
      </p:pic>
      <p:pic>
        <p:nvPicPr>
          <p:cNvPr id="67" name="Google Shape;67;p14"/>
          <p:cNvPicPr preferRelativeResize="0"/>
          <p:nvPr/>
        </p:nvPicPr>
        <p:blipFill rotWithShape="1">
          <a:blip r:embed="rId4">
            <a:alphaModFix/>
          </a:blip>
          <a:srcRect b="0" l="0" r="0" t="0"/>
          <a:stretch/>
        </p:blipFill>
        <p:spPr>
          <a:xfrm>
            <a:off x="7804125" y="181800"/>
            <a:ext cx="1152525" cy="788125"/>
          </a:xfrm>
          <a:prstGeom prst="rect">
            <a:avLst/>
          </a:prstGeom>
          <a:noFill/>
          <a:ln>
            <a:noFill/>
          </a:ln>
        </p:spPr>
      </p:pic>
      <p:cxnSp>
        <p:nvCxnSpPr>
          <p:cNvPr id="68" name="Google Shape;68;p14"/>
          <p:cNvCxnSpPr/>
          <p:nvPr/>
        </p:nvCxnSpPr>
        <p:spPr>
          <a:xfrm>
            <a:off x="656025" y="428925"/>
            <a:ext cx="3261600" cy="1200"/>
          </a:xfrm>
          <a:prstGeom prst="straightConnector1">
            <a:avLst/>
          </a:prstGeom>
          <a:noFill/>
          <a:ln cap="flat" cmpd="sng" w="19050">
            <a:solidFill>
              <a:schemeClr val="dk1"/>
            </a:solidFill>
            <a:prstDash val="solid"/>
            <a:round/>
            <a:headEnd len="sm" w="sm" type="none"/>
            <a:tailEnd len="sm" w="sm" type="none"/>
          </a:ln>
        </p:spPr>
      </p:cxnSp>
      <p:cxnSp>
        <p:nvCxnSpPr>
          <p:cNvPr id="69" name="Google Shape;69;p14"/>
          <p:cNvCxnSpPr/>
          <p:nvPr/>
        </p:nvCxnSpPr>
        <p:spPr>
          <a:xfrm>
            <a:off x="668675" y="441575"/>
            <a:ext cx="13800" cy="1390800"/>
          </a:xfrm>
          <a:prstGeom prst="straightConnector1">
            <a:avLst/>
          </a:prstGeom>
          <a:noFill/>
          <a:ln cap="flat" cmpd="sng" w="19050">
            <a:solidFill>
              <a:schemeClr val="dk1"/>
            </a:solidFill>
            <a:prstDash val="solid"/>
            <a:round/>
            <a:headEnd len="sm" w="sm" type="none"/>
            <a:tailEnd len="sm" w="sm" type="none"/>
          </a:ln>
        </p:spPr>
      </p:cxnSp>
      <p:cxnSp>
        <p:nvCxnSpPr>
          <p:cNvPr id="70" name="Google Shape;70;p14"/>
          <p:cNvCxnSpPr/>
          <p:nvPr/>
        </p:nvCxnSpPr>
        <p:spPr>
          <a:xfrm flipH="1" rot="10800000">
            <a:off x="5228025" y="4751625"/>
            <a:ext cx="3302400" cy="20700"/>
          </a:xfrm>
          <a:prstGeom prst="straightConnector1">
            <a:avLst/>
          </a:prstGeom>
          <a:noFill/>
          <a:ln cap="flat" cmpd="sng" w="19050">
            <a:solidFill>
              <a:schemeClr val="dk1"/>
            </a:solidFill>
            <a:prstDash val="solid"/>
            <a:round/>
            <a:headEnd len="sm" w="sm" type="none"/>
            <a:tailEnd len="sm" w="sm" type="none"/>
          </a:ln>
        </p:spPr>
      </p:cxnSp>
      <p:cxnSp>
        <p:nvCxnSpPr>
          <p:cNvPr id="71" name="Google Shape;71;p14"/>
          <p:cNvCxnSpPr/>
          <p:nvPr/>
        </p:nvCxnSpPr>
        <p:spPr>
          <a:xfrm flipH="1">
            <a:off x="8543200" y="3437425"/>
            <a:ext cx="10200" cy="1326900"/>
          </a:xfrm>
          <a:prstGeom prst="straightConnector1">
            <a:avLst/>
          </a:prstGeom>
          <a:noFill/>
          <a:ln cap="flat" cmpd="sng" w="19050">
            <a:solidFill>
              <a:schemeClr val="dk1"/>
            </a:solidFill>
            <a:prstDash val="solid"/>
            <a:round/>
            <a:headEnd len="sm" w="sm" type="none"/>
            <a:tailEnd len="sm" w="sm" type="none"/>
          </a:ln>
        </p:spPr>
      </p:cxnSp>
      <p:sp>
        <p:nvSpPr>
          <p:cNvPr id="72" name="Google Shape;72;p14"/>
          <p:cNvSpPr txBox="1"/>
          <p:nvPr>
            <p:ph type="title"/>
          </p:nvPr>
        </p:nvSpPr>
        <p:spPr>
          <a:xfrm>
            <a:off x="987550" y="441575"/>
            <a:ext cx="5884200" cy="3170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2400"/>
              <a:t>Lo primero que nos pide el encargado de deposito es poder listar los </a:t>
            </a:r>
            <a:r>
              <a:rPr lang="es" sz="2400"/>
              <a:t>equipos </a:t>
            </a:r>
            <a:endParaRPr sz="2400"/>
          </a:p>
          <a:p>
            <a:pPr indent="0" lvl="0" marL="0" rtl="0" algn="l">
              <a:spcBef>
                <a:spcPts val="0"/>
              </a:spcBef>
              <a:spcAft>
                <a:spcPts val="0"/>
              </a:spcAft>
              <a:buNone/>
            </a:pPr>
            <a:r>
              <a:rPr lang="es" sz="2400"/>
              <a:t>con los siguientes datos: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2000">
                <a:highlight>
                  <a:schemeClr val="lt1"/>
                </a:highlight>
                <a:latin typeface="Courier New"/>
                <a:ea typeface="Courier New"/>
                <a:cs typeface="Courier New"/>
                <a:sym typeface="Courier New"/>
              </a:rPr>
              <a:t>    marca, modelo,precio, </a:t>
            </a:r>
            <a:endParaRPr sz="2000">
              <a:highlight>
                <a:schemeClr val="lt1"/>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s" sz="2000">
                <a:highlight>
                  <a:schemeClr val="lt1"/>
                </a:highlight>
                <a:latin typeface="Courier New"/>
                <a:ea typeface="Courier New"/>
                <a:cs typeface="Courier New"/>
                <a:sym typeface="Courier New"/>
              </a:rPr>
              <a:t> horas de uso,color, </a:t>
            </a:r>
            <a:endParaRPr sz="2000">
              <a:highlight>
                <a:schemeClr val="lt1"/>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s" sz="2000">
                <a:highlight>
                  <a:schemeClr val="lt1"/>
                </a:highlight>
                <a:latin typeface="Courier New"/>
                <a:ea typeface="Courier New"/>
                <a:cs typeface="Courier New"/>
                <a:sym typeface="Courier New"/>
              </a:rPr>
              <a:t> cuotas,año, </a:t>
            </a:r>
            <a:r>
              <a:rPr lang="es" sz="2000">
                <a:highlight>
                  <a:schemeClr val="lt1"/>
                </a:highlight>
                <a:latin typeface="Courier New"/>
                <a:ea typeface="Courier New"/>
                <a:cs typeface="Courier New"/>
                <a:sym typeface="Courier New"/>
              </a:rPr>
              <a:t>código</a:t>
            </a:r>
            <a:r>
              <a:rPr lang="es" sz="2000">
                <a:highlight>
                  <a:schemeClr val="lt1"/>
                </a:highlight>
                <a:latin typeface="Courier New"/>
                <a:ea typeface="Courier New"/>
                <a:cs typeface="Courier New"/>
                <a:sym typeface="Courier New"/>
              </a:rPr>
              <a:t>, vendido</a:t>
            </a:r>
            <a:r>
              <a:rPr lang="es" sz="2000">
                <a:highlight>
                  <a:schemeClr val="lt1"/>
                </a:highlight>
              </a:rPr>
              <a:t> </a:t>
            </a:r>
            <a:endParaRPr sz="2000">
              <a:highlight>
                <a:schemeClr val="lt1"/>
              </a:highlight>
            </a:endParaRPr>
          </a:p>
        </p:txBody>
      </p:sp>
      <p:pic>
        <p:nvPicPr>
          <p:cNvPr id="73" name="Google Shape;73;p14"/>
          <p:cNvPicPr preferRelativeResize="0"/>
          <p:nvPr/>
        </p:nvPicPr>
        <p:blipFill>
          <a:blip r:embed="rId5">
            <a:alphaModFix/>
          </a:blip>
          <a:stretch>
            <a:fillRect/>
          </a:stretch>
        </p:blipFill>
        <p:spPr>
          <a:xfrm>
            <a:off x="6166975" y="1515619"/>
            <a:ext cx="2116175" cy="306933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2"/>
          <p:cNvPicPr preferRelativeResize="0"/>
          <p:nvPr/>
        </p:nvPicPr>
        <p:blipFill rotWithShape="1">
          <a:blip r:embed="rId3">
            <a:alphaModFix/>
          </a:blip>
          <a:srcRect b="0" l="0" r="0" t="0"/>
          <a:stretch/>
        </p:blipFill>
        <p:spPr>
          <a:xfrm>
            <a:off x="117575" y="4457200"/>
            <a:ext cx="2116175" cy="583425"/>
          </a:xfrm>
          <a:prstGeom prst="rect">
            <a:avLst/>
          </a:prstGeom>
          <a:noFill/>
          <a:ln>
            <a:noFill/>
          </a:ln>
        </p:spPr>
      </p:pic>
      <p:pic>
        <p:nvPicPr>
          <p:cNvPr id="271" name="Google Shape;271;p32"/>
          <p:cNvPicPr preferRelativeResize="0"/>
          <p:nvPr/>
        </p:nvPicPr>
        <p:blipFill rotWithShape="1">
          <a:blip r:embed="rId4">
            <a:alphaModFix/>
          </a:blip>
          <a:srcRect b="0" l="0" r="0" t="0"/>
          <a:stretch/>
        </p:blipFill>
        <p:spPr>
          <a:xfrm>
            <a:off x="7804125" y="181800"/>
            <a:ext cx="1152525" cy="788125"/>
          </a:xfrm>
          <a:prstGeom prst="rect">
            <a:avLst/>
          </a:prstGeom>
          <a:noFill/>
          <a:ln>
            <a:noFill/>
          </a:ln>
        </p:spPr>
      </p:pic>
      <p:cxnSp>
        <p:nvCxnSpPr>
          <p:cNvPr id="272" name="Google Shape;272;p32"/>
          <p:cNvCxnSpPr/>
          <p:nvPr/>
        </p:nvCxnSpPr>
        <p:spPr>
          <a:xfrm>
            <a:off x="656025" y="428925"/>
            <a:ext cx="3261600" cy="1200"/>
          </a:xfrm>
          <a:prstGeom prst="straightConnector1">
            <a:avLst/>
          </a:prstGeom>
          <a:noFill/>
          <a:ln cap="flat" cmpd="sng" w="19050">
            <a:solidFill>
              <a:schemeClr val="dk1"/>
            </a:solidFill>
            <a:prstDash val="solid"/>
            <a:round/>
            <a:headEnd len="sm" w="sm" type="none"/>
            <a:tailEnd len="sm" w="sm" type="none"/>
          </a:ln>
        </p:spPr>
      </p:cxnSp>
      <p:cxnSp>
        <p:nvCxnSpPr>
          <p:cNvPr id="273" name="Google Shape;273;p32"/>
          <p:cNvCxnSpPr/>
          <p:nvPr/>
        </p:nvCxnSpPr>
        <p:spPr>
          <a:xfrm>
            <a:off x="668675" y="441575"/>
            <a:ext cx="13800" cy="1390800"/>
          </a:xfrm>
          <a:prstGeom prst="straightConnector1">
            <a:avLst/>
          </a:prstGeom>
          <a:noFill/>
          <a:ln cap="flat" cmpd="sng" w="19050">
            <a:solidFill>
              <a:schemeClr val="dk1"/>
            </a:solidFill>
            <a:prstDash val="solid"/>
            <a:round/>
            <a:headEnd len="sm" w="sm" type="none"/>
            <a:tailEnd len="sm" w="sm" type="none"/>
          </a:ln>
        </p:spPr>
      </p:cxnSp>
      <p:cxnSp>
        <p:nvCxnSpPr>
          <p:cNvPr id="274" name="Google Shape;274;p32"/>
          <p:cNvCxnSpPr/>
          <p:nvPr/>
        </p:nvCxnSpPr>
        <p:spPr>
          <a:xfrm flipH="1" rot="10800000">
            <a:off x="5228025" y="4751625"/>
            <a:ext cx="3302400" cy="20700"/>
          </a:xfrm>
          <a:prstGeom prst="straightConnector1">
            <a:avLst/>
          </a:prstGeom>
          <a:noFill/>
          <a:ln cap="flat" cmpd="sng" w="19050">
            <a:solidFill>
              <a:schemeClr val="dk1"/>
            </a:solidFill>
            <a:prstDash val="solid"/>
            <a:round/>
            <a:headEnd len="sm" w="sm" type="none"/>
            <a:tailEnd len="sm" w="sm" type="none"/>
          </a:ln>
        </p:spPr>
      </p:cxnSp>
      <p:cxnSp>
        <p:nvCxnSpPr>
          <p:cNvPr id="275" name="Google Shape;275;p32"/>
          <p:cNvCxnSpPr/>
          <p:nvPr/>
        </p:nvCxnSpPr>
        <p:spPr>
          <a:xfrm flipH="1">
            <a:off x="8543200" y="3437425"/>
            <a:ext cx="10200" cy="1326900"/>
          </a:xfrm>
          <a:prstGeom prst="straightConnector1">
            <a:avLst/>
          </a:prstGeom>
          <a:noFill/>
          <a:ln cap="flat" cmpd="sng" w="19050">
            <a:solidFill>
              <a:schemeClr val="dk1"/>
            </a:solidFill>
            <a:prstDash val="solid"/>
            <a:round/>
            <a:headEnd len="sm" w="sm" type="none"/>
            <a:tailEnd len="sm" w="sm" type="none"/>
          </a:ln>
        </p:spPr>
      </p:cxnSp>
      <p:sp>
        <p:nvSpPr>
          <p:cNvPr id="276" name="Google Shape;276;p32"/>
          <p:cNvSpPr txBox="1"/>
          <p:nvPr>
            <p:ph type="title"/>
          </p:nvPr>
        </p:nvSpPr>
        <p:spPr>
          <a:xfrm>
            <a:off x="1099875" y="450150"/>
            <a:ext cx="57582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2000">
                <a:highlight>
                  <a:schemeClr val="lt1"/>
                </a:highlight>
              </a:rPr>
              <a:t>Objeto literal de persona</a:t>
            </a:r>
            <a:endParaRPr sz="2000">
              <a:highlight>
                <a:schemeClr val="lt1"/>
              </a:highlight>
            </a:endParaRPr>
          </a:p>
          <a:p>
            <a:pPr indent="0" lvl="0" marL="0" rtl="0" algn="l">
              <a:spcBef>
                <a:spcPts val="0"/>
              </a:spcBef>
              <a:spcAft>
                <a:spcPts val="0"/>
              </a:spcAft>
              <a:buNone/>
            </a:pPr>
            <a:r>
              <a:rPr lang="es" sz="2000">
                <a:solidFill>
                  <a:srgbClr val="741B47"/>
                </a:solidFill>
                <a:highlight>
                  <a:schemeClr val="lt1"/>
                </a:highlight>
              </a:rPr>
              <a:t>{</a:t>
            </a:r>
            <a:endParaRPr sz="2000">
              <a:solidFill>
                <a:srgbClr val="741B47"/>
              </a:solidFill>
              <a:highlight>
                <a:schemeClr val="lt1"/>
              </a:highlight>
            </a:endParaRPr>
          </a:p>
          <a:p>
            <a:pPr indent="457200" lvl="0" marL="0" rtl="0" algn="l">
              <a:spcBef>
                <a:spcPts val="0"/>
              </a:spcBef>
              <a:spcAft>
                <a:spcPts val="0"/>
              </a:spcAft>
              <a:buNone/>
            </a:pPr>
            <a:r>
              <a:rPr lang="es" sz="2000">
                <a:solidFill>
                  <a:srgbClr val="0B5394"/>
                </a:solidFill>
                <a:highlight>
                  <a:schemeClr val="lt1"/>
                </a:highlight>
              </a:rPr>
              <a:t>nombre</a:t>
            </a:r>
            <a:r>
              <a:rPr lang="es" sz="2000">
                <a:highlight>
                  <a:schemeClr val="lt1"/>
                </a:highlight>
              </a:rPr>
              <a:t>: </a:t>
            </a:r>
            <a:r>
              <a:rPr lang="es" sz="2000">
                <a:solidFill>
                  <a:srgbClr val="E69138"/>
                </a:solidFill>
                <a:highlight>
                  <a:schemeClr val="lt1"/>
                </a:highlight>
              </a:rPr>
              <a:t>“Juan”</a:t>
            </a:r>
            <a:r>
              <a:rPr lang="es" sz="2000">
                <a:highlight>
                  <a:schemeClr val="lt1"/>
                </a:highlight>
              </a:rPr>
              <a:t>,</a:t>
            </a:r>
            <a:endParaRPr sz="2000">
              <a:highlight>
                <a:schemeClr val="lt1"/>
              </a:highlight>
            </a:endParaRPr>
          </a:p>
          <a:p>
            <a:pPr indent="457200" lvl="0" marL="0" rtl="0" algn="l">
              <a:spcBef>
                <a:spcPts val="0"/>
              </a:spcBef>
              <a:spcAft>
                <a:spcPts val="0"/>
              </a:spcAft>
              <a:buNone/>
            </a:pPr>
            <a:r>
              <a:rPr lang="es" sz="2000">
                <a:solidFill>
                  <a:srgbClr val="0B5394"/>
                </a:solidFill>
                <a:highlight>
                  <a:schemeClr val="lt1"/>
                </a:highlight>
              </a:rPr>
              <a:t>capacidadDePagoEnCuotas</a:t>
            </a:r>
            <a:r>
              <a:rPr lang="es" sz="2000">
                <a:highlight>
                  <a:schemeClr val="lt1"/>
                </a:highlight>
              </a:rPr>
              <a:t>: </a:t>
            </a:r>
            <a:r>
              <a:rPr lang="es" sz="2000">
                <a:solidFill>
                  <a:srgbClr val="38761D"/>
                </a:solidFill>
                <a:highlight>
                  <a:schemeClr val="lt1"/>
                </a:highlight>
              </a:rPr>
              <a:t>20000</a:t>
            </a:r>
            <a:r>
              <a:rPr lang="es" sz="2000">
                <a:highlight>
                  <a:schemeClr val="lt1"/>
                </a:highlight>
              </a:rPr>
              <a:t>,</a:t>
            </a:r>
            <a:endParaRPr sz="2000">
              <a:highlight>
                <a:schemeClr val="lt1"/>
              </a:highlight>
            </a:endParaRPr>
          </a:p>
          <a:p>
            <a:pPr indent="457200" lvl="0" marL="0" rtl="0" algn="l">
              <a:spcBef>
                <a:spcPts val="0"/>
              </a:spcBef>
              <a:spcAft>
                <a:spcPts val="0"/>
              </a:spcAft>
              <a:buNone/>
            </a:pPr>
            <a:r>
              <a:rPr lang="es" sz="2000">
                <a:solidFill>
                  <a:srgbClr val="0B5394"/>
                </a:solidFill>
                <a:highlight>
                  <a:schemeClr val="lt1"/>
                </a:highlight>
              </a:rPr>
              <a:t>capacidadDePagoTotal</a:t>
            </a:r>
            <a:r>
              <a:rPr lang="es" sz="2000">
                <a:highlight>
                  <a:schemeClr val="lt1"/>
                </a:highlight>
              </a:rPr>
              <a:t>: </a:t>
            </a:r>
            <a:r>
              <a:rPr lang="es" sz="2000">
                <a:solidFill>
                  <a:srgbClr val="38761D"/>
                </a:solidFill>
                <a:highlight>
                  <a:schemeClr val="lt1"/>
                </a:highlight>
              </a:rPr>
              <a:t>100000</a:t>
            </a:r>
            <a:endParaRPr sz="2000">
              <a:solidFill>
                <a:srgbClr val="38761D"/>
              </a:solidFill>
              <a:highlight>
                <a:schemeClr val="lt1"/>
              </a:highlight>
            </a:endParaRPr>
          </a:p>
          <a:p>
            <a:pPr indent="0" lvl="0" marL="0" rtl="0" algn="l">
              <a:spcBef>
                <a:spcPts val="0"/>
              </a:spcBef>
              <a:spcAft>
                <a:spcPts val="0"/>
              </a:spcAft>
              <a:buNone/>
            </a:pPr>
            <a:r>
              <a:rPr lang="es" sz="2000">
                <a:solidFill>
                  <a:srgbClr val="741B47"/>
                </a:solidFill>
                <a:highlight>
                  <a:schemeClr val="lt1"/>
                </a:highlight>
              </a:rPr>
              <a:t>}</a:t>
            </a:r>
            <a:endParaRPr sz="2000">
              <a:solidFill>
                <a:srgbClr val="741B47"/>
              </a:solidFill>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33"/>
          <p:cNvPicPr preferRelativeResize="0"/>
          <p:nvPr/>
        </p:nvPicPr>
        <p:blipFill rotWithShape="1">
          <a:blip r:embed="rId3">
            <a:alphaModFix/>
          </a:blip>
          <a:srcRect b="0" l="0" r="0" t="0"/>
          <a:stretch/>
        </p:blipFill>
        <p:spPr>
          <a:xfrm>
            <a:off x="117575" y="4457200"/>
            <a:ext cx="2116175" cy="583425"/>
          </a:xfrm>
          <a:prstGeom prst="rect">
            <a:avLst/>
          </a:prstGeom>
          <a:noFill/>
          <a:ln>
            <a:noFill/>
          </a:ln>
        </p:spPr>
      </p:pic>
      <p:pic>
        <p:nvPicPr>
          <p:cNvPr id="282" name="Google Shape;282;p33"/>
          <p:cNvPicPr preferRelativeResize="0"/>
          <p:nvPr/>
        </p:nvPicPr>
        <p:blipFill rotWithShape="1">
          <a:blip r:embed="rId4">
            <a:alphaModFix/>
          </a:blip>
          <a:srcRect b="0" l="0" r="0" t="0"/>
          <a:stretch/>
        </p:blipFill>
        <p:spPr>
          <a:xfrm>
            <a:off x="7804125" y="181800"/>
            <a:ext cx="1152525" cy="788125"/>
          </a:xfrm>
          <a:prstGeom prst="rect">
            <a:avLst/>
          </a:prstGeom>
          <a:noFill/>
          <a:ln>
            <a:noFill/>
          </a:ln>
        </p:spPr>
      </p:pic>
      <p:cxnSp>
        <p:nvCxnSpPr>
          <p:cNvPr id="283" name="Google Shape;283;p33"/>
          <p:cNvCxnSpPr/>
          <p:nvPr/>
        </p:nvCxnSpPr>
        <p:spPr>
          <a:xfrm>
            <a:off x="656025" y="428925"/>
            <a:ext cx="3261600" cy="1200"/>
          </a:xfrm>
          <a:prstGeom prst="straightConnector1">
            <a:avLst/>
          </a:prstGeom>
          <a:noFill/>
          <a:ln cap="flat" cmpd="sng" w="19050">
            <a:solidFill>
              <a:schemeClr val="dk1"/>
            </a:solidFill>
            <a:prstDash val="solid"/>
            <a:round/>
            <a:headEnd len="sm" w="sm" type="none"/>
            <a:tailEnd len="sm" w="sm" type="none"/>
          </a:ln>
        </p:spPr>
      </p:cxnSp>
      <p:cxnSp>
        <p:nvCxnSpPr>
          <p:cNvPr id="284" name="Google Shape;284;p33"/>
          <p:cNvCxnSpPr/>
          <p:nvPr/>
        </p:nvCxnSpPr>
        <p:spPr>
          <a:xfrm>
            <a:off x="668675" y="441575"/>
            <a:ext cx="13800" cy="1390800"/>
          </a:xfrm>
          <a:prstGeom prst="straightConnector1">
            <a:avLst/>
          </a:prstGeom>
          <a:noFill/>
          <a:ln cap="flat" cmpd="sng" w="19050">
            <a:solidFill>
              <a:schemeClr val="dk1"/>
            </a:solidFill>
            <a:prstDash val="solid"/>
            <a:round/>
            <a:headEnd len="sm" w="sm" type="none"/>
            <a:tailEnd len="sm" w="sm" type="none"/>
          </a:ln>
        </p:spPr>
      </p:cxnSp>
      <p:cxnSp>
        <p:nvCxnSpPr>
          <p:cNvPr id="285" name="Google Shape;285;p33"/>
          <p:cNvCxnSpPr/>
          <p:nvPr/>
        </p:nvCxnSpPr>
        <p:spPr>
          <a:xfrm flipH="1" rot="10800000">
            <a:off x="5228025" y="4751625"/>
            <a:ext cx="3302400" cy="20700"/>
          </a:xfrm>
          <a:prstGeom prst="straightConnector1">
            <a:avLst/>
          </a:prstGeom>
          <a:noFill/>
          <a:ln cap="flat" cmpd="sng" w="19050">
            <a:solidFill>
              <a:schemeClr val="dk1"/>
            </a:solidFill>
            <a:prstDash val="solid"/>
            <a:round/>
            <a:headEnd len="sm" w="sm" type="none"/>
            <a:tailEnd len="sm" w="sm" type="none"/>
          </a:ln>
        </p:spPr>
      </p:cxnSp>
      <p:cxnSp>
        <p:nvCxnSpPr>
          <p:cNvPr id="286" name="Google Shape;286;p33"/>
          <p:cNvCxnSpPr/>
          <p:nvPr/>
        </p:nvCxnSpPr>
        <p:spPr>
          <a:xfrm flipH="1">
            <a:off x="8543200" y="3437425"/>
            <a:ext cx="10200" cy="1326900"/>
          </a:xfrm>
          <a:prstGeom prst="straightConnector1">
            <a:avLst/>
          </a:prstGeom>
          <a:noFill/>
          <a:ln cap="flat" cmpd="sng" w="19050">
            <a:solidFill>
              <a:schemeClr val="dk1"/>
            </a:solidFill>
            <a:prstDash val="solid"/>
            <a:round/>
            <a:headEnd len="sm" w="sm" type="none"/>
            <a:tailEnd len="sm" w="sm" type="none"/>
          </a:ln>
        </p:spPr>
      </p:cxnSp>
      <p:pic>
        <p:nvPicPr>
          <p:cNvPr id="287" name="Google Shape;287;p33"/>
          <p:cNvPicPr preferRelativeResize="0"/>
          <p:nvPr/>
        </p:nvPicPr>
        <p:blipFill>
          <a:blip r:embed="rId5">
            <a:alphaModFix/>
          </a:blip>
          <a:stretch>
            <a:fillRect/>
          </a:stretch>
        </p:blipFill>
        <p:spPr>
          <a:xfrm>
            <a:off x="1362000" y="844799"/>
            <a:ext cx="6180446" cy="3492163"/>
          </a:xfrm>
          <a:prstGeom prst="rect">
            <a:avLst/>
          </a:prstGeom>
          <a:noFill/>
          <a:ln>
            <a:noFill/>
          </a:ln>
        </p:spPr>
      </p:pic>
      <p:sp>
        <p:nvSpPr>
          <p:cNvPr id="288" name="Google Shape;288;p33"/>
          <p:cNvSpPr txBox="1"/>
          <p:nvPr/>
        </p:nvSpPr>
        <p:spPr>
          <a:xfrm>
            <a:off x="903600" y="3351750"/>
            <a:ext cx="73368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800">
                <a:solidFill>
                  <a:schemeClr val="dk1"/>
                </a:solidFill>
              </a:rPr>
              <a:t>FELICITACIONES</a:t>
            </a:r>
            <a:endParaRPr b="1" sz="2800">
              <a:solidFill>
                <a:schemeClr val="dk1"/>
              </a:solidFill>
            </a:endParaRPr>
          </a:p>
          <a:p>
            <a:pPr indent="0" lvl="0" marL="0" rtl="0" algn="ctr">
              <a:spcBef>
                <a:spcPts val="0"/>
              </a:spcBef>
              <a:spcAft>
                <a:spcPts val="0"/>
              </a:spcAft>
              <a:buNone/>
            </a:pPr>
            <a:r>
              <a:rPr b="1" lang="es" sz="2400">
                <a:solidFill>
                  <a:schemeClr val="dk1"/>
                </a:solidFill>
              </a:rPr>
              <a:t>Completaste el sistema</a:t>
            </a:r>
            <a:endParaRPr b="1" sz="24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34"/>
          <p:cNvPicPr preferRelativeResize="0"/>
          <p:nvPr/>
        </p:nvPicPr>
        <p:blipFill>
          <a:blip r:embed="rId3">
            <a:alphaModFix/>
          </a:blip>
          <a:stretch>
            <a:fillRect/>
          </a:stretch>
        </p:blipFill>
        <p:spPr>
          <a:xfrm>
            <a:off x="1084400" y="582876"/>
            <a:ext cx="6560554" cy="3736475"/>
          </a:xfrm>
          <a:prstGeom prst="rect">
            <a:avLst/>
          </a:prstGeom>
          <a:noFill/>
          <a:ln>
            <a:noFill/>
          </a:ln>
        </p:spPr>
      </p:pic>
      <p:pic>
        <p:nvPicPr>
          <p:cNvPr id="294" name="Google Shape;294;p34"/>
          <p:cNvPicPr preferRelativeResize="0"/>
          <p:nvPr/>
        </p:nvPicPr>
        <p:blipFill rotWithShape="1">
          <a:blip r:embed="rId4">
            <a:alphaModFix/>
          </a:blip>
          <a:srcRect b="0" l="0" r="0" t="0"/>
          <a:stretch/>
        </p:blipFill>
        <p:spPr>
          <a:xfrm>
            <a:off x="117575" y="4457200"/>
            <a:ext cx="2116175" cy="583425"/>
          </a:xfrm>
          <a:prstGeom prst="rect">
            <a:avLst/>
          </a:prstGeom>
          <a:noFill/>
          <a:ln>
            <a:noFill/>
          </a:ln>
        </p:spPr>
      </p:pic>
      <p:pic>
        <p:nvPicPr>
          <p:cNvPr id="295" name="Google Shape;295;p34"/>
          <p:cNvPicPr preferRelativeResize="0"/>
          <p:nvPr/>
        </p:nvPicPr>
        <p:blipFill rotWithShape="1">
          <a:blip r:embed="rId5">
            <a:alphaModFix/>
          </a:blip>
          <a:srcRect b="0" l="0" r="0" t="0"/>
          <a:stretch/>
        </p:blipFill>
        <p:spPr>
          <a:xfrm>
            <a:off x="7804125" y="181800"/>
            <a:ext cx="1152525" cy="788125"/>
          </a:xfrm>
          <a:prstGeom prst="rect">
            <a:avLst/>
          </a:prstGeom>
          <a:noFill/>
          <a:ln>
            <a:noFill/>
          </a:ln>
        </p:spPr>
      </p:pic>
      <p:cxnSp>
        <p:nvCxnSpPr>
          <p:cNvPr id="296" name="Google Shape;296;p34"/>
          <p:cNvCxnSpPr/>
          <p:nvPr/>
        </p:nvCxnSpPr>
        <p:spPr>
          <a:xfrm>
            <a:off x="656025" y="428925"/>
            <a:ext cx="3261600" cy="1200"/>
          </a:xfrm>
          <a:prstGeom prst="straightConnector1">
            <a:avLst/>
          </a:prstGeom>
          <a:noFill/>
          <a:ln cap="flat" cmpd="sng" w="19050">
            <a:solidFill>
              <a:schemeClr val="dk1"/>
            </a:solidFill>
            <a:prstDash val="solid"/>
            <a:round/>
            <a:headEnd len="sm" w="sm" type="none"/>
            <a:tailEnd len="sm" w="sm" type="none"/>
          </a:ln>
        </p:spPr>
      </p:cxnSp>
      <p:cxnSp>
        <p:nvCxnSpPr>
          <p:cNvPr id="297" name="Google Shape;297;p34"/>
          <p:cNvCxnSpPr/>
          <p:nvPr/>
        </p:nvCxnSpPr>
        <p:spPr>
          <a:xfrm>
            <a:off x="668675" y="441575"/>
            <a:ext cx="13800" cy="1390800"/>
          </a:xfrm>
          <a:prstGeom prst="straightConnector1">
            <a:avLst/>
          </a:prstGeom>
          <a:noFill/>
          <a:ln cap="flat" cmpd="sng" w="19050">
            <a:solidFill>
              <a:schemeClr val="dk1"/>
            </a:solidFill>
            <a:prstDash val="solid"/>
            <a:round/>
            <a:headEnd len="sm" w="sm" type="none"/>
            <a:tailEnd len="sm" w="sm" type="none"/>
          </a:ln>
        </p:spPr>
      </p:cxnSp>
      <p:cxnSp>
        <p:nvCxnSpPr>
          <p:cNvPr id="298" name="Google Shape;298;p34"/>
          <p:cNvCxnSpPr/>
          <p:nvPr/>
        </p:nvCxnSpPr>
        <p:spPr>
          <a:xfrm flipH="1" rot="10800000">
            <a:off x="5228025" y="4751625"/>
            <a:ext cx="3302400" cy="20700"/>
          </a:xfrm>
          <a:prstGeom prst="straightConnector1">
            <a:avLst/>
          </a:prstGeom>
          <a:noFill/>
          <a:ln cap="flat" cmpd="sng" w="19050">
            <a:solidFill>
              <a:schemeClr val="dk1"/>
            </a:solidFill>
            <a:prstDash val="solid"/>
            <a:round/>
            <a:headEnd len="sm" w="sm" type="none"/>
            <a:tailEnd len="sm" w="sm" type="none"/>
          </a:ln>
        </p:spPr>
      </p:cxnSp>
      <p:cxnSp>
        <p:nvCxnSpPr>
          <p:cNvPr id="299" name="Google Shape;299;p34"/>
          <p:cNvCxnSpPr/>
          <p:nvPr/>
        </p:nvCxnSpPr>
        <p:spPr>
          <a:xfrm flipH="1">
            <a:off x="8543200" y="3437425"/>
            <a:ext cx="10200" cy="1326900"/>
          </a:xfrm>
          <a:prstGeom prst="straightConnector1">
            <a:avLst/>
          </a:prstGeom>
          <a:noFill/>
          <a:ln cap="flat" cmpd="sng" w="19050">
            <a:solidFill>
              <a:schemeClr val="dk1"/>
            </a:solidFill>
            <a:prstDash val="solid"/>
            <a:round/>
            <a:headEnd len="sm" w="sm" type="none"/>
            <a:tailEnd len="sm" w="sm" type="none"/>
          </a:ln>
        </p:spPr>
      </p:cxnSp>
      <p:sp>
        <p:nvSpPr>
          <p:cNvPr id="300" name="Google Shape;300;p34"/>
          <p:cNvSpPr txBox="1"/>
          <p:nvPr>
            <p:ph type="title"/>
          </p:nvPr>
        </p:nvSpPr>
        <p:spPr>
          <a:xfrm>
            <a:off x="1084400" y="2571750"/>
            <a:ext cx="6560700" cy="1747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sz="2200">
                <a:solidFill>
                  <a:srgbClr val="000000"/>
                </a:solidFill>
              </a:rPr>
              <a:t>No somos un grupo de empresarios. </a:t>
            </a:r>
            <a:endParaRPr b="1" sz="2200">
              <a:solidFill>
                <a:srgbClr val="000000"/>
              </a:solidFill>
            </a:endParaRPr>
          </a:p>
          <a:p>
            <a:pPr indent="0" lvl="0" marL="0" rtl="0" algn="l">
              <a:spcBef>
                <a:spcPts val="0"/>
              </a:spcBef>
              <a:spcAft>
                <a:spcPts val="0"/>
              </a:spcAft>
              <a:buNone/>
            </a:pPr>
            <a:r>
              <a:rPr b="1" lang="es" sz="2200">
                <a:solidFill>
                  <a:srgbClr val="000000"/>
                </a:solidFill>
              </a:rPr>
              <a:t>DH nos </a:t>
            </a:r>
            <a:r>
              <a:rPr b="1" lang="es" sz="2200">
                <a:solidFill>
                  <a:srgbClr val="000000"/>
                </a:solidFill>
              </a:rPr>
              <a:t>contrató</a:t>
            </a:r>
            <a:r>
              <a:rPr b="1" lang="es" sz="2200">
                <a:solidFill>
                  <a:srgbClr val="000000"/>
                </a:solidFill>
              </a:rPr>
              <a:t> para que puedas ver parte del gran potencial que </a:t>
            </a:r>
            <a:r>
              <a:rPr b="1" lang="es" sz="2200">
                <a:solidFill>
                  <a:srgbClr val="000000"/>
                </a:solidFill>
              </a:rPr>
              <a:t>tenes</a:t>
            </a:r>
            <a:r>
              <a:rPr b="1" lang="es" sz="2200">
                <a:solidFill>
                  <a:srgbClr val="000000"/>
                </a:solidFill>
              </a:rPr>
              <a:t> para programar  y lo hiciste muy bien </a:t>
            </a:r>
            <a:endParaRPr b="1" sz="22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35"/>
          <p:cNvPicPr preferRelativeResize="0"/>
          <p:nvPr/>
        </p:nvPicPr>
        <p:blipFill rotWithShape="1">
          <a:blip r:embed="rId3">
            <a:alphaModFix/>
          </a:blip>
          <a:srcRect b="0" l="0" r="0" t="0"/>
          <a:stretch/>
        </p:blipFill>
        <p:spPr>
          <a:xfrm>
            <a:off x="117575" y="4457200"/>
            <a:ext cx="2116175" cy="583425"/>
          </a:xfrm>
          <a:prstGeom prst="rect">
            <a:avLst/>
          </a:prstGeom>
          <a:noFill/>
          <a:ln>
            <a:noFill/>
          </a:ln>
        </p:spPr>
      </p:pic>
      <p:pic>
        <p:nvPicPr>
          <p:cNvPr id="306" name="Google Shape;306;p35"/>
          <p:cNvPicPr preferRelativeResize="0"/>
          <p:nvPr/>
        </p:nvPicPr>
        <p:blipFill rotWithShape="1">
          <a:blip r:embed="rId4">
            <a:alphaModFix/>
          </a:blip>
          <a:srcRect b="0" l="0" r="0" t="0"/>
          <a:stretch/>
        </p:blipFill>
        <p:spPr>
          <a:xfrm>
            <a:off x="7804125" y="181800"/>
            <a:ext cx="1152525" cy="788125"/>
          </a:xfrm>
          <a:prstGeom prst="rect">
            <a:avLst/>
          </a:prstGeom>
          <a:noFill/>
          <a:ln>
            <a:noFill/>
          </a:ln>
        </p:spPr>
      </p:pic>
      <p:cxnSp>
        <p:nvCxnSpPr>
          <p:cNvPr id="307" name="Google Shape;307;p35"/>
          <p:cNvCxnSpPr/>
          <p:nvPr/>
        </p:nvCxnSpPr>
        <p:spPr>
          <a:xfrm>
            <a:off x="656025" y="428925"/>
            <a:ext cx="3261600" cy="1200"/>
          </a:xfrm>
          <a:prstGeom prst="straightConnector1">
            <a:avLst/>
          </a:prstGeom>
          <a:noFill/>
          <a:ln cap="flat" cmpd="sng" w="19050">
            <a:solidFill>
              <a:schemeClr val="dk1"/>
            </a:solidFill>
            <a:prstDash val="solid"/>
            <a:round/>
            <a:headEnd len="sm" w="sm" type="none"/>
            <a:tailEnd len="sm" w="sm" type="none"/>
          </a:ln>
        </p:spPr>
      </p:cxnSp>
      <p:cxnSp>
        <p:nvCxnSpPr>
          <p:cNvPr id="308" name="Google Shape;308;p35"/>
          <p:cNvCxnSpPr/>
          <p:nvPr/>
        </p:nvCxnSpPr>
        <p:spPr>
          <a:xfrm>
            <a:off x="668675" y="441575"/>
            <a:ext cx="13800" cy="1390800"/>
          </a:xfrm>
          <a:prstGeom prst="straightConnector1">
            <a:avLst/>
          </a:prstGeom>
          <a:noFill/>
          <a:ln cap="flat" cmpd="sng" w="19050">
            <a:solidFill>
              <a:schemeClr val="dk1"/>
            </a:solidFill>
            <a:prstDash val="solid"/>
            <a:round/>
            <a:headEnd len="sm" w="sm" type="none"/>
            <a:tailEnd len="sm" w="sm" type="none"/>
          </a:ln>
        </p:spPr>
      </p:cxnSp>
      <p:cxnSp>
        <p:nvCxnSpPr>
          <p:cNvPr id="309" name="Google Shape;309;p35"/>
          <p:cNvCxnSpPr/>
          <p:nvPr/>
        </p:nvCxnSpPr>
        <p:spPr>
          <a:xfrm flipH="1" rot="10800000">
            <a:off x="5228025" y="4751625"/>
            <a:ext cx="3302400" cy="20700"/>
          </a:xfrm>
          <a:prstGeom prst="straightConnector1">
            <a:avLst/>
          </a:prstGeom>
          <a:noFill/>
          <a:ln cap="flat" cmpd="sng" w="19050">
            <a:solidFill>
              <a:schemeClr val="dk1"/>
            </a:solidFill>
            <a:prstDash val="solid"/>
            <a:round/>
            <a:headEnd len="sm" w="sm" type="none"/>
            <a:tailEnd len="sm" w="sm" type="none"/>
          </a:ln>
        </p:spPr>
      </p:cxnSp>
      <p:cxnSp>
        <p:nvCxnSpPr>
          <p:cNvPr id="310" name="Google Shape;310;p35"/>
          <p:cNvCxnSpPr/>
          <p:nvPr/>
        </p:nvCxnSpPr>
        <p:spPr>
          <a:xfrm flipH="1">
            <a:off x="8543200" y="3437425"/>
            <a:ext cx="10200" cy="1326900"/>
          </a:xfrm>
          <a:prstGeom prst="straightConnector1">
            <a:avLst/>
          </a:prstGeom>
          <a:noFill/>
          <a:ln cap="flat" cmpd="sng" w="19050">
            <a:solidFill>
              <a:schemeClr val="dk1"/>
            </a:solidFill>
            <a:prstDash val="solid"/>
            <a:round/>
            <a:headEnd len="sm" w="sm" type="none"/>
            <a:tailEnd len="sm" w="sm" type="none"/>
          </a:ln>
        </p:spPr>
      </p:cxnSp>
      <p:sp>
        <p:nvSpPr>
          <p:cNvPr id="311" name="Google Shape;311;p35"/>
          <p:cNvSpPr txBox="1"/>
          <p:nvPr>
            <p:ph type="title"/>
          </p:nvPr>
        </p:nvSpPr>
        <p:spPr>
          <a:xfrm>
            <a:off x="960125" y="450150"/>
            <a:ext cx="5898000" cy="259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3600"/>
              <a:t>Te regalamos un consejo:</a:t>
            </a:r>
            <a:endParaRPr sz="3600"/>
          </a:p>
          <a:p>
            <a:pPr indent="0" lvl="0" marL="0" rtl="0" algn="l">
              <a:spcBef>
                <a:spcPts val="0"/>
              </a:spcBef>
              <a:spcAft>
                <a:spcPts val="0"/>
              </a:spcAft>
              <a:buNone/>
            </a:pPr>
            <a:r>
              <a:rPr lang="es" sz="3600"/>
              <a:t>“L</a:t>
            </a:r>
            <a:r>
              <a:rPr lang="es" sz="3600"/>
              <a:t>o que no compila, </a:t>
            </a:r>
            <a:endParaRPr sz="3600"/>
          </a:p>
          <a:p>
            <a:pPr indent="0" lvl="0" marL="0" rtl="0" algn="l">
              <a:spcBef>
                <a:spcPts val="0"/>
              </a:spcBef>
              <a:spcAft>
                <a:spcPts val="0"/>
              </a:spcAft>
              <a:buNone/>
            </a:pPr>
            <a:r>
              <a:rPr lang="es" sz="3600"/>
              <a:t>te hace mas fuerte”</a:t>
            </a:r>
            <a:endParaRPr sz="3600"/>
          </a:p>
        </p:txBody>
      </p:sp>
      <p:pic>
        <p:nvPicPr>
          <p:cNvPr id="312" name="Google Shape;312;p35"/>
          <p:cNvPicPr preferRelativeResize="0"/>
          <p:nvPr/>
        </p:nvPicPr>
        <p:blipFill>
          <a:blip r:embed="rId5">
            <a:alphaModFix/>
          </a:blip>
          <a:stretch>
            <a:fillRect/>
          </a:stretch>
        </p:blipFill>
        <p:spPr>
          <a:xfrm>
            <a:off x="5170948" y="2291100"/>
            <a:ext cx="3057025" cy="2234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5"/>
          <p:cNvPicPr preferRelativeResize="0"/>
          <p:nvPr/>
        </p:nvPicPr>
        <p:blipFill rotWithShape="1">
          <a:blip r:embed="rId3">
            <a:alphaModFix/>
          </a:blip>
          <a:srcRect b="0" l="0" r="0" t="0"/>
          <a:stretch/>
        </p:blipFill>
        <p:spPr>
          <a:xfrm>
            <a:off x="117575" y="4457200"/>
            <a:ext cx="2116175" cy="583425"/>
          </a:xfrm>
          <a:prstGeom prst="rect">
            <a:avLst/>
          </a:prstGeom>
          <a:noFill/>
          <a:ln>
            <a:noFill/>
          </a:ln>
        </p:spPr>
      </p:pic>
      <p:pic>
        <p:nvPicPr>
          <p:cNvPr id="79" name="Google Shape;79;p15"/>
          <p:cNvPicPr preferRelativeResize="0"/>
          <p:nvPr/>
        </p:nvPicPr>
        <p:blipFill rotWithShape="1">
          <a:blip r:embed="rId4">
            <a:alphaModFix/>
          </a:blip>
          <a:srcRect b="0" l="0" r="0" t="0"/>
          <a:stretch/>
        </p:blipFill>
        <p:spPr>
          <a:xfrm>
            <a:off x="7804125" y="181800"/>
            <a:ext cx="1152525" cy="788125"/>
          </a:xfrm>
          <a:prstGeom prst="rect">
            <a:avLst/>
          </a:prstGeom>
          <a:noFill/>
          <a:ln>
            <a:noFill/>
          </a:ln>
        </p:spPr>
      </p:pic>
      <p:cxnSp>
        <p:nvCxnSpPr>
          <p:cNvPr id="80" name="Google Shape;80;p15"/>
          <p:cNvCxnSpPr/>
          <p:nvPr/>
        </p:nvCxnSpPr>
        <p:spPr>
          <a:xfrm>
            <a:off x="656025" y="428925"/>
            <a:ext cx="3261600" cy="1200"/>
          </a:xfrm>
          <a:prstGeom prst="straightConnector1">
            <a:avLst/>
          </a:prstGeom>
          <a:noFill/>
          <a:ln cap="flat" cmpd="sng" w="19050">
            <a:solidFill>
              <a:schemeClr val="dk1"/>
            </a:solidFill>
            <a:prstDash val="solid"/>
            <a:round/>
            <a:headEnd len="sm" w="sm" type="none"/>
            <a:tailEnd len="sm" w="sm" type="none"/>
          </a:ln>
        </p:spPr>
      </p:cxnSp>
      <p:cxnSp>
        <p:nvCxnSpPr>
          <p:cNvPr id="81" name="Google Shape;81;p15"/>
          <p:cNvCxnSpPr/>
          <p:nvPr/>
        </p:nvCxnSpPr>
        <p:spPr>
          <a:xfrm>
            <a:off x="668675" y="441575"/>
            <a:ext cx="13800" cy="1390800"/>
          </a:xfrm>
          <a:prstGeom prst="straightConnector1">
            <a:avLst/>
          </a:prstGeom>
          <a:noFill/>
          <a:ln cap="flat" cmpd="sng" w="19050">
            <a:solidFill>
              <a:schemeClr val="dk1"/>
            </a:solidFill>
            <a:prstDash val="solid"/>
            <a:round/>
            <a:headEnd len="sm" w="sm" type="none"/>
            <a:tailEnd len="sm" w="sm" type="none"/>
          </a:ln>
        </p:spPr>
      </p:cxnSp>
      <p:cxnSp>
        <p:nvCxnSpPr>
          <p:cNvPr id="82" name="Google Shape;82;p15"/>
          <p:cNvCxnSpPr/>
          <p:nvPr/>
        </p:nvCxnSpPr>
        <p:spPr>
          <a:xfrm flipH="1" rot="10800000">
            <a:off x="5228025" y="4751625"/>
            <a:ext cx="3302400" cy="20700"/>
          </a:xfrm>
          <a:prstGeom prst="straightConnector1">
            <a:avLst/>
          </a:prstGeom>
          <a:noFill/>
          <a:ln cap="flat" cmpd="sng" w="19050">
            <a:solidFill>
              <a:schemeClr val="dk1"/>
            </a:solidFill>
            <a:prstDash val="solid"/>
            <a:round/>
            <a:headEnd len="sm" w="sm" type="none"/>
            <a:tailEnd len="sm" w="sm" type="none"/>
          </a:ln>
        </p:spPr>
      </p:cxnSp>
      <p:cxnSp>
        <p:nvCxnSpPr>
          <p:cNvPr id="83" name="Google Shape;83;p15"/>
          <p:cNvCxnSpPr/>
          <p:nvPr/>
        </p:nvCxnSpPr>
        <p:spPr>
          <a:xfrm flipH="1">
            <a:off x="8543200" y="3437425"/>
            <a:ext cx="10200" cy="1326900"/>
          </a:xfrm>
          <a:prstGeom prst="straightConnector1">
            <a:avLst/>
          </a:prstGeom>
          <a:noFill/>
          <a:ln cap="flat" cmpd="sng" w="19050">
            <a:solidFill>
              <a:schemeClr val="dk1"/>
            </a:solidFill>
            <a:prstDash val="solid"/>
            <a:round/>
            <a:headEnd len="sm" w="sm" type="none"/>
            <a:tailEnd len="sm" w="sm" type="none"/>
          </a:ln>
        </p:spPr>
      </p:cxnSp>
      <p:sp>
        <p:nvSpPr>
          <p:cNvPr id="84" name="Google Shape;84;p15"/>
          <p:cNvSpPr txBox="1"/>
          <p:nvPr>
            <p:ph type="title"/>
          </p:nvPr>
        </p:nvSpPr>
        <p:spPr>
          <a:xfrm>
            <a:off x="970325" y="441575"/>
            <a:ext cx="7306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sz="2300"/>
              <a:t>Nos pasan los datos de dos de sus </a:t>
            </a:r>
            <a:r>
              <a:rPr b="1" lang="es" sz="2300"/>
              <a:t>teléfonos</a:t>
            </a:r>
            <a:r>
              <a:rPr b="1" lang="es" sz="2300"/>
              <a:t> para que podamos ir haciendo pruebas del sistema</a:t>
            </a:r>
            <a:endParaRPr b="1" sz="2300"/>
          </a:p>
          <a:p>
            <a:pPr indent="0" lvl="0" marL="0" rtl="0" algn="l">
              <a:spcBef>
                <a:spcPts val="0"/>
              </a:spcBef>
              <a:spcAft>
                <a:spcPts val="0"/>
              </a:spcAft>
              <a:buNone/>
            </a:pPr>
            <a:r>
              <a:t/>
            </a:r>
            <a:endParaRPr sz="1000"/>
          </a:p>
          <a:p>
            <a:pPr indent="0" lvl="0" marL="0" rtl="0" algn="l">
              <a:spcBef>
                <a:spcPts val="0"/>
              </a:spcBef>
              <a:spcAft>
                <a:spcPts val="0"/>
              </a:spcAft>
              <a:buNone/>
            </a:pPr>
            <a:r>
              <a:rPr lang="es" sz="1800"/>
              <a:t>El primero es un Motorola MOTO G51 dorado, del 2021, con 50 horas de uso, cuyo precio es de 600 dolares, disponible en 12 cuotas, con el </a:t>
            </a:r>
            <a:r>
              <a:rPr lang="es" sz="1800"/>
              <a:t>código</a:t>
            </a:r>
            <a:r>
              <a:rPr lang="es" sz="1800"/>
              <a:t> MOTOG51 que no esta vendido</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s" sz="1800"/>
              <a:t>El segundo es un Samsung GALAXY A03 blanco, del 2020, sin horas de uso, cuyo precio es de 700 dolares, disponible en 18 cuotas, con el código GALAXYA03 que no esta vendido</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6"/>
          <p:cNvPicPr preferRelativeResize="0"/>
          <p:nvPr/>
        </p:nvPicPr>
        <p:blipFill rotWithShape="1">
          <a:blip r:embed="rId3">
            <a:alphaModFix/>
          </a:blip>
          <a:srcRect b="0" l="0" r="0" t="0"/>
          <a:stretch/>
        </p:blipFill>
        <p:spPr>
          <a:xfrm>
            <a:off x="117575" y="4457200"/>
            <a:ext cx="2116175" cy="583425"/>
          </a:xfrm>
          <a:prstGeom prst="rect">
            <a:avLst/>
          </a:prstGeom>
          <a:noFill/>
          <a:ln>
            <a:noFill/>
          </a:ln>
        </p:spPr>
      </p:pic>
      <p:pic>
        <p:nvPicPr>
          <p:cNvPr id="90" name="Google Shape;90;p16"/>
          <p:cNvPicPr preferRelativeResize="0"/>
          <p:nvPr/>
        </p:nvPicPr>
        <p:blipFill rotWithShape="1">
          <a:blip r:embed="rId4">
            <a:alphaModFix/>
          </a:blip>
          <a:srcRect b="0" l="0" r="0" t="0"/>
          <a:stretch/>
        </p:blipFill>
        <p:spPr>
          <a:xfrm>
            <a:off x="7804125" y="181800"/>
            <a:ext cx="1152525" cy="788125"/>
          </a:xfrm>
          <a:prstGeom prst="rect">
            <a:avLst/>
          </a:prstGeom>
          <a:noFill/>
          <a:ln>
            <a:noFill/>
          </a:ln>
        </p:spPr>
      </p:pic>
      <p:cxnSp>
        <p:nvCxnSpPr>
          <p:cNvPr id="91" name="Google Shape;91;p16"/>
          <p:cNvCxnSpPr/>
          <p:nvPr/>
        </p:nvCxnSpPr>
        <p:spPr>
          <a:xfrm>
            <a:off x="656025" y="428925"/>
            <a:ext cx="3261600" cy="1200"/>
          </a:xfrm>
          <a:prstGeom prst="straightConnector1">
            <a:avLst/>
          </a:prstGeom>
          <a:noFill/>
          <a:ln cap="flat" cmpd="sng" w="19050">
            <a:solidFill>
              <a:schemeClr val="dk1"/>
            </a:solidFill>
            <a:prstDash val="solid"/>
            <a:round/>
            <a:headEnd len="sm" w="sm" type="none"/>
            <a:tailEnd len="sm" w="sm" type="none"/>
          </a:ln>
        </p:spPr>
      </p:cxnSp>
      <p:cxnSp>
        <p:nvCxnSpPr>
          <p:cNvPr id="92" name="Google Shape;92;p16"/>
          <p:cNvCxnSpPr/>
          <p:nvPr/>
        </p:nvCxnSpPr>
        <p:spPr>
          <a:xfrm>
            <a:off x="668675" y="441575"/>
            <a:ext cx="13800" cy="1390800"/>
          </a:xfrm>
          <a:prstGeom prst="straightConnector1">
            <a:avLst/>
          </a:prstGeom>
          <a:noFill/>
          <a:ln cap="flat" cmpd="sng" w="19050">
            <a:solidFill>
              <a:schemeClr val="dk1"/>
            </a:solidFill>
            <a:prstDash val="solid"/>
            <a:round/>
            <a:headEnd len="sm" w="sm" type="none"/>
            <a:tailEnd len="sm" w="sm" type="none"/>
          </a:ln>
        </p:spPr>
      </p:cxnSp>
      <p:cxnSp>
        <p:nvCxnSpPr>
          <p:cNvPr id="93" name="Google Shape;93;p16"/>
          <p:cNvCxnSpPr/>
          <p:nvPr/>
        </p:nvCxnSpPr>
        <p:spPr>
          <a:xfrm flipH="1" rot="10800000">
            <a:off x="5228025" y="4751625"/>
            <a:ext cx="3302400" cy="20700"/>
          </a:xfrm>
          <a:prstGeom prst="straightConnector1">
            <a:avLst/>
          </a:prstGeom>
          <a:noFill/>
          <a:ln cap="flat" cmpd="sng" w="19050">
            <a:solidFill>
              <a:schemeClr val="dk1"/>
            </a:solidFill>
            <a:prstDash val="solid"/>
            <a:round/>
            <a:headEnd len="sm" w="sm" type="none"/>
            <a:tailEnd len="sm" w="sm" type="none"/>
          </a:ln>
        </p:spPr>
      </p:cxnSp>
      <p:cxnSp>
        <p:nvCxnSpPr>
          <p:cNvPr id="94" name="Google Shape;94;p16"/>
          <p:cNvCxnSpPr/>
          <p:nvPr/>
        </p:nvCxnSpPr>
        <p:spPr>
          <a:xfrm flipH="1">
            <a:off x="8543200" y="3437425"/>
            <a:ext cx="10200" cy="1326900"/>
          </a:xfrm>
          <a:prstGeom prst="straightConnector1">
            <a:avLst/>
          </a:prstGeom>
          <a:noFill/>
          <a:ln cap="flat" cmpd="sng" w="19050">
            <a:solidFill>
              <a:schemeClr val="dk1"/>
            </a:solidFill>
            <a:prstDash val="solid"/>
            <a:round/>
            <a:headEnd len="sm" w="sm" type="none"/>
            <a:tailEnd len="sm" w="sm" type="none"/>
          </a:ln>
        </p:spPr>
      </p:cxnSp>
      <p:sp>
        <p:nvSpPr>
          <p:cNvPr id="95" name="Google Shape;95;p16"/>
          <p:cNvSpPr txBox="1"/>
          <p:nvPr>
            <p:ph type="title"/>
          </p:nvPr>
        </p:nvSpPr>
        <p:spPr>
          <a:xfrm>
            <a:off x="1111000" y="450150"/>
            <a:ext cx="6978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2400"/>
              <a:t>En este primer punto tenemos que crear un arreglo de objetos literales con los datos en un archivo llamado celulares.js y exportar el arreglo</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7"/>
          <p:cNvPicPr preferRelativeResize="0"/>
          <p:nvPr/>
        </p:nvPicPr>
        <p:blipFill rotWithShape="1">
          <a:blip r:embed="rId3">
            <a:alphaModFix/>
          </a:blip>
          <a:srcRect b="0" l="0" r="0" t="0"/>
          <a:stretch/>
        </p:blipFill>
        <p:spPr>
          <a:xfrm>
            <a:off x="117575" y="4457200"/>
            <a:ext cx="2116175" cy="583425"/>
          </a:xfrm>
          <a:prstGeom prst="rect">
            <a:avLst/>
          </a:prstGeom>
          <a:noFill/>
          <a:ln>
            <a:noFill/>
          </a:ln>
        </p:spPr>
      </p:pic>
      <p:pic>
        <p:nvPicPr>
          <p:cNvPr id="101" name="Google Shape;101;p17"/>
          <p:cNvPicPr preferRelativeResize="0"/>
          <p:nvPr/>
        </p:nvPicPr>
        <p:blipFill rotWithShape="1">
          <a:blip r:embed="rId4">
            <a:alphaModFix/>
          </a:blip>
          <a:srcRect b="0" l="0" r="0" t="0"/>
          <a:stretch/>
        </p:blipFill>
        <p:spPr>
          <a:xfrm>
            <a:off x="7804125" y="181800"/>
            <a:ext cx="1152525" cy="788125"/>
          </a:xfrm>
          <a:prstGeom prst="rect">
            <a:avLst/>
          </a:prstGeom>
          <a:noFill/>
          <a:ln>
            <a:noFill/>
          </a:ln>
        </p:spPr>
      </p:pic>
      <p:cxnSp>
        <p:nvCxnSpPr>
          <p:cNvPr id="102" name="Google Shape;102;p17"/>
          <p:cNvCxnSpPr/>
          <p:nvPr/>
        </p:nvCxnSpPr>
        <p:spPr>
          <a:xfrm>
            <a:off x="656025" y="428925"/>
            <a:ext cx="3261600" cy="1200"/>
          </a:xfrm>
          <a:prstGeom prst="straightConnector1">
            <a:avLst/>
          </a:prstGeom>
          <a:noFill/>
          <a:ln cap="flat" cmpd="sng" w="19050">
            <a:solidFill>
              <a:schemeClr val="dk1"/>
            </a:solidFill>
            <a:prstDash val="solid"/>
            <a:round/>
            <a:headEnd len="sm" w="sm" type="none"/>
            <a:tailEnd len="sm" w="sm" type="none"/>
          </a:ln>
        </p:spPr>
      </p:cxnSp>
      <p:cxnSp>
        <p:nvCxnSpPr>
          <p:cNvPr id="103" name="Google Shape;103;p17"/>
          <p:cNvCxnSpPr/>
          <p:nvPr/>
        </p:nvCxnSpPr>
        <p:spPr>
          <a:xfrm>
            <a:off x="668675" y="441575"/>
            <a:ext cx="13800" cy="1390800"/>
          </a:xfrm>
          <a:prstGeom prst="straightConnector1">
            <a:avLst/>
          </a:prstGeom>
          <a:noFill/>
          <a:ln cap="flat" cmpd="sng" w="19050">
            <a:solidFill>
              <a:schemeClr val="dk1"/>
            </a:solidFill>
            <a:prstDash val="solid"/>
            <a:round/>
            <a:headEnd len="sm" w="sm" type="none"/>
            <a:tailEnd len="sm" w="sm" type="none"/>
          </a:ln>
        </p:spPr>
      </p:cxnSp>
      <p:cxnSp>
        <p:nvCxnSpPr>
          <p:cNvPr id="104" name="Google Shape;104;p17"/>
          <p:cNvCxnSpPr/>
          <p:nvPr/>
        </p:nvCxnSpPr>
        <p:spPr>
          <a:xfrm flipH="1" rot="10800000">
            <a:off x="5228025" y="4751625"/>
            <a:ext cx="3302400" cy="20700"/>
          </a:xfrm>
          <a:prstGeom prst="straightConnector1">
            <a:avLst/>
          </a:prstGeom>
          <a:noFill/>
          <a:ln cap="flat" cmpd="sng" w="19050">
            <a:solidFill>
              <a:schemeClr val="dk1"/>
            </a:solidFill>
            <a:prstDash val="solid"/>
            <a:round/>
            <a:headEnd len="sm" w="sm" type="none"/>
            <a:tailEnd len="sm" w="sm" type="none"/>
          </a:ln>
        </p:spPr>
      </p:cxnSp>
      <p:cxnSp>
        <p:nvCxnSpPr>
          <p:cNvPr id="105" name="Google Shape;105;p17"/>
          <p:cNvCxnSpPr/>
          <p:nvPr/>
        </p:nvCxnSpPr>
        <p:spPr>
          <a:xfrm flipH="1">
            <a:off x="8543200" y="3437425"/>
            <a:ext cx="10200" cy="1326900"/>
          </a:xfrm>
          <a:prstGeom prst="straightConnector1">
            <a:avLst/>
          </a:prstGeom>
          <a:noFill/>
          <a:ln cap="flat" cmpd="sng" w="19050">
            <a:solidFill>
              <a:schemeClr val="dk1"/>
            </a:solidFill>
            <a:prstDash val="solid"/>
            <a:round/>
            <a:headEnd len="sm" w="sm" type="none"/>
            <a:tailEnd len="sm" w="sm" type="none"/>
          </a:ln>
        </p:spPr>
      </p:cxnSp>
      <p:sp>
        <p:nvSpPr>
          <p:cNvPr id="106" name="Google Shape;106;p17"/>
          <p:cNvSpPr txBox="1"/>
          <p:nvPr>
            <p:ph type="title"/>
          </p:nvPr>
        </p:nvSpPr>
        <p:spPr>
          <a:xfrm>
            <a:off x="987550" y="450150"/>
            <a:ext cx="6926700" cy="4090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s" sz="2400"/>
              <a:t>El jefe de infraestructura </a:t>
            </a:r>
            <a:r>
              <a:rPr lang="es" sz="2400"/>
              <a:t> </a:t>
            </a:r>
            <a:endParaRPr sz="2400"/>
          </a:p>
          <a:p>
            <a:pPr indent="0" lvl="0" marL="0" rtl="0" algn="r">
              <a:spcBef>
                <a:spcPts val="0"/>
              </a:spcBef>
              <a:spcAft>
                <a:spcPts val="0"/>
              </a:spcAft>
              <a:buNone/>
            </a:pPr>
            <a:r>
              <a:rPr lang="es" sz="2400"/>
              <a:t>nos pide que implementemos </a:t>
            </a:r>
            <a:endParaRPr sz="2400"/>
          </a:p>
          <a:p>
            <a:pPr indent="0" lvl="0" marL="0" rtl="0" algn="r">
              <a:spcBef>
                <a:spcPts val="0"/>
              </a:spcBef>
              <a:spcAft>
                <a:spcPts val="0"/>
              </a:spcAft>
              <a:buNone/>
            </a:pPr>
            <a:r>
              <a:rPr lang="es" sz="2400"/>
              <a:t>objetos literales para agrupar </a:t>
            </a:r>
            <a:endParaRPr sz="2400"/>
          </a:p>
          <a:p>
            <a:pPr indent="0" lvl="0" marL="0" rtl="0" algn="r">
              <a:spcBef>
                <a:spcPts val="0"/>
              </a:spcBef>
              <a:spcAft>
                <a:spcPts val="0"/>
              </a:spcAft>
              <a:buNone/>
            </a:pPr>
            <a:r>
              <a:rPr lang="es" sz="2400"/>
              <a:t>los atributos de las tiendas </a:t>
            </a:r>
            <a:endParaRPr sz="2400"/>
          </a:p>
          <a:p>
            <a:pPr indent="0" lvl="0" marL="0" rtl="0" algn="r">
              <a:spcBef>
                <a:spcPts val="0"/>
              </a:spcBef>
              <a:spcAft>
                <a:spcPts val="0"/>
              </a:spcAft>
              <a:buNone/>
            </a:pPr>
            <a:r>
              <a:rPr lang="es" sz="2400"/>
              <a:t>y su funcionalidad</a:t>
            </a:r>
            <a:endParaRPr sz="2400"/>
          </a:p>
        </p:txBody>
      </p:sp>
      <p:pic>
        <p:nvPicPr>
          <p:cNvPr id="107" name="Google Shape;107;p17"/>
          <p:cNvPicPr preferRelativeResize="0"/>
          <p:nvPr/>
        </p:nvPicPr>
        <p:blipFill>
          <a:blip r:embed="rId5">
            <a:alphaModFix/>
          </a:blip>
          <a:stretch>
            <a:fillRect/>
          </a:stretch>
        </p:blipFill>
        <p:spPr>
          <a:xfrm>
            <a:off x="1083575" y="800338"/>
            <a:ext cx="2279546" cy="339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8"/>
          <p:cNvPicPr preferRelativeResize="0"/>
          <p:nvPr/>
        </p:nvPicPr>
        <p:blipFill rotWithShape="1">
          <a:blip r:embed="rId3">
            <a:alphaModFix/>
          </a:blip>
          <a:srcRect b="0" l="0" r="0" t="0"/>
          <a:stretch/>
        </p:blipFill>
        <p:spPr>
          <a:xfrm>
            <a:off x="117575" y="4457200"/>
            <a:ext cx="2116175" cy="583425"/>
          </a:xfrm>
          <a:prstGeom prst="rect">
            <a:avLst/>
          </a:prstGeom>
          <a:noFill/>
          <a:ln>
            <a:noFill/>
          </a:ln>
        </p:spPr>
      </p:pic>
      <p:pic>
        <p:nvPicPr>
          <p:cNvPr id="113" name="Google Shape;113;p18"/>
          <p:cNvPicPr preferRelativeResize="0"/>
          <p:nvPr/>
        </p:nvPicPr>
        <p:blipFill rotWithShape="1">
          <a:blip r:embed="rId4">
            <a:alphaModFix/>
          </a:blip>
          <a:srcRect b="0" l="0" r="0" t="0"/>
          <a:stretch/>
        </p:blipFill>
        <p:spPr>
          <a:xfrm>
            <a:off x="7804125" y="181800"/>
            <a:ext cx="1152525" cy="788125"/>
          </a:xfrm>
          <a:prstGeom prst="rect">
            <a:avLst/>
          </a:prstGeom>
          <a:noFill/>
          <a:ln>
            <a:noFill/>
          </a:ln>
        </p:spPr>
      </p:pic>
      <p:cxnSp>
        <p:nvCxnSpPr>
          <p:cNvPr id="114" name="Google Shape;114;p18"/>
          <p:cNvCxnSpPr/>
          <p:nvPr/>
        </p:nvCxnSpPr>
        <p:spPr>
          <a:xfrm>
            <a:off x="656025" y="428925"/>
            <a:ext cx="3261600" cy="1200"/>
          </a:xfrm>
          <a:prstGeom prst="straightConnector1">
            <a:avLst/>
          </a:prstGeom>
          <a:noFill/>
          <a:ln cap="flat" cmpd="sng" w="19050">
            <a:solidFill>
              <a:schemeClr val="dk1"/>
            </a:solidFill>
            <a:prstDash val="solid"/>
            <a:round/>
            <a:headEnd len="sm" w="sm" type="none"/>
            <a:tailEnd len="sm" w="sm" type="none"/>
          </a:ln>
        </p:spPr>
      </p:cxnSp>
      <p:cxnSp>
        <p:nvCxnSpPr>
          <p:cNvPr id="115" name="Google Shape;115;p18"/>
          <p:cNvCxnSpPr/>
          <p:nvPr/>
        </p:nvCxnSpPr>
        <p:spPr>
          <a:xfrm>
            <a:off x="668675" y="441575"/>
            <a:ext cx="13800" cy="1390800"/>
          </a:xfrm>
          <a:prstGeom prst="straightConnector1">
            <a:avLst/>
          </a:prstGeom>
          <a:noFill/>
          <a:ln cap="flat" cmpd="sng" w="19050">
            <a:solidFill>
              <a:schemeClr val="dk1"/>
            </a:solidFill>
            <a:prstDash val="solid"/>
            <a:round/>
            <a:headEnd len="sm" w="sm" type="none"/>
            <a:tailEnd len="sm" w="sm" type="none"/>
          </a:ln>
        </p:spPr>
      </p:cxnSp>
      <p:cxnSp>
        <p:nvCxnSpPr>
          <p:cNvPr id="116" name="Google Shape;116;p18"/>
          <p:cNvCxnSpPr/>
          <p:nvPr/>
        </p:nvCxnSpPr>
        <p:spPr>
          <a:xfrm flipH="1" rot="10800000">
            <a:off x="5228025" y="4751625"/>
            <a:ext cx="3302400" cy="20700"/>
          </a:xfrm>
          <a:prstGeom prst="straightConnector1">
            <a:avLst/>
          </a:prstGeom>
          <a:noFill/>
          <a:ln cap="flat" cmpd="sng" w="19050">
            <a:solidFill>
              <a:schemeClr val="dk1"/>
            </a:solidFill>
            <a:prstDash val="solid"/>
            <a:round/>
            <a:headEnd len="sm" w="sm" type="none"/>
            <a:tailEnd len="sm" w="sm" type="none"/>
          </a:ln>
        </p:spPr>
      </p:cxnSp>
      <p:cxnSp>
        <p:nvCxnSpPr>
          <p:cNvPr id="117" name="Google Shape;117;p18"/>
          <p:cNvCxnSpPr/>
          <p:nvPr/>
        </p:nvCxnSpPr>
        <p:spPr>
          <a:xfrm flipH="1">
            <a:off x="8543200" y="3437425"/>
            <a:ext cx="10200" cy="1326900"/>
          </a:xfrm>
          <a:prstGeom prst="straightConnector1">
            <a:avLst/>
          </a:prstGeom>
          <a:noFill/>
          <a:ln cap="flat" cmpd="sng" w="19050">
            <a:solidFill>
              <a:schemeClr val="dk1"/>
            </a:solidFill>
            <a:prstDash val="solid"/>
            <a:round/>
            <a:headEnd len="sm" w="sm" type="none"/>
            <a:tailEnd len="sm" w="sm" type="none"/>
          </a:ln>
        </p:spPr>
      </p:cxnSp>
      <p:sp>
        <p:nvSpPr>
          <p:cNvPr id="118" name="Google Shape;118;p18"/>
          <p:cNvSpPr txBox="1"/>
          <p:nvPr>
            <p:ph type="title"/>
          </p:nvPr>
        </p:nvSpPr>
        <p:spPr>
          <a:xfrm>
            <a:off x="1069850" y="450150"/>
            <a:ext cx="703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2400"/>
              <a:t>D</a:t>
            </a:r>
            <a:r>
              <a:rPr lang="es" sz="2400"/>
              <a:t>e momento solo quieren </a:t>
            </a:r>
            <a:endParaRPr sz="2400"/>
          </a:p>
          <a:p>
            <a:pPr indent="0" lvl="0" marL="0" rtl="0" algn="l">
              <a:spcBef>
                <a:spcPts val="0"/>
              </a:spcBef>
              <a:spcAft>
                <a:spcPts val="0"/>
              </a:spcAft>
              <a:buNone/>
            </a:pPr>
            <a:r>
              <a:rPr lang="es" sz="2400"/>
              <a:t>que empecemos </a:t>
            </a:r>
            <a:endParaRPr sz="2400"/>
          </a:p>
          <a:p>
            <a:pPr indent="0" lvl="0" marL="0" rtl="0" algn="l">
              <a:spcBef>
                <a:spcPts val="0"/>
              </a:spcBef>
              <a:spcAft>
                <a:spcPts val="0"/>
              </a:spcAft>
              <a:buNone/>
            </a:pPr>
            <a:r>
              <a:rPr lang="es" sz="2400"/>
              <a:t>con su tienda </a:t>
            </a:r>
            <a:endParaRPr sz="2400"/>
          </a:p>
          <a:p>
            <a:pPr indent="0" lvl="0" marL="0" rtl="0" algn="l">
              <a:spcBef>
                <a:spcPts val="0"/>
              </a:spcBef>
              <a:spcAft>
                <a:spcPts val="0"/>
              </a:spcAft>
              <a:buNone/>
            </a:pPr>
            <a:r>
              <a:rPr lang="es" sz="2400"/>
              <a:t>llamada DBZ</a:t>
            </a:r>
            <a:endParaRPr/>
          </a:p>
        </p:txBody>
      </p:sp>
      <p:pic>
        <p:nvPicPr>
          <p:cNvPr id="119" name="Google Shape;119;p18"/>
          <p:cNvPicPr preferRelativeResize="0"/>
          <p:nvPr/>
        </p:nvPicPr>
        <p:blipFill>
          <a:blip r:embed="rId5">
            <a:alphaModFix/>
          </a:blip>
          <a:stretch>
            <a:fillRect/>
          </a:stretch>
        </p:blipFill>
        <p:spPr>
          <a:xfrm>
            <a:off x="5336927" y="851852"/>
            <a:ext cx="2116175" cy="36053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9"/>
          <p:cNvPicPr preferRelativeResize="0"/>
          <p:nvPr/>
        </p:nvPicPr>
        <p:blipFill rotWithShape="1">
          <a:blip r:embed="rId3">
            <a:alphaModFix/>
          </a:blip>
          <a:srcRect b="0" l="0" r="0" t="0"/>
          <a:stretch/>
        </p:blipFill>
        <p:spPr>
          <a:xfrm>
            <a:off x="117575" y="4457200"/>
            <a:ext cx="2116175" cy="583425"/>
          </a:xfrm>
          <a:prstGeom prst="rect">
            <a:avLst/>
          </a:prstGeom>
          <a:noFill/>
          <a:ln>
            <a:noFill/>
          </a:ln>
        </p:spPr>
      </p:pic>
      <p:pic>
        <p:nvPicPr>
          <p:cNvPr id="125" name="Google Shape;125;p19"/>
          <p:cNvPicPr preferRelativeResize="0"/>
          <p:nvPr/>
        </p:nvPicPr>
        <p:blipFill rotWithShape="1">
          <a:blip r:embed="rId4">
            <a:alphaModFix/>
          </a:blip>
          <a:srcRect b="0" l="0" r="0" t="0"/>
          <a:stretch/>
        </p:blipFill>
        <p:spPr>
          <a:xfrm>
            <a:off x="7804125" y="181800"/>
            <a:ext cx="1152525" cy="788125"/>
          </a:xfrm>
          <a:prstGeom prst="rect">
            <a:avLst/>
          </a:prstGeom>
          <a:noFill/>
          <a:ln>
            <a:noFill/>
          </a:ln>
        </p:spPr>
      </p:pic>
      <p:cxnSp>
        <p:nvCxnSpPr>
          <p:cNvPr id="126" name="Google Shape;126;p19"/>
          <p:cNvCxnSpPr/>
          <p:nvPr/>
        </p:nvCxnSpPr>
        <p:spPr>
          <a:xfrm>
            <a:off x="656025" y="428925"/>
            <a:ext cx="3261600" cy="1200"/>
          </a:xfrm>
          <a:prstGeom prst="straightConnector1">
            <a:avLst/>
          </a:prstGeom>
          <a:noFill/>
          <a:ln cap="flat" cmpd="sng" w="19050">
            <a:solidFill>
              <a:schemeClr val="dk1"/>
            </a:solidFill>
            <a:prstDash val="solid"/>
            <a:round/>
            <a:headEnd len="sm" w="sm" type="none"/>
            <a:tailEnd len="sm" w="sm" type="none"/>
          </a:ln>
        </p:spPr>
      </p:cxnSp>
      <p:cxnSp>
        <p:nvCxnSpPr>
          <p:cNvPr id="127" name="Google Shape;127;p19"/>
          <p:cNvCxnSpPr/>
          <p:nvPr/>
        </p:nvCxnSpPr>
        <p:spPr>
          <a:xfrm>
            <a:off x="668675" y="441575"/>
            <a:ext cx="13800" cy="1390800"/>
          </a:xfrm>
          <a:prstGeom prst="straightConnector1">
            <a:avLst/>
          </a:prstGeom>
          <a:noFill/>
          <a:ln cap="flat" cmpd="sng" w="19050">
            <a:solidFill>
              <a:schemeClr val="dk1"/>
            </a:solidFill>
            <a:prstDash val="solid"/>
            <a:round/>
            <a:headEnd len="sm" w="sm" type="none"/>
            <a:tailEnd len="sm" w="sm" type="none"/>
          </a:ln>
        </p:spPr>
      </p:cxnSp>
      <p:cxnSp>
        <p:nvCxnSpPr>
          <p:cNvPr id="128" name="Google Shape;128;p19"/>
          <p:cNvCxnSpPr/>
          <p:nvPr/>
        </p:nvCxnSpPr>
        <p:spPr>
          <a:xfrm flipH="1" rot="10800000">
            <a:off x="5228025" y="4751625"/>
            <a:ext cx="3302400" cy="20700"/>
          </a:xfrm>
          <a:prstGeom prst="straightConnector1">
            <a:avLst/>
          </a:prstGeom>
          <a:noFill/>
          <a:ln cap="flat" cmpd="sng" w="19050">
            <a:solidFill>
              <a:schemeClr val="dk1"/>
            </a:solidFill>
            <a:prstDash val="solid"/>
            <a:round/>
            <a:headEnd len="sm" w="sm" type="none"/>
            <a:tailEnd len="sm" w="sm" type="none"/>
          </a:ln>
        </p:spPr>
      </p:cxnSp>
      <p:cxnSp>
        <p:nvCxnSpPr>
          <p:cNvPr id="129" name="Google Shape;129;p19"/>
          <p:cNvCxnSpPr/>
          <p:nvPr/>
        </p:nvCxnSpPr>
        <p:spPr>
          <a:xfrm flipH="1">
            <a:off x="8543200" y="3437425"/>
            <a:ext cx="10200" cy="1326900"/>
          </a:xfrm>
          <a:prstGeom prst="straightConnector1">
            <a:avLst/>
          </a:prstGeom>
          <a:noFill/>
          <a:ln cap="flat" cmpd="sng" w="19050">
            <a:solidFill>
              <a:schemeClr val="dk1"/>
            </a:solidFill>
            <a:prstDash val="solid"/>
            <a:round/>
            <a:headEnd len="sm" w="sm" type="none"/>
            <a:tailEnd len="sm" w="sm" type="none"/>
          </a:ln>
        </p:spPr>
      </p:cxnSp>
      <p:sp>
        <p:nvSpPr>
          <p:cNvPr id="130" name="Google Shape;130;p19"/>
          <p:cNvSpPr txBox="1"/>
          <p:nvPr>
            <p:ph type="title"/>
          </p:nvPr>
        </p:nvSpPr>
        <p:spPr>
          <a:xfrm>
            <a:off x="987550" y="450150"/>
            <a:ext cx="6926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2400"/>
              <a:t>En este otro paso crearemos un archivo tiendas.js</a:t>
            </a:r>
            <a:endParaRPr sz="2400"/>
          </a:p>
          <a:p>
            <a:pPr indent="0" lvl="0" marL="0" rtl="0" algn="l">
              <a:spcBef>
                <a:spcPts val="0"/>
              </a:spcBef>
              <a:spcAft>
                <a:spcPts val="0"/>
              </a:spcAft>
              <a:buNone/>
            </a:pPr>
            <a:r>
              <a:rPr lang="es" sz="2400"/>
              <a:t>El objeto debe tener un atributo para el nombre, otro para los celulares que importamos del archivo celulares.js y un metodo para listarlos.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0"/>
          <p:cNvPicPr preferRelativeResize="0"/>
          <p:nvPr/>
        </p:nvPicPr>
        <p:blipFill rotWithShape="1">
          <a:blip r:embed="rId3">
            <a:alphaModFix/>
          </a:blip>
          <a:srcRect b="0" l="0" r="0" t="0"/>
          <a:stretch/>
        </p:blipFill>
        <p:spPr>
          <a:xfrm>
            <a:off x="117575" y="4457200"/>
            <a:ext cx="2116175" cy="583425"/>
          </a:xfrm>
          <a:prstGeom prst="rect">
            <a:avLst/>
          </a:prstGeom>
          <a:noFill/>
          <a:ln>
            <a:noFill/>
          </a:ln>
        </p:spPr>
      </p:pic>
      <p:pic>
        <p:nvPicPr>
          <p:cNvPr id="136" name="Google Shape;136;p20"/>
          <p:cNvPicPr preferRelativeResize="0"/>
          <p:nvPr/>
        </p:nvPicPr>
        <p:blipFill rotWithShape="1">
          <a:blip r:embed="rId4">
            <a:alphaModFix/>
          </a:blip>
          <a:srcRect b="0" l="0" r="0" t="0"/>
          <a:stretch/>
        </p:blipFill>
        <p:spPr>
          <a:xfrm>
            <a:off x="7804125" y="181800"/>
            <a:ext cx="1152525" cy="788125"/>
          </a:xfrm>
          <a:prstGeom prst="rect">
            <a:avLst/>
          </a:prstGeom>
          <a:noFill/>
          <a:ln>
            <a:noFill/>
          </a:ln>
        </p:spPr>
      </p:pic>
      <p:cxnSp>
        <p:nvCxnSpPr>
          <p:cNvPr id="137" name="Google Shape;137;p20"/>
          <p:cNvCxnSpPr/>
          <p:nvPr/>
        </p:nvCxnSpPr>
        <p:spPr>
          <a:xfrm>
            <a:off x="656025" y="428925"/>
            <a:ext cx="3261600" cy="1200"/>
          </a:xfrm>
          <a:prstGeom prst="straightConnector1">
            <a:avLst/>
          </a:prstGeom>
          <a:noFill/>
          <a:ln cap="flat" cmpd="sng" w="19050">
            <a:solidFill>
              <a:schemeClr val="dk1"/>
            </a:solidFill>
            <a:prstDash val="solid"/>
            <a:round/>
            <a:headEnd len="sm" w="sm" type="none"/>
            <a:tailEnd len="sm" w="sm" type="none"/>
          </a:ln>
        </p:spPr>
      </p:cxnSp>
      <p:cxnSp>
        <p:nvCxnSpPr>
          <p:cNvPr id="138" name="Google Shape;138;p20"/>
          <p:cNvCxnSpPr/>
          <p:nvPr/>
        </p:nvCxnSpPr>
        <p:spPr>
          <a:xfrm>
            <a:off x="668675" y="441575"/>
            <a:ext cx="13800" cy="1390800"/>
          </a:xfrm>
          <a:prstGeom prst="straightConnector1">
            <a:avLst/>
          </a:prstGeom>
          <a:noFill/>
          <a:ln cap="flat" cmpd="sng" w="19050">
            <a:solidFill>
              <a:schemeClr val="dk1"/>
            </a:solidFill>
            <a:prstDash val="solid"/>
            <a:round/>
            <a:headEnd len="sm" w="sm" type="none"/>
            <a:tailEnd len="sm" w="sm" type="none"/>
          </a:ln>
        </p:spPr>
      </p:cxnSp>
      <p:cxnSp>
        <p:nvCxnSpPr>
          <p:cNvPr id="139" name="Google Shape;139;p20"/>
          <p:cNvCxnSpPr/>
          <p:nvPr/>
        </p:nvCxnSpPr>
        <p:spPr>
          <a:xfrm flipH="1" rot="10800000">
            <a:off x="5228025" y="4751625"/>
            <a:ext cx="3302400" cy="20700"/>
          </a:xfrm>
          <a:prstGeom prst="straightConnector1">
            <a:avLst/>
          </a:prstGeom>
          <a:noFill/>
          <a:ln cap="flat" cmpd="sng" w="19050">
            <a:solidFill>
              <a:schemeClr val="dk1"/>
            </a:solidFill>
            <a:prstDash val="solid"/>
            <a:round/>
            <a:headEnd len="sm" w="sm" type="none"/>
            <a:tailEnd len="sm" w="sm" type="none"/>
          </a:ln>
        </p:spPr>
      </p:cxnSp>
      <p:cxnSp>
        <p:nvCxnSpPr>
          <p:cNvPr id="140" name="Google Shape;140;p20"/>
          <p:cNvCxnSpPr/>
          <p:nvPr/>
        </p:nvCxnSpPr>
        <p:spPr>
          <a:xfrm flipH="1">
            <a:off x="8543200" y="3437425"/>
            <a:ext cx="10200" cy="1326900"/>
          </a:xfrm>
          <a:prstGeom prst="straightConnector1">
            <a:avLst/>
          </a:prstGeom>
          <a:noFill/>
          <a:ln cap="flat" cmpd="sng" w="19050">
            <a:solidFill>
              <a:schemeClr val="dk1"/>
            </a:solidFill>
            <a:prstDash val="solid"/>
            <a:round/>
            <a:headEnd len="sm" w="sm" type="none"/>
            <a:tailEnd len="sm" w="sm" type="none"/>
          </a:ln>
        </p:spPr>
      </p:cxnSp>
      <p:sp>
        <p:nvSpPr>
          <p:cNvPr id="141" name="Google Shape;141;p20"/>
          <p:cNvSpPr txBox="1"/>
          <p:nvPr>
            <p:ph type="title"/>
          </p:nvPr>
        </p:nvSpPr>
        <p:spPr>
          <a:xfrm>
            <a:off x="1097275" y="450150"/>
            <a:ext cx="6803100" cy="4090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r>
              <a:rPr lang="es" sz="2400">
                <a:highlight>
                  <a:schemeClr val="lt1"/>
                </a:highlight>
              </a:rPr>
              <a:t>Ahora que la tienda tiene los </a:t>
            </a:r>
            <a:endParaRPr sz="2400">
              <a:highlight>
                <a:schemeClr val="lt1"/>
              </a:highlight>
            </a:endParaRPr>
          </a:p>
          <a:p>
            <a:pPr indent="0" lvl="0" marL="0" rtl="0" algn="r">
              <a:spcBef>
                <a:spcPts val="0"/>
              </a:spcBef>
              <a:spcAft>
                <a:spcPts val="0"/>
              </a:spcAft>
              <a:buNone/>
            </a:pPr>
            <a:r>
              <a:rPr lang="es" sz="2400">
                <a:highlight>
                  <a:schemeClr val="lt1"/>
                </a:highlight>
              </a:rPr>
              <a:t>celulares, el gerente de </a:t>
            </a:r>
            <a:endParaRPr sz="2400">
              <a:highlight>
                <a:schemeClr val="lt1"/>
              </a:highlight>
            </a:endParaRPr>
          </a:p>
          <a:p>
            <a:pPr indent="0" lvl="0" marL="0" rtl="0" algn="r">
              <a:spcBef>
                <a:spcPts val="0"/>
              </a:spcBef>
              <a:spcAft>
                <a:spcPts val="0"/>
              </a:spcAft>
              <a:buNone/>
            </a:pPr>
            <a:r>
              <a:rPr lang="es" sz="2400">
                <a:highlight>
                  <a:schemeClr val="lt1"/>
                </a:highlight>
              </a:rPr>
              <a:t>tiendas nos pide poder </a:t>
            </a:r>
            <a:endParaRPr sz="2400">
              <a:highlight>
                <a:schemeClr val="lt1"/>
              </a:highlight>
            </a:endParaRPr>
          </a:p>
          <a:p>
            <a:pPr indent="0" lvl="0" marL="0" rtl="0" algn="r">
              <a:spcBef>
                <a:spcPts val="0"/>
              </a:spcBef>
              <a:spcAft>
                <a:spcPts val="0"/>
              </a:spcAft>
              <a:buNone/>
            </a:pPr>
            <a:r>
              <a:rPr lang="es" sz="2400">
                <a:highlight>
                  <a:schemeClr val="lt1"/>
                </a:highlight>
              </a:rPr>
              <a:t>buscar celulares por el codigo</a:t>
            </a:r>
            <a:endParaRPr sz="2400">
              <a:highlight>
                <a:schemeClr val="lt1"/>
              </a:highlight>
            </a:endParaRPr>
          </a:p>
        </p:txBody>
      </p:sp>
      <p:pic>
        <p:nvPicPr>
          <p:cNvPr id="142" name="Google Shape;142;p20"/>
          <p:cNvPicPr preferRelativeResize="0"/>
          <p:nvPr/>
        </p:nvPicPr>
        <p:blipFill>
          <a:blip r:embed="rId5">
            <a:alphaModFix/>
          </a:blip>
          <a:stretch>
            <a:fillRect/>
          </a:stretch>
        </p:blipFill>
        <p:spPr>
          <a:xfrm>
            <a:off x="932225" y="765863"/>
            <a:ext cx="2291025" cy="3459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1"/>
          <p:cNvPicPr preferRelativeResize="0"/>
          <p:nvPr/>
        </p:nvPicPr>
        <p:blipFill rotWithShape="1">
          <a:blip r:embed="rId3">
            <a:alphaModFix/>
          </a:blip>
          <a:srcRect b="0" l="0" r="0" t="0"/>
          <a:stretch/>
        </p:blipFill>
        <p:spPr>
          <a:xfrm>
            <a:off x="117575" y="4457200"/>
            <a:ext cx="2116175" cy="583425"/>
          </a:xfrm>
          <a:prstGeom prst="rect">
            <a:avLst/>
          </a:prstGeom>
          <a:noFill/>
          <a:ln>
            <a:noFill/>
          </a:ln>
        </p:spPr>
      </p:pic>
      <p:pic>
        <p:nvPicPr>
          <p:cNvPr id="148" name="Google Shape;148;p21"/>
          <p:cNvPicPr preferRelativeResize="0"/>
          <p:nvPr/>
        </p:nvPicPr>
        <p:blipFill rotWithShape="1">
          <a:blip r:embed="rId4">
            <a:alphaModFix/>
          </a:blip>
          <a:srcRect b="0" l="0" r="0" t="0"/>
          <a:stretch/>
        </p:blipFill>
        <p:spPr>
          <a:xfrm>
            <a:off x="7804125" y="181800"/>
            <a:ext cx="1152525" cy="788125"/>
          </a:xfrm>
          <a:prstGeom prst="rect">
            <a:avLst/>
          </a:prstGeom>
          <a:noFill/>
          <a:ln>
            <a:noFill/>
          </a:ln>
        </p:spPr>
      </p:pic>
      <p:cxnSp>
        <p:nvCxnSpPr>
          <p:cNvPr id="149" name="Google Shape;149;p21"/>
          <p:cNvCxnSpPr/>
          <p:nvPr/>
        </p:nvCxnSpPr>
        <p:spPr>
          <a:xfrm>
            <a:off x="656025" y="428925"/>
            <a:ext cx="3261600" cy="1200"/>
          </a:xfrm>
          <a:prstGeom prst="straightConnector1">
            <a:avLst/>
          </a:prstGeom>
          <a:noFill/>
          <a:ln cap="flat" cmpd="sng" w="19050">
            <a:solidFill>
              <a:schemeClr val="dk1"/>
            </a:solidFill>
            <a:prstDash val="solid"/>
            <a:round/>
            <a:headEnd len="sm" w="sm" type="none"/>
            <a:tailEnd len="sm" w="sm" type="none"/>
          </a:ln>
        </p:spPr>
      </p:cxnSp>
      <p:cxnSp>
        <p:nvCxnSpPr>
          <p:cNvPr id="150" name="Google Shape;150;p21"/>
          <p:cNvCxnSpPr/>
          <p:nvPr/>
        </p:nvCxnSpPr>
        <p:spPr>
          <a:xfrm>
            <a:off x="668675" y="441575"/>
            <a:ext cx="13800" cy="1390800"/>
          </a:xfrm>
          <a:prstGeom prst="straightConnector1">
            <a:avLst/>
          </a:prstGeom>
          <a:noFill/>
          <a:ln cap="flat" cmpd="sng" w="19050">
            <a:solidFill>
              <a:schemeClr val="dk1"/>
            </a:solidFill>
            <a:prstDash val="solid"/>
            <a:round/>
            <a:headEnd len="sm" w="sm" type="none"/>
            <a:tailEnd len="sm" w="sm" type="none"/>
          </a:ln>
        </p:spPr>
      </p:cxnSp>
      <p:cxnSp>
        <p:nvCxnSpPr>
          <p:cNvPr id="151" name="Google Shape;151;p21"/>
          <p:cNvCxnSpPr/>
          <p:nvPr/>
        </p:nvCxnSpPr>
        <p:spPr>
          <a:xfrm flipH="1" rot="10800000">
            <a:off x="5228025" y="4751625"/>
            <a:ext cx="3302400" cy="20700"/>
          </a:xfrm>
          <a:prstGeom prst="straightConnector1">
            <a:avLst/>
          </a:prstGeom>
          <a:noFill/>
          <a:ln cap="flat" cmpd="sng" w="19050">
            <a:solidFill>
              <a:schemeClr val="dk1"/>
            </a:solidFill>
            <a:prstDash val="solid"/>
            <a:round/>
            <a:headEnd len="sm" w="sm" type="none"/>
            <a:tailEnd len="sm" w="sm" type="none"/>
          </a:ln>
        </p:spPr>
      </p:cxnSp>
      <p:cxnSp>
        <p:nvCxnSpPr>
          <p:cNvPr id="152" name="Google Shape;152;p21"/>
          <p:cNvCxnSpPr/>
          <p:nvPr/>
        </p:nvCxnSpPr>
        <p:spPr>
          <a:xfrm flipH="1">
            <a:off x="8543200" y="3437425"/>
            <a:ext cx="10200" cy="1326900"/>
          </a:xfrm>
          <a:prstGeom prst="straightConnector1">
            <a:avLst/>
          </a:prstGeom>
          <a:noFill/>
          <a:ln cap="flat" cmpd="sng" w="19050">
            <a:solidFill>
              <a:schemeClr val="dk1"/>
            </a:solidFill>
            <a:prstDash val="solid"/>
            <a:round/>
            <a:headEnd len="sm" w="sm" type="none"/>
            <a:tailEnd len="sm" w="sm" type="none"/>
          </a:ln>
        </p:spPr>
      </p:cxnSp>
      <p:sp>
        <p:nvSpPr>
          <p:cNvPr id="153" name="Google Shape;153;p21"/>
          <p:cNvSpPr txBox="1"/>
          <p:nvPr>
            <p:ph type="title"/>
          </p:nvPr>
        </p:nvSpPr>
        <p:spPr>
          <a:xfrm>
            <a:off x="1097275" y="450150"/>
            <a:ext cx="5760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2400">
                <a:highlight>
                  <a:schemeClr val="lt1"/>
                </a:highlight>
              </a:rPr>
              <a:t>Creamos </a:t>
            </a:r>
            <a:r>
              <a:rPr lang="es" sz="2400">
                <a:highlight>
                  <a:schemeClr val="lt1"/>
                </a:highlight>
              </a:rPr>
              <a:t>la funcionalidad </a:t>
            </a:r>
            <a:r>
              <a:rPr lang="es" sz="2400">
                <a:solidFill>
                  <a:srgbClr val="CC0000"/>
                </a:solidFill>
                <a:highlight>
                  <a:schemeClr val="lt1"/>
                </a:highlight>
              </a:rPr>
              <a:t>buscarCelular </a:t>
            </a:r>
            <a:r>
              <a:rPr lang="es" sz="2400">
                <a:highlight>
                  <a:schemeClr val="lt1"/>
                </a:highlight>
              </a:rPr>
              <a:t>que reciba por parámetro el codigo y devuelva el celular al cual le corresponde. En caso de no encontrar el mismo, deberá </a:t>
            </a:r>
            <a:r>
              <a:rPr lang="es" sz="2400" u="sng">
                <a:highlight>
                  <a:schemeClr val="lt1"/>
                </a:highlight>
              </a:rPr>
              <a:t>retornar</a:t>
            </a:r>
            <a:r>
              <a:rPr lang="es" sz="2400">
                <a:highlight>
                  <a:schemeClr val="lt1"/>
                </a:highlight>
              </a:rPr>
              <a:t> </a:t>
            </a:r>
            <a:r>
              <a:rPr lang="es" sz="2400">
                <a:solidFill>
                  <a:srgbClr val="CC0000"/>
                </a:solidFill>
                <a:highlight>
                  <a:schemeClr val="lt1"/>
                </a:highlight>
              </a:rPr>
              <a:t>null</a:t>
            </a:r>
            <a:r>
              <a:rPr lang="es" sz="2400">
                <a:highlight>
                  <a:schemeClr val="lt1"/>
                </a:highlight>
              </a:rPr>
              <a:t>.</a:t>
            </a:r>
            <a:endParaRPr sz="2400">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