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322" r:id="rId5"/>
    <p:sldId id="321" r:id="rId6"/>
    <p:sldId id="320" r:id="rId7"/>
    <p:sldId id="319" r:id="rId8"/>
    <p:sldId id="318" r:id="rId9"/>
    <p:sldId id="323" r:id="rId10"/>
    <p:sldId id="324" r:id="rId11"/>
    <p:sldId id="325" r:id="rId12"/>
    <p:sldId id="31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8BF"/>
    <a:srgbClr val="5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15C59D-37F2-4493-9D2E-B572D13459ED}" v="36" dt="2025-07-24T00:58:38.500"/>
  </p1510:revLst>
</p1510:revInfo>
</file>

<file path=ppt/tableStyles.xml><?xml version="1.0" encoding="utf-8"?>
<a:tblStyleLst xmlns:a="http://schemas.openxmlformats.org/drawingml/2006/main" def="{0E3FDE45-AF77-4B5C-9715-49D594BDF05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5388" autoAdjust="0"/>
  </p:normalViewPr>
  <p:slideViewPr>
    <p:cSldViewPr snapToGrid="0">
      <p:cViewPr varScale="1">
        <p:scale>
          <a:sx n="30" d="100"/>
          <a:sy n="30" d="100"/>
        </p:scale>
        <p:origin x="612" y="21"/>
      </p:cViewPr>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Lopez" userId="e0e88b565c0f907e" providerId="LiveId" clId="{A315C59D-37F2-4493-9D2E-B572D13459ED}"/>
    <pc:docChg chg="custSel addSld delSld modSld">
      <pc:chgData name="Pablo Lopez" userId="e0e88b565c0f907e" providerId="LiveId" clId="{A315C59D-37F2-4493-9D2E-B572D13459ED}" dt="2025-07-24T00:59:47.228" v="3088" actId="1076"/>
      <pc:docMkLst>
        <pc:docMk/>
      </pc:docMkLst>
      <pc:sldChg chg="modSp mod">
        <pc:chgData name="Pablo Lopez" userId="e0e88b565c0f907e" providerId="LiveId" clId="{A315C59D-37F2-4493-9D2E-B572D13459ED}" dt="2025-07-24T00:34:08.969" v="2946" actId="20577"/>
        <pc:sldMkLst>
          <pc:docMk/>
          <pc:sldMk cId="704370842" sldId="310"/>
        </pc:sldMkLst>
        <pc:spChg chg="mod">
          <ac:chgData name="Pablo Lopez" userId="e0e88b565c0f907e" providerId="LiveId" clId="{A315C59D-37F2-4493-9D2E-B572D13459ED}" dt="2025-07-24T00:34:08.969" v="2946" actId="20577"/>
          <ac:spMkLst>
            <pc:docMk/>
            <pc:sldMk cId="704370842" sldId="310"/>
            <ac:spMk id="2" creationId="{70ECFE66-A9E7-A365-967B-2FD670CB3923}"/>
          </ac:spMkLst>
        </pc:spChg>
        <pc:spChg chg="mod">
          <ac:chgData name="Pablo Lopez" userId="e0e88b565c0f907e" providerId="LiveId" clId="{A315C59D-37F2-4493-9D2E-B572D13459ED}" dt="2025-07-24T00:31:31.360" v="2871" actId="20577"/>
          <ac:spMkLst>
            <pc:docMk/>
            <pc:sldMk cId="704370842" sldId="310"/>
            <ac:spMk id="3" creationId="{F101732C-7338-DBA0-BD19-1FA88304749F}"/>
          </ac:spMkLst>
        </pc:spChg>
      </pc:sldChg>
      <pc:sldChg chg="del">
        <pc:chgData name="Pablo Lopez" userId="e0e88b565c0f907e" providerId="LiveId" clId="{A315C59D-37F2-4493-9D2E-B572D13459ED}" dt="2025-07-23T23:50:18.923" v="436" actId="2696"/>
        <pc:sldMkLst>
          <pc:docMk/>
          <pc:sldMk cId="1669023770" sldId="311"/>
        </pc:sldMkLst>
      </pc:sldChg>
      <pc:sldChg chg="del">
        <pc:chgData name="Pablo Lopez" userId="e0e88b565c0f907e" providerId="LiveId" clId="{A315C59D-37F2-4493-9D2E-B572D13459ED}" dt="2025-07-23T23:51:16.066" v="582" actId="2696"/>
        <pc:sldMkLst>
          <pc:docMk/>
          <pc:sldMk cId="952135350" sldId="312"/>
        </pc:sldMkLst>
      </pc:sldChg>
      <pc:sldChg chg="del">
        <pc:chgData name="Pablo Lopez" userId="e0e88b565c0f907e" providerId="LiveId" clId="{A315C59D-37F2-4493-9D2E-B572D13459ED}" dt="2025-07-23T23:50:14.281" v="435" actId="2696"/>
        <pc:sldMkLst>
          <pc:docMk/>
          <pc:sldMk cId="2224546682" sldId="313"/>
        </pc:sldMkLst>
      </pc:sldChg>
      <pc:sldChg chg="del">
        <pc:chgData name="Pablo Lopez" userId="e0e88b565c0f907e" providerId="LiveId" clId="{A315C59D-37F2-4493-9D2E-B572D13459ED}" dt="2025-07-23T23:51:17.929" v="583" actId="2696"/>
        <pc:sldMkLst>
          <pc:docMk/>
          <pc:sldMk cId="82250651" sldId="314"/>
        </pc:sldMkLst>
      </pc:sldChg>
      <pc:sldChg chg="del">
        <pc:chgData name="Pablo Lopez" userId="e0e88b565c0f907e" providerId="LiveId" clId="{A315C59D-37F2-4493-9D2E-B572D13459ED}" dt="2025-07-23T23:51:20.037" v="584" actId="2696"/>
        <pc:sldMkLst>
          <pc:docMk/>
          <pc:sldMk cId="2302010161" sldId="315"/>
        </pc:sldMkLst>
      </pc:sldChg>
      <pc:sldChg chg="del">
        <pc:chgData name="Pablo Lopez" userId="e0e88b565c0f907e" providerId="LiveId" clId="{A315C59D-37F2-4493-9D2E-B572D13459ED}" dt="2025-07-23T23:51:23.460" v="585" actId="2696"/>
        <pc:sldMkLst>
          <pc:docMk/>
          <pc:sldMk cId="554382460" sldId="316"/>
        </pc:sldMkLst>
      </pc:sldChg>
      <pc:sldChg chg="del">
        <pc:chgData name="Pablo Lopez" userId="e0e88b565c0f907e" providerId="LiveId" clId="{A315C59D-37F2-4493-9D2E-B572D13459ED}" dt="2025-07-23T23:51:25.489" v="586" actId="2696"/>
        <pc:sldMkLst>
          <pc:docMk/>
          <pc:sldMk cId="4011334062" sldId="317"/>
        </pc:sldMkLst>
      </pc:sldChg>
      <pc:sldChg chg="addSp modSp mod">
        <pc:chgData name="Pablo Lopez" userId="e0e88b565c0f907e" providerId="LiveId" clId="{A315C59D-37F2-4493-9D2E-B572D13459ED}" dt="2025-07-24T00:16:13.192" v="2709" actId="1076"/>
        <pc:sldMkLst>
          <pc:docMk/>
          <pc:sldMk cId="2906152353" sldId="318"/>
        </pc:sldMkLst>
        <pc:spChg chg="mod">
          <ac:chgData name="Pablo Lopez" userId="e0e88b565c0f907e" providerId="LiveId" clId="{A315C59D-37F2-4493-9D2E-B572D13459ED}" dt="2025-07-23T23:50:00.843" v="434" actId="20577"/>
          <ac:spMkLst>
            <pc:docMk/>
            <pc:sldMk cId="2906152353" sldId="318"/>
            <ac:spMk id="2" creationId="{CFDEBC60-AA38-5DEF-3160-0CAA68F3D28C}"/>
          </ac:spMkLst>
        </pc:spChg>
        <pc:spChg chg="mod">
          <ac:chgData name="Pablo Lopez" userId="e0e88b565c0f907e" providerId="LiveId" clId="{A315C59D-37F2-4493-9D2E-B572D13459ED}" dt="2025-07-24T00:10:47.203" v="2550" actId="5793"/>
          <ac:spMkLst>
            <pc:docMk/>
            <pc:sldMk cId="2906152353" sldId="318"/>
            <ac:spMk id="3" creationId="{1EBEE570-1B5E-FFD1-485D-D77E4E6FE7C0}"/>
          </ac:spMkLst>
        </pc:spChg>
        <pc:spChg chg="add mod">
          <ac:chgData name="Pablo Lopez" userId="e0e88b565c0f907e" providerId="LiveId" clId="{A315C59D-37F2-4493-9D2E-B572D13459ED}" dt="2025-07-24T00:13:52.079" v="2701" actId="20577"/>
          <ac:spMkLst>
            <pc:docMk/>
            <pc:sldMk cId="2906152353" sldId="318"/>
            <ac:spMk id="11" creationId="{56F4D19B-C906-42AD-1136-57B42A0660C2}"/>
          </ac:spMkLst>
        </pc:spChg>
        <pc:spChg chg="add mod">
          <ac:chgData name="Pablo Lopez" userId="e0e88b565c0f907e" providerId="LiveId" clId="{A315C59D-37F2-4493-9D2E-B572D13459ED}" dt="2025-07-24T00:13:59.359" v="2702" actId="1076"/>
          <ac:spMkLst>
            <pc:docMk/>
            <pc:sldMk cId="2906152353" sldId="318"/>
            <ac:spMk id="12" creationId="{5C2F03C9-6977-B045-D3DA-5E1638EEB8BC}"/>
          </ac:spMkLst>
        </pc:spChg>
        <pc:spChg chg="add mod">
          <ac:chgData name="Pablo Lopez" userId="e0e88b565c0f907e" providerId="LiveId" clId="{A315C59D-37F2-4493-9D2E-B572D13459ED}" dt="2025-07-24T00:14:03.153" v="2703" actId="1076"/>
          <ac:spMkLst>
            <pc:docMk/>
            <pc:sldMk cId="2906152353" sldId="318"/>
            <ac:spMk id="13" creationId="{B38DBE49-FA00-EC09-D840-5CB497FCD1B7}"/>
          </ac:spMkLst>
        </pc:spChg>
        <pc:picChg chg="add mod">
          <ac:chgData name="Pablo Lopez" userId="e0e88b565c0f907e" providerId="LiveId" clId="{A315C59D-37F2-4493-9D2E-B572D13459ED}" dt="2025-07-24T00:16:02.969" v="2708" actId="1076"/>
          <ac:picMkLst>
            <pc:docMk/>
            <pc:sldMk cId="2906152353" sldId="318"/>
            <ac:picMk id="6" creationId="{B391DEAD-DFEE-E58D-677F-3D53761FAAF1}"/>
          </ac:picMkLst>
        </pc:picChg>
        <pc:picChg chg="add mod">
          <ac:chgData name="Pablo Lopez" userId="e0e88b565c0f907e" providerId="LiveId" clId="{A315C59D-37F2-4493-9D2E-B572D13459ED}" dt="2025-07-24T00:16:13.192" v="2709" actId="1076"/>
          <ac:picMkLst>
            <pc:docMk/>
            <pc:sldMk cId="2906152353" sldId="318"/>
            <ac:picMk id="8" creationId="{20860F08-42E5-D24A-5BCB-9C7092E54CC3}"/>
          </ac:picMkLst>
        </pc:picChg>
        <pc:picChg chg="add mod">
          <ac:chgData name="Pablo Lopez" userId="e0e88b565c0f907e" providerId="LiveId" clId="{A315C59D-37F2-4493-9D2E-B572D13459ED}" dt="2025-07-24T00:14:08.222" v="2704" actId="1076"/>
          <ac:picMkLst>
            <pc:docMk/>
            <pc:sldMk cId="2906152353" sldId="318"/>
            <ac:picMk id="10" creationId="{A0BB9101-353B-E2EB-D697-A9DECECC0DC4}"/>
          </ac:picMkLst>
        </pc:picChg>
        <pc:picChg chg="add mod">
          <ac:chgData name="Pablo Lopez" userId="e0e88b565c0f907e" providerId="LiveId" clId="{A315C59D-37F2-4493-9D2E-B572D13459ED}" dt="2025-07-24T00:15:41.877" v="2707" actId="1076"/>
          <ac:picMkLst>
            <pc:docMk/>
            <pc:sldMk cId="2906152353" sldId="318"/>
            <ac:picMk id="15" creationId="{A31BBD37-C526-BD7C-4C3F-CED99BE51EA8}"/>
          </ac:picMkLst>
        </pc:picChg>
      </pc:sldChg>
      <pc:sldChg chg="addSp delSp modSp mod">
        <pc:chgData name="Pablo Lopez" userId="e0e88b565c0f907e" providerId="LiveId" clId="{A315C59D-37F2-4493-9D2E-B572D13459ED}" dt="2025-07-24T00:59:47.228" v="3088" actId="1076"/>
        <pc:sldMkLst>
          <pc:docMk/>
          <pc:sldMk cId="3421680658" sldId="319"/>
        </pc:sldMkLst>
        <pc:spChg chg="add del mod">
          <ac:chgData name="Pablo Lopez" userId="e0e88b565c0f907e" providerId="LiveId" clId="{A315C59D-37F2-4493-9D2E-B572D13459ED}" dt="2025-07-24T00:59:30.558" v="3085" actId="21"/>
          <ac:spMkLst>
            <pc:docMk/>
            <pc:sldMk cId="3421680658" sldId="319"/>
            <ac:spMk id="3" creationId="{D3FA1034-0267-31F4-F09D-7F72B50DF867}"/>
          </ac:spMkLst>
        </pc:spChg>
        <pc:spChg chg="mod">
          <ac:chgData name="Pablo Lopez" userId="e0e88b565c0f907e" providerId="LiveId" clId="{A315C59D-37F2-4493-9D2E-B572D13459ED}" dt="2025-07-24T00:59:42.660" v="3087" actId="1076"/>
          <ac:spMkLst>
            <pc:docMk/>
            <pc:sldMk cId="3421680658" sldId="319"/>
            <ac:spMk id="7" creationId="{4C0FEFBF-60FD-0161-6F6E-89EE39389CEE}"/>
          </ac:spMkLst>
        </pc:spChg>
        <pc:spChg chg="mod">
          <ac:chgData name="Pablo Lopez" userId="e0e88b565c0f907e" providerId="LiveId" clId="{A315C59D-37F2-4493-9D2E-B572D13459ED}" dt="2025-07-24T00:59:47.228" v="3088" actId="1076"/>
          <ac:spMkLst>
            <pc:docMk/>
            <pc:sldMk cId="3421680658" sldId="319"/>
            <ac:spMk id="8" creationId="{DD542008-8017-76E5-ABC0-32401068875D}"/>
          </ac:spMkLst>
        </pc:spChg>
        <pc:picChg chg="del">
          <ac:chgData name="Pablo Lopez" userId="e0e88b565c0f907e" providerId="LiveId" clId="{A315C59D-37F2-4493-9D2E-B572D13459ED}" dt="2025-07-24T00:58:43.172" v="3083" actId="21"/>
          <ac:picMkLst>
            <pc:docMk/>
            <pc:sldMk cId="3421680658" sldId="319"/>
            <ac:picMk id="5" creationId="{E71238CA-461F-1B03-D7E1-786C002AB7DC}"/>
          </ac:picMkLst>
        </pc:picChg>
      </pc:sldChg>
      <pc:sldChg chg="addSp delSp modSp mod modClrScheme chgLayout">
        <pc:chgData name="Pablo Lopez" userId="e0e88b565c0f907e" providerId="LiveId" clId="{A315C59D-37F2-4493-9D2E-B572D13459ED}" dt="2025-07-24T00:46:41.849" v="2983" actId="1076"/>
        <pc:sldMkLst>
          <pc:docMk/>
          <pc:sldMk cId="3752118431" sldId="320"/>
        </pc:sldMkLst>
        <pc:spChg chg="mod">
          <ac:chgData name="Pablo Lopez" userId="e0e88b565c0f907e" providerId="LiveId" clId="{A315C59D-37F2-4493-9D2E-B572D13459ED}" dt="2025-07-24T00:04:32.738" v="2471" actId="1076"/>
          <ac:spMkLst>
            <pc:docMk/>
            <pc:sldMk cId="3752118431" sldId="320"/>
            <ac:spMk id="3" creationId="{89D0E47E-D228-15EB-5886-33E9AA181D03}"/>
          </ac:spMkLst>
        </pc:spChg>
        <pc:spChg chg="add del mod">
          <ac:chgData name="Pablo Lopez" userId="e0e88b565c0f907e" providerId="LiveId" clId="{A315C59D-37F2-4493-9D2E-B572D13459ED}" dt="2025-07-24T00:02:35.315" v="2401" actId="931"/>
          <ac:spMkLst>
            <pc:docMk/>
            <pc:sldMk cId="3752118431" sldId="320"/>
            <ac:spMk id="5" creationId="{E5FD8D3B-8342-8EF8-3B33-D31DC954F740}"/>
          </ac:spMkLst>
        </pc:spChg>
        <pc:spChg chg="add del mod">
          <ac:chgData name="Pablo Lopez" userId="e0e88b565c0f907e" providerId="LiveId" clId="{A315C59D-37F2-4493-9D2E-B572D13459ED}" dt="2025-07-24T00:03:55.496" v="2463" actId="931"/>
          <ac:spMkLst>
            <pc:docMk/>
            <pc:sldMk cId="3752118431" sldId="320"/>
            <ac:spMk id="9" creationId="{654FE8F2-B963-74F9-5C17-0CE302C5A154}"/>
          </ac:spMkLst>
        </pc:spChg>
        <pc:spChg chg="add mod">
          <ac:chgData name="Pablo Lopez" userId="e0e88b565c0f907e" providerId="LiveId" clId="{A315C59D-37F2-4493-9D2E-B572D13459ED}" dt="2025-07-24T00:05:13.994" v="2492" actId="14100"/>
          <ac:spMkLst>
            <pc:docMk/>
            <pc:sldMk cId="3752118431" sldId="320"/>
            <ac:spMk id="12" creationId="{5125028B-CFA2-7980-F1C3-931FAE7B83F9}"/>
          </ac:spMkLst>
        </pc:spChg>
        <pc:spChg chg="add mod modVis">
          <ac:chgData name="Pablo Lopez" userId="e0e88b565c0f907e" providerId="LiveId" clId="{A315C59D-37F2-4493-9D2E-B572D13459ED}" dt="2025-07-24T00:04:01.946" v="2466" actId="26606"/>
          <ac:spMkLst>
            <pc:docMk/>
            <pc:sldMk cId="3752118431" sldId="320"/>
            <ac:spMk id="14" creationId="{996477D1-FB9B-C878-06E1-64B63B70034E}"/>
          </ac:spMkLst>
        </pc:spChg>
        <pc:picChg chg="del">
          <ac:chgData name="Pablo Lopez" userId="e0e88b565c0f907e" providerId="LiveId" clId="{A315C59D-37F2-4493-9D2E-B572D13459ED}" dt="2025-07-24T00:02:26.573" v="2400" actId="21"/>
          <ac:picMkLst>
            <pc:docMk/>
            <pc:sldMk cId="3752118431" sldId="320"/>
            <ac:picMk id="4" creationId="{5E6D83BB-8C90-A74A-7CB5-59884B99448A}"/>
          </ac:picMkLst>
        </pc:picChg>
        <pc:picChg chg="add del mod">
          <ac:chgData name="Pablo Lopez" userId="e0e88b565c0f907e" providerId="LiveId" clId="{A315C59D-37F2-4493-9D2E-B572D13459ED}" dt="2025-07-24T00:03:45.720" v="2462" actId="21"/>
          <ac:picMkLst>
            <pc:docMk/>
            <pc:sldMk cId="3752118431" sldId="320"/>
            <ac:picMk id="7" creationId="{ED704389-F88B-F03E-1B7F-87DD4F6FF1A0}"/>
          </ac:picMkLst>
        </pc:picChg>
        <pc:picChg chg="add mod ord">
          <ac:chgData name="Pablo Lopez" userId="e0e88b565c0f907e" providerId="LiveId" clId="{A315C59D-37F2-4493-9D2E-B572D13459ED}" dt="2025-07-24T00:46:33.639" v="2982" actId="1076"/>
          <ac:picMkLst>
            <pc:docMk/>
            <pc:sldMk cId="3752118431" sldId="320"/>
            <ac:picMk id="11" creationId="{CF3247EE-88E5-FF27-5D58-1A561DC37B1F}"/>
          </ac:picMkLst>
        </pc:picChg>
        <pc:picChg chg="add mod">
          <ac:chgData name="Pablo Lopez" userId="e0e88b565c0f907e" providerId="LiveId" clId="{A315C59D-37F2-4493-9D2E-B572D13459ED}" dt="2025-07-24T00:46:41.849" v="2983" actId="1076"/>
          <ac:picMkLst>
            <pc:docMk/>
            <pc:sldMk cId="3752118431" sldId="320"/>
            <ac:picMk id="15" creationId="{D4D5AC8E-A5D0-6178-8D8A-181A1854D31E}"/>
          </ac:picMkLst>
        </pc:picChg>
        <pc:picChg chg="add mod">
          <ac:chgData name="Pablo Lopez" userId="e0e88b565c0f907e" providerId="LiveId" clId="{A315C59D-37F2-4493-9D2E-B572D13459ED}" dt="2025-07-24T00:45:59.866" v="2976" actId="1076"/>
          <ac:picMkLst>
            <pc:docMk/>
            <pc:sldMk cId="3752118431" sldId="320"/>
            <ac:picMk id="17" creationId="{A4FDD67C-D54E-47E0-F2D2-4B0CAF0BFD81}"/>
          </ac:picMkLst>
        </pc:picChg>
      </pc:sldChg>
      <pc:sldChg chg="addSp modSp mod">
        <pc:chgData name="Pablo Lopez" userId="e0e88b565c0f907e" providerId="LiveId" clId="{A315C59D-37F2-4493-9D2E-B572D13459ED}" dt="2025-07-24T00:37:33.073" v="2962" actId="1076"/>
        <pc:sldMkLst>
          <pc:docMk/>
          <pc:sldMk cId="1607455252" sldId="321"/>
        </pc:sldMkLst>
        <pc:spChg chg="mod">
          <ac:chgData name="Pablo Lopez" userId="e0e88b565c0f907e" providerId="LiveId" clId="{A315C59D-37F2-4493-9D2E-B572D13459ED}" dt="2025-07-23T23:57:28.930" v="2374" actId="14100"/>
          <ac:spMkLst>
            <pc:docMk/>
            <pc:sldMk cId="1607455252" sldId="321"/>
            <ac:spMk id="2" creationId="{2CD97761-0B88-A5E8-0B78-C39173D05F4D}"/>
          </ac:spMkLst>
        </pc:spChg>
        <pc:spChg chg="mod">
          <ac:chgData name="Pablo Lopez" userId="e0e88b565c0f907e" providerId="LiveId" clId="{A315C59D-37F2-4493-9D2E-B572D13459ED}" dt="2025-07-23T23:58:52.733" v="2383" actId="14100"/>
          <ac:spMkLst>
            <pc:docMk/>
            <pc:sldMk cId="1607455252" sldId="321"/>
            <ac:spMk id="3" creationId="{02BA04E6-CD61-B962-4287-DEC1993C32D6}"/>
          </ac:spMkLst>
        </pc:spChg>
        <pc:spChg chg="add mod">
          <ac:chgData name="Pablo Lopez" userId="e0e88b565c0f907e" providerId="LiveId" clId="{A315C59D-37F2-4493-9D2E-B572D13459ED}" dt="2025-07-24T00:00:17.742" v="2399" actId="20577"/>
          <ac:spMkLst>
            <pc:docMk/>
            <pc:sldMk cId="1607455252" sldId="321"/>
            <ac:spMk id="5" creationId="{4405BF29-B63D-A9FE-E6D5-216D22A722CD}"/>
          </ac:spMkLst>
        </pc:spChg>
        <pc:spChg chg="add mod">
          <ac:chgData name="Pablo Lopez" userId="e0e88b565c0f907e" providerId="LiveId" clId="{A315C59D-37F2-4493-9D2E-B572D13459ED}" dt="2025-07-24T00:37:33.073" v="2962" actId="1076"/>
          <ac:spMkLst>
            <pc:docMk/>
            <pc:sldMk cId="1607455252" sldId="321"/>
            <ac:spMk id="6" creationId="{8D850865-F4F2-67DC-5250-A481171E25BE}"/>
          </ac:spMkLst>
        </pc:spChg>
        <pc:picChg chg="add mod">
          <ac:chgData name="Pablo Lopez" userId="e0e88b565c0f907e" providerId="LiveId" clId="{A315C59D-37F2-4493-9D2E-B572D13459ED}" dt="2025-07-23T23:59:56.432" v="2391" actId="1076"/>
          <ac:picMkLst>
            <pc:docMk/>
            <pc:sldMk cId="1607455252" sldId="321"/>
            <ac:picMk id="8" creationId="{DD0FC598-B56E-FC76-78ED-CDE10C8DB048}"/>
          </ac:picMkLst>
        </pc:picChg>
      </pc:sldChg>
      <pc:sldChg chg="addSp modSp mod">
        <pc:chgData name="Pablo Lopez" userId="e0e88b565c0f907e" providerId="LiveId" clId="{A315C59D-37F2-4493-9D2E-B572D13459ED}" dt="2025-07-24T00:38:10.546" v="2966" actId="1076"/>
        <pc:sldMkLst>
          <pc:docMk/>
          <pc:sldMk cId="3378822495" sldId="322"/>
        </pc:sldMkLst>
        <pc:spChg chg="mod">
          <ac:chgData name="Pablo Lopez" userId="e0e88b565c0f907e" providerId="LiveId" clId="{A315C59D-37F2-4493-9D2E-B572D13459ED}" dt="2025-07-24T00:37:56.447" v="2964" actId="1076"/>
          <ac:spMkLst>
            <pc:docMk/>
            <pc:sldMk cId="3378822495" sldId="322"/>
            <ac:spMk id="3" creationId="{CFD3694B-9E6B-1FE3-C2C7-F35B9777469D}"/>
          </ac:spMkLst>
        </pc:spChg>
        <pc:spChg chg="mod">
          <ac:chgData name="Pablo Lopez" userId="e0e88b565c0f907e" providerId="LiveId" clId="{A315C59D-37F2-4493-9D2E-B572D13459ED}" dt="2025-07-23T23:38:06.468" v="215" actId="1076"/>
          <ac:spMkLst>
            <pc:docMk/>
            <pc:sldMk cId="3378822495" sldId="322"/>
            <ac:spMk id="4" creationId="{3B95A33B-3014-30E9-7F73-30D5E9C1FFDB}"/>
          </ac:spMkLst>
        </pc:spChg>
        <pc:spChg chg="add mod">
          <ac:chgData name="Pablo Lopez" userId="e0e88b565c0f907e" providerId="LiveId" clId="{A315C59D-37F2-4493-9D2E-B572D13459ED}" dt="2025-07-24T00:38:10.546" v="2966" actId="1076"/>
          <ac:spMkLst>
            <pc:docMk/>
            <pc:sldMk cId="3378822495" sldId="322"/>
            <ac:spMk id="5" creationId="{81F1DC14-AAF6-0DC4-E59F-4248B9F1238B}"/>
          </ac:spMkLst>
        </pc:spChg>
        <pc:spChg chg="add mod">
          <ac:chgData name="Pablo Lopez" userId="e0e88b565c0f907e" providerId="LiveId" clId="{A315C59D-37F2-4493-9D2E-B572D13459ED}" dt="2025-07-23T23:40:28.612" v="308"/>
          <ac:spMkLst>
            <pc:docMk/>
            <pc:sldMk cId="3378822495" sldId="322"/>
            <ac:spMk id="6" creationId="{C458A8DE-0E4E-72DB-61B1-3D5549C2AE3D}"/>
          </ac:spMkLst>
        </pc:spChg>
        <pc:picChg chg="add mod">
          <ac:chgData name="Pablo Lopez" userId="e0e88b565c0f907e" providerId="LiveId" clId="{A315C59D-37F2-4493-9D2E-B572D13459ED}" dt="2025-07-24T00:38:00.845" v="2965" actId="1076"/>
          <ac:picMkLst>
            <pc:docMk/>
            <pc:sldMk cId="3378822495" sldId="322"/>
            <ac:picMk id="8" creationId="{49725552-8A12-78B3-9E9B-7E6F54DBB609}"/>
          </ac:picMkLst>
        </pc:picChg>
      </pc:sldChg>
      <pc:sldChg chg="addSp modSp add mod">
        <pc:chgData name="Pablo Lopez" userId="e0e88b565c0f907e" providerId="LiveId" clId="{A315C59D-37F2-4493-9D2E-B572D13459ED}" dt="2025-07-24T00:49:21.508" v="3017" actId="20577"/>
        <pc:sldMkLst>
          <pc:docMk/>
          <pc:sldMk cId="1460108702" sldId="323"/>
        </pc:sldMkLst>
        <pc:spChg chg="mod">
          <ac:chgData name="Pablo Lopez" userId="e0e88b565c0f907e" providerId="LiveId" clId="{A315C59D-37F2-4493-9D2E-B572D13459ED}" dt="2025-07-23T23:51:01.402" v="554" actId="20577"/>
          <ac:spMkLst>
            <pc:docMk/>
            <pc:sldMk cId="1460108702" sldId="323"/>
            <ac:spMk id="2" creationId="{3D76A0D1-AA26-03F7-64A1-CC045A42FF36}"/>
          </ac:spMkLst>
        </pc:spChg>
        <pc:spChg chg="mod">
          <ac:chgData name="Pablo Lopez" userId="e0e88b565c0f907e" providerId="LiveId" clId="{A315C59D-37F2-4493-9D2E-B572D13459ED}" dt="2025-07-24T00:49:21.508" v="3017" actId="20577"/>
          <ac:spMkLst>
            <pc:docMk/>
            <pc:sldMk cId="1460108702" sldId="323"/>
            <ac:spMk id="3" creationId="{A60939B8-3086-439D-0DCA-4ACFB04D42F7}"/>
          </ac:spMkLst>
        </pc:spChg>
        <pc:picChg chg="add mod">
          <ac:chgData name="Pablo Lopez" userId="e0e88b565c0f907e" providerId="LiveId" clId="{A315C59D-37F2-4493-9D2E-B572D13459ED}" dt="2025-07-24T00:36:14.953" v="2958" actId="1076"/>
          <ac:picMkLst>
            <pc:docMk/>
            <pc:sldMk cId="1460108702" sldId="323"/>
            <ac:picMk id="6" creationId="{3E268E7F-7C17-C4A2-5564-71B6D89F0F08}"/>
          </ac:picMkLst>
        </pc:picChg>
        <pc:picChg chg="add mod">
          <ac:chgData name="Pablo Lopez" userId="e0e88b565c0f907e" providerId="LiveId" clId="{A315C59D-37F2-4493-9D2E-B572D13459ED}" dt="2025-07-24T00:37:03.456" v="2961" actId="1076"/>
          <ac:picMkLst>
            <pc:docMk/>
            <pc:sldMk cId="1460108702" sldId="323"/>
            <ac:picMk id="8" creationId="{7D6F9531-A5F5-C587-8884-B94CB0FCF538}"/>
          </ac:picMkLst>
        </pc:picChg>
      </pc:sldChg>
      <pc:sldChg chg="addSp modSp add mod">
        <pc:chgData name="Pablo Lopez" userId="e0e88b565c0f907e" providerId="LiveId" clId="{A315C59D-37F2-4493-9D2E-B572D13459ED}" dt="2025-07-24T00:28:19.898" v="2826" actId="14100"/>
        <pc:sldMkLst>
          <pc:docMk/>
          <pc:sldMk cId="500892149" sldId="324"/>
        </pc:sldMkLst>
        <pc:spChg chg="mod">
          <ac:chgData name="Pablo Lopez" userId="e0e88b565c0f907e" providerId="LiveId" clId="{A315C59D-37F2-4493-9D2E-B572D13459ED}" dt="2025-07-23T23:51:11.544" v="581" actId="20577"/>
          <ac:spMkLst>
            <pc:docMk/>
            <pc:sldMk cId="500892149" sldId="324"/>
            <ac:spMk id="2" creationId="{C7C28C3B-7E1F-BE9B-6E20-5C0B41D402B5}"/>
          </ac:spMkLst>
        </pc:spChg>
        <pc:spChg chg="mod">
          <ac:chgData name="Pablo Lopez" userId="e0e88b565c0f907e" providerId="LiveId" clId="{A315C59D-37F2-4493-9D2E-B572D13459ED}" dt="2025-07-24T00:25:41.386" v="2820" actId="20577"/>
          <ac:spMkLst>
            <pc:docMk/>
            <pc:sldMk cId="500892149" sldId="324"/>
            <ac:spMk id="3" creationId="{D7379397-E615-A8F9-F005-C4DB8B0EECA8}"/>
          </ac:spMkLst>
        </pc:spChg>
        <pc:picChg chg="add mod">
          <ac:chgData name="Pablo Lopez" userId="e0e88b565c0f907e" providerId="LiveId" clId="{A315C59D-37F2-4493-9D2E-B572D13459ED}" dt="2025-07-24T00:28:19.898" v="2826" actId="14100"/>
          <ac:picMkLst>
            <pc:docMk/>
            <pc:sldMk cId="500892149" sldId="324"/>
            <ac:picMk id="6" creationId="{C3DEC698-BDBF-36A9-A9FA-D7E4A849E6AB}"/>
          </ac:picMkLst>
        </pc:picChg>
        <pc:picChg chg="add mod">
          <ac:chgData name="Pablo Lopez" userId="e0e88b565c0f907e" providerId="LiveId" clId="{A315C59D-37F2-4493-9D2E-B572D13459ED}" dt="2025-07-24T00:28:10.636" v="2825" actId="1076"/>
          <ac:picMkLst>
            <pc:docMk/>
            <pc:sldMk cId="500892149" sldId="324"/>
            <ac:picMk id="8" creationId="{E78D26EB-DCF3-414C-B4C7-55AF4AFBF8DB}"/>
          </ac:picMkLst>
        </pc:picChg>
      </pc:sldChg>
      <pc:sldChg chg="addSp delSp modSp add mod">
        <pc:chgData name="Pablo Lopez" userId="e0e88b565c0f907e" providerId="LiveId" clId="{A315C59D-37F2-4493-9D2E-B572D13459ED}" dt="2025-07-24T00:31:24.966" v="2870" actId="1076"/>
        <pc:sldMkLst>
          <pc:docMk/>
          <pc:sldMk cId="4243702450" sldId="325"/>
        </pc:sldMkLst>
        <pc:spChg chg="mod">
          <ac:chgData name="Pablo Lopez" userId="e0e88b565c0f907e" providerId="LiveId" clId="{A315C59D-37F2-4493-9D2E-B572D13459ED}" dt="2025-07-23T23:51:38.486" v="616" actId="20577"/>
          <ac:spMkLst>
            <pc:docMk/>
            <pc:sldMk cId="4243702450" sldId="325"/>
            <ac:spMk id="2" creationId="{F7B727B5-C43E-D56F-B0AF-F70C4E556F3D}"/>
          </ac:spMkLst>
        </pc:spChg>
        <pc:spChg chg="mod">
          <ac:chgData name="Pablo Lopez" userId="e0e88b565c0f907e" providerId="LiveId" clId="{A315C59D-37F2-4493-9D2E-B572D13459ED}" dt="2025-07-24T00:28:36.039" v="2848" actId="20577"/>
          <ac:spMkLst>
            <pc:docMk/>
            <pc:sldMk cId="4243702450" sldId="325"/>
            <ac:spMk id="3" creationId="{C234C035-0B32-7A44-4E7F-7940B87C82D9}"/>
          </ac:spMkLst>
        </pc:spChg>
        <pc:picChg chg="add mod">
          <ac:chgData name="Pablo Lopez" userId="e0e88b565c0f907e" providerId="LiveId" clId="{A315C59D-37F2-4493-9D2E-B572D13459ED}" dt="2025-07-24T00:30:04.507" v="2861" actId="1076"/>
          <ac:picMkLst>
            <pc:docMk/>
            <pc:sldMk cId="4243702450" sldId="325"/>
            <ac:picMk id="6" creationId="{72F57B5A-78EF-95FF-AB15-53FDA9A9F119}"/>
          </ac:picMkLst>
        </pc:picChg>
        <pc:picChg chg="add mod">
          <ac:chgData name="Pablo Lopez" userId="e0e88b565c0f907e" providerId="LiveId" clId="{A315C59D-37F2-4493-9D2E-B572D13459ED}" dt="2025-07-24T00:30:00.791" v="2860" actId="1076"/>
          <ac:picMkLst>
            <pc:docMk/>
            <pc:sldMk cId="4243702450" sldId="325"/>
            <ac:picMk id="8" creationId="{74CF9DAC-31BA-8958-A478-E99EB0310DD2}"/>
          </ac:picMkLst>
        </pc:picChg>
        <pc:picChg chg="add mod">
          <ac:chgData name="Pablo Lopez" userId="e0e88b565c0f907e" providerId="LiveId" clId="{A315C59D-37F2-4493-9D2E-B572D13459ED}" dt="2025-07-24T00:31:24.966" v="2870" actId="1076"/>
          <ac:picMkLst>
            <pc:docMk/>
            <pc:sldMk cId="4243702450" sldId="325"/>
            <ac:picMk id="10" creationId="{26F9DBBC-AA46-92C9-CB30-50559C95507A}"/>
          </ac:picMkLst>
        </pc:picChg>
        <pc:picChg chg="add del mod">
          <ac:chgData name="Pablo Lopez" userId="e0e88b565c0f907e" providerId="LiveId" clId="{A315C59D-37F2-4493-9D2E-B572D13459ED}" dt="2025-07-24T00:31:04.574" v="2866" actId="21"/>
          <ac:picMkLst>
            <pc:docMk/>
            <pc:sldMk cId="4243702450" sldId="325"/>
            <ac:picMk id="12" creationId="{42FABBC0-5A9C-7209-94CE-7FD1FE014A0B}"/>
          </ac:picMkLst>
        </pc:picChg>
        <pc:picChg chg="add mod">
          <ac:chgData name="Pablo Lopez" userId="e0e88b565c0f907e" providerId="LiveId" clId="{A315C59D-37F2-4493-9D2E-B572D13459ED}" dt="2025-07-24T00:31:16.510" v="2868" actId="1076"/>
          <ac:picMkLst>
            <pc:docMk/>
            <pc:sldMk cId="4243702450" sldId="325"/>
            <ac:picMk id="14" creationId="{CDA75A6C-3973-AD5B-231C-87458BE6FE9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6205E-B305-4B90-9534-3C5E99A0275E}" type="datetimeFigureOut">
              <a:rPr lang="en-US" smtClean="0"/>
              <a:t>7/23/2025</a:t>
            </a:fld>
            <a:endParaRPr lang="en-US" dirty="0"/>
          </a:p>
        </p:txBody>
      </p:sp>
      <p:sp>
        <p:nvSpPr>
          <p:cNvPr id="4" name="Footer Placeholder 3">
            <a:extLst>
              <a:ext uri="{FF2B5EF4-FFF2-40B4-BE49-F238E27FC236}">
                <a16:creationId xmlns:a16="http://schemas.microsoft.com/office/drawing/2014/main"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C623C-86E0-4A85-83FB-F4A716956FD4}" type="slidenum">
              <a:rPr lang="en-US" smtClean="0"/>
              <a:t>‹#›</a:t>
            </a:fld>
            <a:endParaRPr lang="en-US"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22F1-E430-42A1-A473-1759336AECCE}" type="datetimeFigureOut">
              <a:rPr lang="en-US" smtClean="0"/>
              <a:t>7/23/2025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D7554-D10C-4E29-B8E6-BB7111FA614F}" type="slidenum">
              <a:rPr lang="en-US" smtClean="0"/>
              <a:t>‹#›</a:t>
            </a:fld>
            <a:endParaRPr lang="en-US"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5" y="690511"/>
            <a:ext cx="5185821" cy="5253089"/>
          </a:xfrm>
        </p:spPr>
        <p:txBody>
          <a:bodyPr anchor="b">
            <a:normAutofit/>
          </a:bodyPr>
          <a:lstStyle>
            <a:lvl1pPr>
              <a:defRPr sz="6000">
                <a:solidFill>
                  <a:schemeClr val="bg1"/>
                </a:solidFill>
              </a:defRPr>
            </a:lvl1pPr>
          </a:lstStyle>
          <a:p>
            <a:r>
              <a:rPr lang="en-US" dirty="0"/>
              <a:t>Click to add title</a:t>
            </a:r>
          </a:p>
        </p:txBody>
      </p:sp>
    </p:spTree>
    <p:extLst>
      <p:ext uri="{BB962C8B-B14F-4D97-AF65-F5344CB8AC3E}">
        <p14:creationId xmlns:p14="http://schemas.microsoft.com/office/powerpoint/2010/main" val="178455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1468814" y="2057400"/>
            <a:ext cx="3091027" cy="3867538"/>
          </a:xfrm>
        </p:spPr>
        <p:txBody>
          <a:bodyPr lIns="0">
            <a:normAutofit/>
          </a:bodyPr>
          <a:lstStyle>
            <a:lvl1pPr marL="0" indent="0">
              <a:lnSpc>
                <a:spcPct val="100000"/>
              </a:lnSpc>
              <a:spcBef>
                <a:spcPts val="0"/>
              </a:spcBef>
              <a:spcAft>
                <a:spcPts val="1200"/>
              </a:spcAft>
              <a:buNone/>
              <a:defRPr sz="2000"/>
            </a:lvl1pPr>
            <a:lvl2pPr marL="800100" indent="-342900">
              <a:lnSpc>
                <a:spcPct val="100000"/>
              </a:lnSpc>
              <a:spcBef>
                <a:spcPts val="0"/>
              </a:spcBef>
              <a:spcAft>
                <a:spcPts val="1200"/>
              </a:spcAft>
              <a:buFont typeface="Arial" panose="020B0604020202020204" pitchFamily="34" charset="0"/>
              <a:buChar char="•"/>
              <a:defRPr sz="2000"/>
            </a:lvl2pPr>
            <a:lvl3pPr marL="1257300" indent="-342900">
              <a:spcBef>
                <a:spcPts val="0"/>
              </a:spcBef>
              <a:spcAft>
                <a:spcPts val="1200"/>
              </a:spcAft>
              <a:buFont typeface="Arial" panose="020B0604020202020204" pitchFamily="34" charset="0"/>
              <a:buChar char="•"/>
              <a:defRPr sz="2000"/>
            </a:lvl3pPr>
            <a:lvl4pPr marL="1714500" indent="-342900">
              <a:spcBef>
                <a:spcPts val="0"/>
              </a:spcBef>
              <a:spcAft>
                <a:spcPts val="1200"/>
              </a:spcAft>
              <a:buFont typeface="Arial" panose="020B0604020202020204" pitchFamily="34" charset="0"/>
              <a:buChar char="•"/>
              <a:defRPr sz="2000"/>
            </a:lvl4pPr>
            <a:lvl5pPr marL="2171700" indent="-3429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able Placeholder 13">
            <a:extLst>
              <a:ext uri="{FF2B5EF4-FFF2-40B4-BE49-F238E27FC236}">
                <a16:creationId xmlns:a16="http://schemas.microsoft.com/office/drawing/2014/main" id="{EA708189-1532-1BDD-104F-4D8556146CEE}"/>
              </a:ext>
            </a:extLst>
          </p:cNvPr>
          <p:cNvSpPr>
            <a:spLocks noGrp="1"/>
          </p:cNvSpPr>
          <p:nvPr>
            <p:ph type="tbl" sz="quarter" idx="12"/>
          </p:nvPr>
        </p:nvSpPr>
        <p:spPr>
          <a:xfrm>
            <a:off x="5097463" y="2051976"/>
            <a:ext cx="6180137" cy="3867538"/>
          </a:xfrm>
        </p:spPr>
        <p:txBody>
          <a:bodyPr>
            <a:normAutofit/>
          </a:bodyPr>
          <a:lstStyle>
            <a:lvl1pPr>
              <a:defRPr sz="2000"/>
            </a:lvl1pPr>
          </a:lstStyle>
          <a:p>
            <a:r>
              <a:rPr lang="en-US"/>
              <a:t>Click icon to add table</a:t>
            </a:r>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6E0EC71B-95A1-C740-6B1F-F8DF02E2D1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40929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ntent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Content Placeholder 7">
            <a:extLst>
              <a:ext uri="{FF2B5EF4-FFF2-40B4-BE49-F238E27FC236}">
                <a16:creationId xmlns:a16="http://schemas.microsoft.com/office/drawing/2014/main" id="{8B0AB10A-3CAB-D4C0-3CB1-401461802BD3}"/>
              </a:ext>
            </a:extLst>
          </p:cNvPr>
          <p:cNvSpPr>
            <a:spLocks noGrp="1"/>
          </p:cNvSpPr>
          <p:nvPr>
            <p:ph sz="quarter" idx="10" hasCustomPrompt="1"/>
          </p:nvPr>
        </p:nvSpPr>
        <p:spPr>
          <a:xfrm>
            <a:off x="1468814" y="2066731"/>
            <a:ext cx="6452876" cy="3867538"/>
          </a:xfrm>
        </p:spPr>
        <p:txBody>
          <a:bodyPr lIns="0">
            <a:normAutofit/>
          </a:bodyPr>
          <a:lstStyle>
            <a:lvl1pPr>
              <a:lnSpc>
                <a:spcPct val="100000"/>
              </a:lnSpc>
              <a:spcAft>
                <a:spcPts val="600"/>
              </a:spcAft>
              <a:defRPr sz="2000"/>
            </a:lvl1pPr>
            <a:lvl2pPr>
              <a:lnSpc>
                <a:spcPct val="100000"/>
              </a:lnSpc>
              <a:spcAft>
                <a:spcPts val="600"/>
              </a:spcAft>
              <a:defRPr sz="2000"/>
            </a:lvl2pPr>
            <a:lvl3pPr>
              <a:lnSpc>
                <a:spcPct val="100000"/>
              </a:lnSpc>
              <a:spcBef>
                <a:spcPts val="1000"/>
              </a:spcBef>
              <a:spcAft>
                <a:spcPts val="600"/>
              </a:spcAft>
              <a:defRPr sz="2000"/>
            </a:lvl3pPr>
            <a:lvl4pPr>
              <a:lnSpc>
                <a:spcPct val="100000"/>
              </a:lnSpc>
              <a:spcAft>
                <a:spcPts val="1200"/>
              </a:spcAft>
              <a:defRPr sz="20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7">
            <a:extLst>
              <a:ext uri="{FF2B5EF4-FFF2-40B4-BE49-F238E27FC236}">
                <a16:creationId xmlns:a16="http://schemas.microsoft.com/office/drawing/2014/main" id="{7DBA8ADB-B20F-8404-46AB-AF67E25C7C75}"/>
              </a:ext>
            </a:extLst>
          </p:cNvPr>
          <p:cNvSpPr>
            <a:spLocks noGrp="1"/>
          </p:cNvSpPr>
          <p:nvPr>
            <p:ph sz="quarter" idx="11" hasCustomPrompt="1"/>
          </p:nvPr>
        </p:nvSpPr>
        <p:spPr>
          <a:xfrm>
            <a:off x="8169196" y="2066731"/>
            <a:ext cx="3108391" cy="3867538"/>
          </a:xfrm>
        </p:spPr>
        <p:txBody>
          <a:bodyPr lIns="0">
            <a:normAutofit/>
          </a:bodyPr>
          <a:lstStyle>
            <a:lvl1pPr marL="0" indent="0">
              <a:lnSpc>
                <a:spcPct val="100000"/>
              </a:lnSpc>
              <a:spcAft>
                <a:spcPts val="600"/>
              </a:spcAft>
              <a:buNone/>
              <a:defRPr sz="2000"/>
            </a:lvl1pPr>
            <a:lvl2pPr marL="800100" indent="-342900">
              <a:lnSpc>
                <a:spcPct val="100000"/>
              </a:lnSpc>
              <a:spcAft>
                <a:spcPts val="600"/>
              </a:spcAft>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14D5F7-E70A-5F97-5C8F-95B9E1B6D492}"/>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852814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CB43608F-0A38-CF4A-4B3B-F1212E786FDE}"/>
              </a:ext>
            </a:extLst>
          </p:cNvPr>
          <p:cNvSpPr>
            <a:spLocks noGrp="1"/>
          </p:cNvSpPr>
          <p:nvPr>
            <p:ph type="tbl" sz="quarter" idx="10"/>
          </p:nvPr>
        </p:nvSpPr>
        <p:spPr>
          <a:xfrm>
            <a:off x="1487488" y="2057400"/>
            <a:ext cx="9790112" cy="3886200"/>
          </a:xfrm>
        </p:spPr>
        <p:txBody>
          <a:bodyPr>
            <a:normAutofit/>
          </a:bodyPr>
          <a:lstStyle>
            <a:lvl1pPr>
              <a:defRPr sz="2400"/>
            </a:lvl1pPr>
          </a:lstStyle>
          <a:p>
            <a:r>
              <a:rPr lang="en-US"/>
              <a:t>Click icon to add table</a:t>
            </a:r>
            <a:endParaRPr lang="en-US" dirty="0"/>
          </a:p>
        </p:txBody>
      </p:sp>
      <p:sp>
        <p:nvSpPr>
          <p:cNvPr id="2" name="Slide Number Placeholder 5">
            <a:extLst>
              <a:ext uri="{FF2B5EF4-FFF2-40B4-BE49-F238E27FC236}">
                <a16:creationId xmlns:a16="http://schemas.microsoft.com/office/drawing/2014/main" id="{05DA3688-07D1-82D9-6818-C95E9A69C2F1}"/>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691357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4" y="690511"/>
            <a:ext cx="4964671" cy="5253089"/>
          </a:xfrm>
        </p:spPr>
        <p:txBody>
          <a:bodyPr anchor="b">
            <a:normAutofit/>
          </a:bodyPr>
          <a:lstStyle>
            <a:lvl1pPr>
              <a:defRPr sz="6000">
                <a:solidFill>
                  <a:schemeClr val="bg1"/>
                </a:solidFill>
              </a:defRPr>
            </a:lvl1pPr>
          </a:lstStyle>
          <a:p>
            <a:r>
              <a:rPr lang="en-US" dirty="0"/>
              <a:t>Click to add title</a:t>
            </a:r>
          </a:p>
        </p:txBody>
      </p:sp>
      <p:sp>
        <p:nvSpPr>
          <p:cNvPr id="10" name="Content Placeholder 9">
            <a:extLst>
              <a:ext uri="{FF2B5EF4-FFF2-40B4-BE49-F238E27FC236}">
                <a16:creationId xmlns:a16="http://schemas.microsoft.com/office/drawing/2014/main" id="{AD608249-3D60-D3B2-68C5-778D0EA18F2D}"/>
              </a:ext>
            </a:extLst>
          </p:cNvPr>
          <p:cNvSpPr>
            <a:spLocks noGrp="1"/>
          </p:cNvSpPr>
          <p:nvPr>
            <p:ph sz="quarter" idx="10" hasCustomPrompt="1"/>
          </p:nvPr>
        </p:nvSpPr>
        <p:spPr>
          <a:xfrm>
            <a:off x="6282286" y="690465"/>
            <a:ext cx="4784372" cy="5253089"/>
          </a:xfrm>
        </p:spPr>
        <p:txBody>
          <a:bodyPr anchor="ctr">
            <a:normAutofit/>
          </a:bodyPr>
          <a:lstStyle>
            <a:lvl1pPr marL="0" indent="0">
              <a:lnSpc>
                <a:spcPct val="100000"/>
              </a:lnSpc>
              <a:spcBef>
                <a:spcPts val="0"/>
              </a:spcBef>
              <a:spcAft>
                <a:spcPts val="1200"/>
              </a:spcAft>
              <a:buNone/>
              <a:defRPr sz="2000">
                <a:solidFill>
                  <a:schemeClr val="bg1"/>
                </a:solidFill>
              </a:defRPr>
            </a:lvl1pPr>
            <a:lvl2pPr marL="742950" indent="-285750">
              <a:lnSpc>
                <a:spcPct val="100000"/>
              </a:lnSpc>
              <a:spcBef>
                <a:spcPts val="0"/>
              </a:spcBef>
              <a:spcAft>
                <a:spcPts val="1200"/>
              </a:spcAft>
              <a:buFont typeface="Arial" panose="020B0604020202020204" pitchFamily="34" charset="0"/>
              <a:buChar char="•"/>
              <a:defRPr sz="1800">
                <a:solidFill>
                  <a:schemeClr val="bg1"/>
                </a:solidFill>
              </a:defRPr>
            </a:lvl2pPr>
            <a:lvl3pPr marL="1200150" indent="-285750">
              <a:lnSpc>
                <a:spcPct val="100000"/>
              </a:lnSpc>
              <a:spcBef>
                <a:spcPts val="0"/>
              </a:spcBef>
              <a:spcAft>
                <a:spcPts val="1200"/>
              </a:spcAft>
              <a:buFont typeface="Arial" panose="020B0604020202020204" pitchFamily="34" charset="0"/>
              <a:buChar char="•"/>
              <a:defRPr sz="1600">
                <a:solidFill>
                  <a:schemeClr val="bg1"/>
                </a:solidFill>
              </a:defRPr>
            </a:lvl3pPr>
            <a:lvl4pPr marL="1657350" indent="-285750">
              <a:lnSpc>
                <a:spcPct val="100000"/>
              </a:lnSpc>
              <a:spcBef>
                <a:spcPts val="0"/>
              </a:spcBef>
              <a:spcAft>
                <a:spcPts val="1200"/>
              </a:spcAft>
              <a:buFont typeface="Arial" panose="020B0604020202020204" pitchFamily="34" charset="0"/>
              <a:buChar char="•"/>
              <a:defRPr sz="1400">
                <a:solidFill>
                  <a:schemeClr val="bg1"/>
                </a:solidFill>
              </a:defRPr>
            </a:lvl4pPr>
            <a:lvl5pPr marL="2114550" indent="-285750">
              <a:lnSpc>
                <a:spcPct val="100000"/>
              </a:lnSpc>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374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55583" y="737115"/>
            <a:ext cx="4640418" cy="5407091"/>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6388461" y="737115"/>
            <a:ext cx="4449712" cy="5407091"/>
          </a:xfrm>
        </p:spPr>
        <p:txBody>
          <a:bodyPr lIns="0" tIns="0" rIns="0" bIns="0" anchor="ct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4E9F5D75-1D8F-F695-81F8-4A6D0C67821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27724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1278294"/>
            <a:ext cx="5000318" cy="4904141"/>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6642169" y="-1"/>
            <a:ext cx="4635426" cy="6857999"/>
          </a:xfrm>
        </p:spPr>
        <p:txBody>
          <a:bodyPr>
            <a:normAutofit/>
          </a:bodyPr>
          <a:lstStyle>
            <a:lvl1pPr marL="0" indent="0" algn="ctr">
              <a:buNone/>
              <a:defRPr sz="2000"/>
            </a:lvl1pPr>
          </a:lstStyle>
          <a:p>
            <a:r>
              <a:rPr lang="en-US"/>
              <a:t>Click icon to add picture</a:t>
            </a:r>
            <a:endParaRPr lang="en-US" dirty="0"/>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2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3508311"/>
            <a:ext cx="9923770" cy="1438762"/>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915600" y="0"/>
            <a:ext cx="10361995" cy="3429000"/>
          </a:xfrm>
        </p:spPr>
        <p:txBody>
          <a:bodyPr>
            <a:normAutofit/>
          </a:bodyPr>
          <a:lstStyle>
            <a:lvl1pPr marL="0" indent="0" algn="ctr">
              <a:buNone/>
              <a:defRPr sz="2000"/>
            </a:lvl1pPr>
          </a:lstStyle>
          <a:p>
            <a:r>
              <a:rPr lang="en-US"/>
              <a:t>Click icon to add picture</a:t>
            </a:r>
            <a:endParaRPr lang="en-US" dirty="0"/>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12">
            <a:extLst>
              <a:ext uri="{FF2B5EF4-FFF2-40B4-BE49-F238E27FC236}">
                <a16:creationId xmlns:a16="http://schemas.microsoft.com/office/drawing/2014/main" id="{D179113D-0374-3934-841E-56AD5AFCF977}"/>
              </a:ext>
            </a:extLst>
          </p:cNvPr>
          <p:cNvSpPr>
            <a:spLocks noGrp="1"/>
          </p:cNvSpPr>
          <p:nvPr>
            <p:ph type="body" sz="quarter" idx="12" hasCustomPrompt="1"/>
          </p:nvPr>
        </p:nvSpPr>
        <p:spPr>
          <a:xfrm>
            <a:off x="1353828" y="5228488"/>
            <a:ext cx="9923770" cy="1368256"/>
          </a:xfrm>
          <a:prstGeom prst="rect">
            <a:avLst/>
          </a:prstGeom>
        </p:spPr>
        <p:txBody>
          <a:bodyPr anchor="t">
            <a:normAutofit/>
          </a:bodyPr>
          <a:lstStyle>
            <a:lvl1pPr marL="0" indent="0" algn="l">
              <a:lnSpc>
                <a:spcPct val="80000"/>
              </a:lnSpc>
              <a:spcBef>
                <a:spcPts val="0"/>
              </a:spcBef>
              <a:buNone/>
              <a:defRPr sz="2000" spc="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322722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5" y="503852"/>
            <a:ext cx="9150675"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50153" y="2108722"/>
            <a:ext cx="8552264" cy="4119463"/>
          </a:xfrm>
        </p:spPr>
        <p:txBody>
          <a:bodyPr lIns="0" tIns="0" rIns="0" bIns="0">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5DABAFC1-3E76-DCE6-3A6D-E0020C5BE8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37359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6"/>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07175C5-CB2F-2BAC-3704-54DCD1BF043F}"/>
              </a:ext>
            </a:extLst>
          </p:cNvPr>
          <p:cNvSpPr>
            <a:spLocks noGrp="1"/>
          </p:cNvSpPr>
          <p:nvPr>
            <p:ph type="title" hasCustomPrompt="1"/>
          </p:nvPr>
        </p:nvSpPr>
        <p:spPr>
          <a:xfrm>
            <a:off x="1038031" y="1068169"/>
            <a:ext cx="10115939" cy="2681549"/>
          </a:xfrm>
        </p:spPr>
        <p:txBody>
          <a:bodyPr anchor="b"/>
          <a:lstStyle>
            <a:lvl1pPr algn="ctr">
              <a:defRPr>
                <a:solidFill>
                  <a:schemeClr val="bg1"/>
                </a:solidFill>
              </a:defRPr>
            </a:lvl1pPr>
          </a:lstStyle>
          <a:p>
            <a:r>
              <a:rPr lang="en-US" dirty="0"/>
              <a:t>Click to add title</a:t>
            </a:r>
          </a:p>
        </p:txBody>
      </p:sp>
      <p:sp>
        <p:nvSpPr>
          <p:cNvPr id="5" name="Rectangle 4">
            <a:extLst>
              <a:ext uri="{FF2B5EF4-FFF2-40B4-BE49-F238E27FC236}">
                <a16:creationId xmlns:a16="http://schemas.microsoft.com/office/drawing/2014/main" id="{3901905E-33E7-852F-94E3-8E100B3D1E4A}"/>
              </a:ext>
              <a:ext uri="{C183D7F6-B498-43B3-948B-1728B52AA6E4}">
                <adec:decorative xmlns:adec="http://schemas.microsoft.com/office/drawing/2017/decorative" val="1"/>
              </a:ext>
            </a:extLst>
          </p:cNvPr>
          <p:cNvSpPr/>
          <p:nvPr userDrawn="1"/>
        </p:nvSpPr>
        <p:spPr>
          <a:xfrm>
            <a:off x="914400" y="914400"/>
            <a:ext cx="10363200" cy="50292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B7799F7-CBB1-9649-7D06-F7EEFD4F0183}"/>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1AFC5CA-DB29-4B8C-C004-72E4EC761C3B}"/>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2">
            <a:extLst>
              <a:ext uri="{FF2B5EF4-FFF2-40B4-BE49-F238E27FC236}">
                <a16:creationId xmlns:a16="http://schemas.microsoft.com/office/drawing/2014/main" id="{E3CB2D2A-7172-87CE-D493-DAF52D62EBFC}"/>
              </a:ext>
            </a:extLst>
          </p:cNvPr>
          <p:cNvSpPr>
            <a:spLocks noGrp="1"/>
          </p:cNvSpPr>
          <p:nvPr>
            <p:ph type="body" sz="quarter" idx="12" hasCustomPrompt="1"/>
          </p:nvPr>
        </p:nvSpPr>
        <p:spPr>
          <a:xfrm>
            <a:off x="1038031" y="4027047"/>
            <a:ext cx="10115939" cy="1762783"/>
          </a:xfrm>
          <a:prstGeom prst="rect">
            <a:avLst/>
          </a:prstGeom>
        </p:spPr>
        <p:txBody>
          <a:bodyPr anchor="t">
            <a:normAutofit/>
          </a:bodyPr>
          <a:lstStyle>
            <a:lvl1pPr marL="0" indent="0" algn="ctr">
              <a:lnSpc>
                <a:spcPct val="80000"/>
              </a:lnSpc>
              <a:spcBef>
                <a:spcPts val="0"/>
              </a:spcBef>
              <a:buNone/>
              <a:defRPr sz="2000" spc="0" baseline="0">
                <a:solidFill>
                  <a:schemeClr val="bg1"/>
                </a:solidFill>
                <a:latin typeface="+mn-lt"/>
              </a:defRPr>
            </a:lvl1pPr>
          </a:lstStyle>
          <a:p>
            <a:pPr lvl="0"/>
            <a:r>
              <a:rPr lang="en-US" dirty="0"/>
              <a:t>Click to add subtitle</a:t>
            </a:r>
          </a:p>
        </p:txBody>
      </p:sp>
    </p:spTree>
    <p:extLst>
      <p:ext uri="{BB962C8B-B14F-4D97-AF65-F5344CB8AC3E}">
        <p14:creationId xmlns:p14="http://schemas.microsoft.com/office/powerpoint/2010/main" val="206953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68814" y="2057401"/>
            <a:ext cx="4627186"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668185" y="2057401"/>
            <a:ext cx="4609399"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1D40DF0B-6602-19D4-3110-4659C28780D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6172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4" name="Content Placeholder 7">
            <a:extLst>
              <a:ext uri="{FF2B5EF4-FFF2-40B4-BE49-F238E27FC236}">
                <a16:creationId xmlns:a16="http://schemas.microsoft.com/office/drawing/2014/main" id="{C355854D-70C0-E6E1-2A0C-284D00A21AEC}"/>
              </a:ext>
            </a:extLst>
          </p:cNvPr>
          <p:cNvSpPr>
            <a:spLocks noGrp="1"/>
          </p:cNvSpPr>
          <p:nvPr>
            <p:ph sz="quarter" idx="12" hasCustomPrompt="1"/>
          </p:nvPr>
        </p:nvSpPr>
        <p:spPr>
          <a:xfrm>
            <a:off x="1468815" y="2057401"/>
            <a:ext cx="3068678" cy="4119463"/>
          </a:xfrm>
        </p:spPr>
        <p:txBody>
          <a:bodyPr lIns="0">
            <a:normAutofit/>
          </a:bodyPr>
          <a:lstStyle>
            <a:lvl1pPr marL="320040" indent="-320040">
              <a:lnSpc>
                <a:spcPct val="100000"/>
              </a:lnSpc>
              <a:spcBef>
                <a:spcPts val="0"/>
              </a:spcBef>
              <a:spcAft>
                <a:spcPts val="1200"/>
              </a:spcAft>
              <a:buFont typeface="+mj-lt"/>
              <a:buAutoNum type="arabicPeriod"/>
              <a:defRPr sz="2000"/>
            </a:lvl1pPr>
            <a:lvl2pPr marL="457200" indent="-320040">
              <a:lnSpc>
                <a:spcPct val="100000"/>
              </a:lnSpc>
              <a:spcBef>
                <a:spcPts val="1000"/>
              </a:spcBef>
              <a:spcAft>
                <a:spcPts val="1200"/>
              </a:spcAft>
              <a:buFont typeface="+mj-lt"/>
              <a:buAutoNum type="alphaLcPeriod"/>
              <a:defRPr sz="2000"/>
            </a:lvl2pPr>
            <a:lvl3pPr marL="914400" indent="-320040">
              <a:spcBef>
                <a:spcPts val="1000"/>
              </a:spcBef>
              <a:spcAft>
                <a:spcPts val="1200"/>
              </a:spcAft>
              <a:buFont typeface="+mj-lt"/>
              <a:buAutoNum type="arabicParenR"/>
              <a:defRPr sz="2000"/>
            </a:lvl3pPr>
            <a:lvl4pPr marL="1371600" indent="-320040">
              <a:spcBef>
                <a:spcPts val="1000"/>
              </a:spcBef>
              <a:spcAft>
                <a:spcPts val="1200"/>
              </a:spcAft>
              <a:buFont typeface="+mj-lt"/>
              <a:buAutoNum type="alphaLcParenR"/>
              <a:defRPr sz="2000"/>
            </a:lvl4pPr>
            <a:lvl5pPr marL="1828800" indent="-320040">
              <a:spcBef>
                <a:spcPts val="100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5191727" y="2057401"/>
            <a:ext cx="6085857"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D7B331F9-6D4A-5020-969F-E961AF374E19}"/>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1423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Picture Placeholder 7">
            <a:extLst>
              <a:ext uri="{FF2B5EF4-FFF2-40B4-BE49-F238E27FC236}">
                <a16:creationId xmlns:a16="http://schemas.microsoft.com/office/drawing/2014/main" id="{357912CB-B8F8-1E65-094F-AD3220E6C79C}"/>
              </a:ext>
            </a:extLst>
          </p:cNvPr>
          <p:cNvSpPr>
            <a:spLocks noGrp="1"/>
          </p:cNvSpPr>
          <p:nvPr>
            <p:ph type="pic" sz="quarter" idx="12"/>
          </p:nvPr>
        </p:nvSpPr>
        <p:spPr>
          <a:xfrm>
            <a:off x="1503363" y="2061969"/>
            <a:ext cx="4592637" cy="4805362"/>
          </a:xfrm>
        </p:spPr>
        <p:txBody>
          <a:bodyPr>
            <a:normAutofit/>
          </a:bodyPr>
          <a:lstStyle>
            <a:lvl1pPr marL="0" indent="0" algn="ctr">
              <a:buNone/>
              <a:defRPr sz="2000"/>
            </a:lvl1pPr>
          </a:lstStyle>
          <a:p>
            <a:r>
              <a:rPr lang="en-US"/>
              <a:t>Click icon to add picture</a:t>
            </a:r>
            <a:endParaRPr lang="en-US" dirty="0"/>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787262" y="2052736"/>
            <a:ext cx="4490320" cy="4800598"/>
          </a:xfrm>
        </p:spPr>
        <p:txBody>
          <a:bodyPr lIns="0">
            <a:normAutofit/>
          </a:bodyPr>
          <a:lstStyle>
            <a:lvl1pPr marL="0" indent="0">
              <a:lnSpc>
                <a:spcPct val="100000"/>
              </a:lnSpc>
              <a:spcBef>
                <a:spcPts val="1000"/>
              </a:spcBef>
              <a:spcAft>
                <a:spcPts val="1200"/>
              </a:spcAft>
              <a:buNone/>
              <a:defRPr sz="2000"/>
            </a:lvl1pPr>
            <a:lvl2pPr marL="800100" indent="-342900">
              <a:lnSpc>
                <a:spcPct val="100000"/>
              </a:lnSpc>
              <a:spcBef>
                <a:spcPts val="1000"/>
              </a:spcBef>
              <a:spcAft>
                <a:spcPts val="1200"/>
              </a:spcAft>
              <a:buFont typeface="Arial" panose="020B0604020202020204" pitchFamily="34" charset="0"/>
              <a:buChar char="•"/>
              <a:defRPr sz="2000"/>
            </a:lvl2pPr>
            <a:lvl3pPr marL="1257300" indent="-342900">
              <a:spcBef>
                <a:spcPts val="1000"/>
              </a:spcBef>
              <a:spcAft>
                <a:spcPts val="1200"/>
              </a:spcAft>
              <a:buFont typeface="Arial" panose="020B0604020202020204" pitchFamily="34" charset="0"/>
              <a:buChar char="•"/>
              <a:defRPr sz="2000"/>
            </a:lvl3pPr>
            <a:lvl4pPr marL="1714500" indent="-342900">
              <a:spcBef>
                <a:spcPts val="1000"/>
              </a:spcBef>
              <a:spcAft>
                <a:spcPts val="1200"/>
              </a:spcAft>
              <a:buFont typeface="Arial" panose="020B0604020202020204" pitchFamily="34" charset="0"/>
              <a:buChar char="•"/>
              <a:defRPr sz="2000"/>
            </a:lvl4pPr>
            <a:lvl5pPr marL="2171700" indent="-3429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09D86D-3DDE-CA24-4CAA-DF6944B9BCBB}"/>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10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82F216-62F1-7E0B-63FD-51C27CDAA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61F31D-B959-2AD8-9208-FF08B574D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2C8C7-5C6C-400B-AEC0-4D8178161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5" name="Footer Placeholder 4">
            <a:extLst>
              <a:ext uri="{FF2B5EF4-FFF2-40B4-BE49-F238E27FC236}">
                <a16:creationId xmlns:a16="http://schemas.microsoft.com/office/drawing/2014/main" id="{4B7105D6-7B52-4B7D-9473-BCD571A93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B13EAA0A-7090-4FA3-AD1C-CD4570404021}"/>
              </a:ext>
            </a:extLst>
          </p:cNvPr>
          <p:cNvSpPr>
            <a:spLocks noGrp="1"/>
          </p:cNvSpPr>
          <p:nvPr>
            <p:ph type="sldNum" sz="quarter" idx="4"/>
          </p:nvPr>
        </p:nvSpPr>
        <p:spPr>
          <a:xfrm>
            <a:off x="412136" y="5943601"/>
            <a:ext cx="968983" cy="651912"/>
          </a:xfrm>
          <a:prstGeom prst="rect">
            <a:avLst/>
          </a:prstGeom>
        </p:spPr>
        <p:txBody>
          <a:bodyPr vert="horz" lIns="91440" tIns="45720" rIns="91440" bIns="45720" rtlCol="0" anchor="ctr"/>
          <a:lstStyle>
            <a:lvl1pPr algn="ctr">
              <a:defRPr sz="1200" b="1" spc="150" baseline="0">
                <a:solidFill>
                  <a:schemeClr val="tx1"/>
                </a:solidFill>
                <a:latin typeface="+mn-lt"/>
              </a:defRPr>
            </a:lvl1p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737433849"/>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92" r:id="rId3"/>
    <p:sldLayoutId id="2147483691" r:id="rId4"/>
    <p:sldLayoutId id="2147483690" r:id="rId5"/>
    <p:sldLayoutId id="2147483689" r:id="rId6"/>
    <p:sldLayoutId id="2147483688" r:id="rId7"/>
    <p:sldLayoutId id="2147483687" r:id="rId8"/>
    <p:sldLayoutId id="2147483686" r:id="rId9"/>
    <p:sldLayoutId id="2147483685" r:id="rId10"/>
    <p:sldLayoutId id="2147483684" r:id="rId11"/>
    <p:sldLayoutId id="2147483682" r:id="rId12"/>
    <p:sldLayoutId id="214748368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M-e-h2ujlCo" TargetMode="External"/><Relationship Id="rId2" Type="http://schemas.openxmlformats.org/officeDocument/2006/relationships/hyperlink" Target="https://github.com/GeraldTgit/aharts"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image" Target="../media/image19.sv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svg"/><Relationship Id="rId7" Type="http://schemas.openxmlformats.org/officeDocument/2006/relationships/image" Target="../media/image27.svg"/><Relationship Id="rId2"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image" Target="../media/image29.svg"/></Relationships>
</file>

<file path=ppt/slides/_rels/slide9.xml.rels><?xml version="1.0" encoding="UTF-8" standalone="yes"?>
<Relationships xmlns="http://schemas.openxmlformats.org/package/2006/relationships"><Relationship Id="rId2" Type="http://schemas.openxmlformats.org/officeDocument/2006/relationships/hyperlink" Target="mailto:pchavezl@students.Kennesaw.edu"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4C9E-20FB-B999-9303-C71D1334BAD7}"/>
              </a:ext>
            </a:extLst>
          </p:cNvPr>
          <p:cNvSpPr>
            <a:spLocks noGrp="1"/>
          </p:cNvSpPr>
          <p:nvPr>
            <p:ph type="title"/>
          </p:nvPr>
        </p:nvSpPr>
        <p:spPr>
          <a:xfrm>
            <a:off x="1317615" y="690511"/>
            <a:ext cx="5185821" cy="5253089"/>
          </a:xfrm>
        </p:spPr>
        <p:txBody>
          <a:bodyPr/>
          <a:lstStyle/>
          <a:p>
            <a:br>
              <a:rPr lang="en-US" dirty="0"/>
            </a:br>
            <a:endParaRPr lang="en-US" dirty="0"/>
          </a:p>
        </p:txBody>
      </p:sp>
      <p:sp>
        <p:nvSpPr>
          <p:cNvPr id="3" name="TextBox 2">
            <a:extLst>
              <a:ext uri="{FF2B5EF4-FFF2-40B4-BE49-F238E27FC236}">
                <a16:creationId xmlns:a16="http://schemas.microsoft.com/office/drawing/2014/main" id="{CFD3694B-9E6B-1FE3-C2C7-F35B9777469D}"/>
              </a:ext>
            </a:extLst>
          </p:cNvPr>
          <p:cNvSpPr txBox="1"/>
          <p:nvPr/>
        </p:nvSpPr>
        <p:spPr>
          <a:xfrm>
            <a:off x="2000572" y="1444651"/>
            <a:ext cx="8417023" cy="923330"/>
          </a:xfrm>
          <a:prstGeom prst="rect">
            <a:avLst/>
          </a:prstGeom>
          <a:noFill/>
        </p:spPr>
        <p:txBody>
          <a:bodyPr wrap="square" rtlCol="0">
            <a:spAutoFit/>
          </a:bodyPr>
          <a:lstStyle/>
          <a:p>
            <a:r>
              <a:rPr lang="en-US" sz="5400" dirty="0">
                <a:solidFill>
                  <a:schemeClr val="bg1"/>
                </a:solidFill>
              </a:rPr>
              <a:t>SMRTS App </a:t>
            </a:r>
          </a:p>
        </p:txBody>
      </p:sp>
      <p:sp>
        <p:nvSpPr>
          <p:cNvPr id="4" name="TextBox 3">
            <a:extLst>
              <a:ext uri="{FF2B5EF4-FFF2-40B4-BE49-F238E27FC236}">
                <a16:creationId xmlns:a16="http://schemas.microsoft.com/office/drawing/2014/main" id="{3B95A33B-3014-30E9-7F73-30D5E9C1FFDB}"/>
              </a:ext>
            </a:extLst>
          </p:cNvPr>
          <p:cNvSpPr txBox="1"/>
          <p:nvPr/>
        </p:nvSpPr>
        <p:spPr>
          <a:xfrm>
            <a:off x="1317615" y="5943600"/>
            <a:ext cx="3862062" cy="369332"/>
          </a:xfrm>
          <a:prstGeom prst="rect">
            <a:avLst/>
          </a:prstGeom>
          <a:noFill/>
        </p:spPr>
        <p:txBody>
          <a:bodyPr wrap="square" rtlCol="0">
            <a:spAutoFit/>
          </a:bodyPr>
          <a:lstStyle/>
          <a:p>
            <a:r>
              <a:rPr lang="en-US" dirty="0">
                <a:solidFill>
                  <a:schemeClr val="bg1"/>
                </a:solidFill>
              </a:rPr>
              <a:t>By: Pablo Cesar Chavez-Lopez</a:t>
            </a:r>
          </a:p>
        </p:txBody>
      </p:sp>
      <p:sp>
        <p:nvSpPr>
          <p:cNvPr id="5" name="TextBox 4">
            <a:extLst>
              <a:ext uri="{FF2B5EF4-FFF2-40B4-BE49-F238E27FC236}">
                <a16:creationId xmlns:a16="http://schemas.microsoft.com/office/drawing/2014/main" id="{81F1DC14-AAF6-0DC4-E59F-4248B9F1238B}"/>
              </a:ext>
            </a:extLst>
          </p:cNvPr>
          <p:cNvSpPr txBox="1"/>
          <p:nvPr/>
        </p:nvSpPr>
        <p:spPr>
          <a:xfrm>
            <a:off x="1669859" y="2367981"/>
            <a:ext cx="4938126" cy="369332"/>
          </a:xfrm>
          <a:prstGeom prst="rect">
            <a:avLst/>
          </a:prstGeom>
          <a:noFill/>
        </p:spPr>
        <p:txBody>
          <a:bodyPr wrap="square" rtlCol="0">
            <a:spAutoFit/>
          </a:bodyPr>
          <a:lstStyle/>
          <a:p>
            <a:r>
              <a:rPr lang="en-US" dirty="0">
                <a:solidFill>
                  <a:schemeClr val="bg1"/>
                </a:solidFill>
              </a:rPr>
              <a:t>(Small Engine Repair Ticket System Project)</a:t>
            </a:r>
          </a:p>
        </p:txBody>
      </p:sp>
      <p:sp>
        <p:nvSpPr>
          <p:cNvPr id="6" name="TextBox 5">
            <a:extLst>
              <a:ext uri="{FF2B5EF4-FFF2-40B4-BE49-F238E27FC236}">
                <a16:creationId xmlns:a16="http://schemas.microsoft.com/office/drawing/2014/main" id="{C458A8DE-0E4E-72DB-61B1-3D5549C2AE3D}"/>
              </a:ext>
            </a:extLst>
          </p:cNvPr>
          <p:cNvSpPr txBox="1"/>
          <p:nvPr/>
        </p:nvSpPr>
        <p:spPr>
          <a:xfrm>
            <a:off x="6258812" y="6003235"/>
            <a:ext cx="5185821" cy="369332"/>
          </a:xfrm>
          <a:prstGeom prst="rect">
            <a:avLst/>
          </a:prstGeom>
          <a:noFill/>
        </p:spPr>
        <p:txBody>
          <a:bodyPr wrap="square" rtlCol="0">
            <a:spAutoFit/>
          </a:bodyPr>
          <a:lstStyle/>
          <a:p>
            <a:r>
              <a:rPr lang="en-US" dirty="0">
                <a:solidFill>
                  <a:schemeClr val="bg1"/>
                </a:solidFill>
              </a:rPr>
              <a:t>https://github.com/ksu-is/SMR-Ticket-System</a:t>
            </a:r>
          </a:p>
        </p:txBody>
      </p:sp>
      <p:pic>
        <p:nvPicPr>
          <p:cNvPr id="8" name="Graphic 7" descr="Tools with solid fill">
            <a:extLst>
              <a:ext uri="{FF2B5EF4-FFF2-40B4-BE49-F238E27FC236}">
                <a16:creationId xmlns:a16="http://schemas.microsoft.com/office/drawing/2014/main" id="{49725552-8A12-78B3-9E9B-7E6F54DBB6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77272" y="773482"/>
            <a:ext cx="2346581" cy="2346581"/>
          </a:xfrm>
          <a:prstGeom prst="rect">
            <a:avLst/>
          </a:prstGeom>
        </p:spPr>
      </p:pic>
    </p:spTree>
    <p:extLst>
      <p:ext uri="{BB962C8B-B14F-4D97-AF65-F5344CB8AC3E}">
        <p14:creationId xmlns:p14="http://schemas.microsoft.com/office/powerpoint/2010/main" val="3378822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7761-0B88-A5E8-0B78-C39173D05F4D}"/>
              </a:ext>
            </a:extLst>
          </p:cNvPr>
          <p:cNvSpPr>
            <a:spLocks noGrp="1"/>
          </p:cNvSpPr>
          <p:nvPr>
            <p:ph type="title"/>
          </p:nvPr>
        </p:nvSpPr>
        <p:spPr>
          <a:xfrm>
            <a:off x="1381119" y="0"/>
            <a:ext cx="7865112" cy="1476671"/>
          </a:xfrm>
        </p:spPr>
        <p:txBody>
          <a:bodyPr>
            <a:normAutofit fontScale="90000"/>
          </a:bodyPr>
          <a:lstStyle/>
          <a:p>
            <a:br>
              <a:rPr lang="en-US" dirty="0"/>
            </a:br>
            <a:br>
              <a:rPr lang="en-US" dirty="0"/>
            </a:br>
            <a:br>
              <a:rPr lang="en-US" dirty="0"/>
            </a:br>
            <a:r>
              <a:rPr lang="en-US" dirty="0"/>
              <a:t>Project Overview</a:t>
            </a:r>
            <a:br>
              <a:rPr lang="en-US" dirty="0"/>
            </a:br>
            <a:br>
              <a:rPr lang="en-US" dirty="0"/>
            </a:br>
            <a:endParaRPr lang="en-US" dirty="0"/>
          </a:p>
        </p:txBody>
      </p:sp>
      <p:sp>
        <p:nvSpPr>
          <p:cNvPr id="3" name="Content Placeholder 2">
            <a:extLst>
              <a:ext uri="{FF2B5EF4-FFF2-40B4-BE49-F238E27FC236}">
                <a16:creationId xmlns:a16="http://schemas.microsoft.com/office/drawing/2014/main" id="{02BA04E6-CD61-B962-4287-DEC1993C32D6}"/>
              </a:ext>
            </a:extLst>
          </p:cNvPr>
          <p:cNvSpPr>
            <a:spLocks noGrp="1"/>
          </p:cNvSpPr>
          <p:nvPr>
            <p:ph sz="quarter" idx="12"/>
          </p:nvPr>
        </p:nvSpPr>
        <p:spPr>
          <a:xfrm>
            <a:off x="1135901" y="1348271"/>
            <a:ext cx="9823646" cy="2096957"/>
          </a:xfrm>
        </p:spPr>
        <p:txBody>
          <a:bodyPr/>
          <a:lstStyle/>
          <a:p>
            <a:r>
              <a:rPr lang="en-US" sz="1800" dirty="0"/>
              <a:t>SMRTS is a lightweight, Python-powered terminal application designed to streamline service ticket tracking for small repair teams. With intuitive menu options, users can create, update, and review tickets, log parts, print invoices, and quickly locate service history. Built for simplicity and speed, SMRTS operates entirely through the command line, making it efficient and scalable without the overhead of complex software.</a:t>
            </a:r>
          </a:p>
          <a:p>
            <a:endParaRPr lang="en-US" dirty="0"/>
          </a:p>
        </p:txBody>
      </p:sp>
      <p:sp>
        <p:nvSpPr>
          <p:cNvPr id="4" name="Slide Number Placeholder 3">
            <a:extLst>
              <a:ext uri="{FF2B5EF4-FFF2-40B4-BE49-F238E27FC236}">
                <a16:creationId xmlns:a16="http://schemas.microsoft.com/office/drawing/2014/main" id="{2CD4601E-33F5-5714-867D-A0B584DA7C11}"/>
              </a:ext>
            </a:extLst>
          </p:cNvPr>
          <p:cNvSpPr>
            <a:spLocks noGrp="1"/>
          </p:cNvSpPr>
          <p:nvPr>
            <p:ph type="sldNum" sz="quarter" idx="15"/>
          </p:nvPr>
        </p:nvSpPr>
        <p:spPr/>
        <p:txBody>
          <a:bodyPr/>
          <a:lstStyle/>
          <a:p>
            <a:fld id="{18D65601-5AE2-46FC-B138-694DDD2B510D}" type="slidenum">
              <a:rPr lang="en-US" smtClean="0"/>
              <a:pPr/>
              <a:t>2</a:t>
            </a:fld>
            <a:endParaRPr lang="en-US" dirty="0"/>
          </a:p>
        </p:txBody>
      </p:sp>
      <p:sp>
        <p:nvSpPr>
          <p:cNvPr id="5" name="TextBox 4">
            <a:extLst>
              <a:ext uri="{FF2B5EF4-FFF2-40B4-BE49-F238E27FC236}">
                <a16:creationId xmlns:a16="http://schemas.microsoft.com/office/drawing/2014/main" id="{4405BF29-B63D-A9FE-E6D5-216D22A722CD}"/>
              </a:ext>
            </a:extLst>
          </p:cNvPr>
          <p:cNvSpPr txBox="1"/>
          <p:nvPr/>
        </p:nvSpPr>
        <p:spPr>
          <a:xfrm>
            <a:off x="1232453" y="2940088"/>
            <a:ext cx="5565913" cy="1754326"/>
          </a:xfrm>
          <a:prstGeom prst="rect">
            <a:avLst/>
          </a:prstGeom>
          <a:noFill/>
        </p:spPr>
        <p:txBody>
          <a:bodyPr wrap="square" rtlCol="0">
            <a:spAutoFit/>
          </a:bodyPr>
          <a:lstStyle/>
          <a:p>
            <a:r>
              <a:rPr lang="en-US" dirty="0"/>
              <a:t>Key Features:</a:t>
            </a:r>
          </a:p>
          <a:p>
            <a:r>
              <a:rPr lang="en-US" dirty="0"/>
              <a:t>- Create and manage service tickets</a:t>
            </a:r>
          </a:p>
          <a:p>
            <a:r>
              <a:rPr lang="en-US" dirty="0"/>
              <a:t>- Lookup by ID &amp; update ticket status</a:t>
            </a:r>
          </a:p>
          <a:p>
            <a:r>
              <a:rPr lang="en-US" dirty="0"/>
              <a:t>- Add parts, view closed &amp; open history</a:t>
            </a:r>
          </a:p>
          <a:p>
            <a:r>
              <a:rPr lang="en-US" dirty="0"/>
              <a:t>- Print invoices via terminal interface</a:t>
            </a:r>
          </a:p>
          <a:p>
            <a:endParaRPr lang="en-US" dirty="0"/>
          </a:p>
        </p:txBody>
      </p:sp>
      <p:sp>
        <p:nvSpPr>
          <p:cNvPr id="6" name="TextBox 5">
            <a:extLst>
              <a:ext uri="{FF2B5EF4-FFF2-40B4-BE49-F238E27FC236}">
                <a16:creationId xmlns:a16="http://schemas.microsoft.com/office/drawing/2014/main" id="{8D850865-F4F2-67DC-5250-A481171E25BE}"/>
              </a:ext>
            </a:extLst>
          </p:cNvPr>
          <p:cNvSpPr txBox="1"/>
          <p:nvPr/>
        </p:nvSpPr>
        <p:spPr>
          <a:xfrm>
            <a:off x="1381119" y="5556899"/>
            <a:ext cx="10223106" cy="615553"/>
          </a:xfrm>
          <a:prstGeom prst="rect">
            <a:avLst/>
          </a:prstGeom>
          <a:noFill/>
        </p:spPr>
        <p:txBody>
          <a:bodyPr wrap="square" rtlCol="0">
            <a:spAutoFit/>
          </a:bodyPr>
          <a:lstStyle/>
          <a:p>
            <a:r>
              <a:rPr lang="en-US" sz="1600" dirty="0"/>
              <a:t>Whether you're tracking repairs or managing workflows, SMRTS gets it done — fast, clean, and smart.</a:t>
            </a:r>
          </a:p>
          <a:p>
            <a:endParaRPr lang="en-US" dirty="0"/>
          </a:p>
        </p:txBody>
      </p:sp>
      <p:pic>
        <p:nvPicPr>
          <p:cNvPr id="8" name="Picture 7" descr="A screenshot of a black screen&#10;&#10;AI-generated content may be incorrect.">
            <a:extLst>
              <a:ext uri="{FF2B5EF4-FFF2-40B4-BE49-F238E27FC236}">
                <a16:creationId xmlns:a16="http://schemas.microsoft.com/office/drawing/2014/main" id="{DD0FC598-B56E-FC76-78ED-CDE10C8DB048}"/>
              </a:ext>
            </a:extLst>
          </p:cNvPr>
          <p:cNvPicPr>
            <a:picLocks noChangeAspect="1"/>
          </p:cNvPicPr>
          <p:nvPr/>
        </p:nvPicPr>
        <p:blipFill>
          <a:blip r:embed="rId2"/>
          <a:stretch>
            <a:fillRect/>
          </a:stretch>
        </p:blipFill>
        <p:spPr>
          <a:xfrm>
            <a:off x="7843068" y="2685240"/>
            <a:ext cx="2806326" cy="2554842"/>
          </a:xfrm>
          <a:prstGeom prst="rect">
            <a:avLst/>
          </a:prstGeom>
        </p:spPr>
      </p:pic>
    </p:spTree>
    <p:extLst>
      <p:ext uri="{BB962C8B-B14F-4D97-AF65-F5344CB8AC3E}">
        <p14:creationId xmlns:p14="http://schemas.microsoft.com/office/powerpoint/2010/main" val="1607455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D0E47E-D228-15EB-5886-33E9AA181D03}"/>
              </a:ext>
            </a:extLst>
          </p:cNvPr>
          <p:cNvSpPr>
            <a:spLocks noGrp="1"/>
          </p:cNvSpPr>
          <p:nvPr>
            <p:ph type="title"/>
          </p:nvPr>
        </p:nvSpPr>
        <p:spPr>
          <a:xfrm>
            <a:off x="1013057" y="176064"/>
            <a:ext cx="8704573" cy="1215639"/>
          </a:xfrm>
        </p:spPr>
        <p:txBody>
          <a:bodyPr anchor="b">
            <a:normAutofit/>
          </a:bodyPr>
          <a:lstStyle/>
          <a:p>
            <a:r>
              <a:rPr lang="en-US" dirty="0"/>
              <a:t>Why a Ticket System?</a:t>
            </a:r>
          </a:p>
        </p:txBody>
      </p:sp>
      <p:pic>
        <p:nvPicPr>
          <p:cNvPr id="11" name="Content Placeholder 10" descr="A collage of various electronics&#10;&#10;AI-generated content may be incorrect.">
            <a:extLst>
              <a:ext uri="{FF2B5EF4-FFF2-40B4-BE49-F238E27FC236}">
                <a16:creationId xmlns:a16="http://schemas.microsoft.com/office/drawing/2014/main" id="{CF3247EE-88E5-FF27-5D58-1A561DC37B1F}"/>
              </a:ext>
            </a:extLst>
          </p:cNvPr>
          <p:cNvPicPr>
            <a:picLocks noGrp="1" noChangeAspect="1"/>
          </p:cNvPicPr>
          <p:nvPr>
            <p:ph type="pic" sz="quarter" idx="13"/>
          </p:nvPr>
        </p:nvPicPr>
        <p:blipFill>
          <a:blip r:embed="rId2"/>
          <a:stretch/>
        </p:blipFill>
        <p:spPr>
          <a:xfrm>
            <a:off x="5244416" y="1788071"/>
            <a:ext cx="3479641" cy="1957298"/>
          </a:xfrm>
          <a:noFill/>
        </p:spPr>
      </p:pic>
      <p:sp>
        <p:nvSpPr>
          <p:cNvPr id="12" name="Content Placeholder 2">
            <a:extLst>
              <a:ext uri="{FF2B5EF4-FFF2-40B4-BE49-F238E27FC236}">
                <a16:creationId xmlns:a16="http://schemas.microsoft.com/office/drawing/2014/main" id="{5125028B-CFA2-7980-F1C3-931FAE7B83F9}"/>
              </a:ext>
            </a:extLst>
          </p:cNvPr>
          <p:cNvSpPr>
            <a:spLocks noGrp="1"/>
          </p:cNvSpPr>
          <p:nvPr>
            <p:ph type="body" sz="quarter" idx="12"/>
          </p:nvPr>
        </p:nvSpPr>
        <p:spPr>
          <a:xfrm>
            <a:off x="1223199" y="1858638"/>
            <a:ext cx="5614923" cy="3304029"/>
          </a:xfrm>
        </p:spPr>
        <p:txBody>
          <a:bodyPr anchor="t">
            <a:normAutofit/>
          </a:bodyPr>
          <a:lstStyle/>
          <a:p>
            <a:pPr marL="0" indent="0">
              <a:spcAft>
                <a:spcPts val="600"/>
              </a:spcAft>
              <a:buNone/>
            </a:pPr>
            <a:r>
              <a:rPr lang="en-US" dirty="0"/>
              <a:t> - Scalability</a:t>
            </a:r>
          </a:p>
          <a:p>
            <a:pPr marL="0" indent="0">
              <a:spcAft>
                <a:spcPts val="600"/>
              </a:spcAft>
              <a:buNone/>
            </a:pPr>
            <a:endParaRPr lang="en-US" dirty="0"/>
          </a:p>
          <a:p>
            <a:pPr marL="0" indent="0">
              <a:spcAft>
                <a:spcPts val="600"/>
              </a:spcAft>
              <a:buNone/>
            </a:pPr>
            <a:r>
              <a:rPr lang="en-US" dirty="0"/>
              <a:t> - Ease of use</a:t>
            </a:r>
          </a:p>
          <a:p>
            <a:pPr marL="0" indent="0">
              <a:spcAft>
                <a:spcPts val="600"/>
              </a:spcAft>
              <a:buNone/>
            </a:pPr>
            <a:endParaRPr lang="en-US" dirty="0"/>
          </a:p>
          <a:p>
            <a:pPr marL="0" indent="0">
              <a:spcAft>
                <a:spcPts val="600"/>
              </a:spcAft>
              <a:buNone/>
            </a:pPr>
            <a:r>
              <a:rPr lang="en-US" dirty="0"/>
              <a:t> - Offline Access</a:t>
            </a:r>
          </a:p>
          <a:p>
            <a:pPr marL="0" indent="0">
              <a:spcAft>
                <a:spcPts val="600"/>
              </a:spcAft>
              <a:buNone/>
            </a:pPr>
            <a:endParaRPr lang="en-US" dirty="0"/>
          </a:p>
          <a:p>
            <a:pPr marL="0" indent="0">
              <a:spcAft>
                <a:spcPts val="600"/>
              </a:spcAft>
              <a:buNone/>
            </a:pPr>
            <a:endParaRPr lang="en-US" dirty="0"/>
          </a:p>
        </p:txBody>
      </p:sp>
      <p:sp>
        <p:nvSpPr>
          <p:cNvPr id="14" name="Slide Number Placeholder 4" hidden="1">
            <a:extLst>
              <a:ext uri="{FF2B5EF4-FFF2-40B4-BE49-F238E27FC236}">
                <a16:creationId xmlns:a16="http://schemas.microsoft.com/office/drawing/2014/main" id="{996477D1-FB9B-C878-06E1-64B63B70034E}"/>
              </a:ext>
            </a:extLst>
          </p:cNvPr>
          <p:cNvSpPr>
            <a:spLocks noGrp="1"/>
          </p:cNvSpPr>
          <p:nvPr>
            <p:ph type="sldNum" sz="quarter" idx="4294967295"/>
          </p:nvPr>
        </p:nvSpPr>
        <p:spPr>
          <a:xfrm>
            <a:off x="412136" y="5943601"/>
            <a:ext cx="968983" cy="651912"/>
          </a:xfrm>
        </p:spPr>
        <p:txBody>
          <a:bodyPr/>
          <a:lstStyle/>
          <a:p>
            <a:pPr>
              <a:spcAft>
                <a:spcPts val="600"/>
              </a:spcAft>
            </a:pPr>
            <a:fld id="{18D65601-5AE2-46FC-B138-694DDD2B510D}" type="slidenum">
              <a:rPr lang="en-US" smtClean="0"/>
              <a:pPr>
                <a:spcAft>
                  <a:spcPts val="600"/>
                </a:spcAft>
              </a:pPr>
              <a:t>3</a:t>
            </a:fld>
            <a:endParaRPr lang="en-US"/>
          </a:p>
        </p:txBody>
      </p:sp>
      <p:pic>
        <p:nvPicPr>
          <p:cNvPr id="15" name="Picture 14" descr="A logo for a hardware company&#10;&#10;AI-generated content may be incorrect.">
            <a:extLst>
              <a:ext uri="{FF2B5EF4-FFF2-40B4-BE49-F238E27FC236}">
                <a16:creationId xmlns:a16="http://schemas.microsoft.com/office/drawing/2014/main" id="{D4D5AC8E-A5D0-6178-8D8A-181A1854D31E}"/>
              </a:ext>
            </a:extLst>
          </p:cNvPr>
          <p:cNvPicPr>
            <a:picLocks noChangeAspect="1"/>
          </p:cNvPicPr>
          <p:nvPr/>
        </p:nvPicPr>
        <p:blipFill>
          <a:blip r:embed="rId3"/>
          <a:stretch>
            <a:fillRect/>
          </a:stretch>
        </p:blipFill>
        <p:spPr>
          <a:xfrm>
            <a:off x="9229059" y="1699170"/>
            <a:ext cx="2284788" cy="2051199"/>
          </a:xfrm>
          <a:prstGeom prst="rect">
            <a:avLst/>
          </a:prstGeom>
        </p:spPr>
      </p:pic>
      <p:pic>
        <p:nvPicPr>
          <p:cNvPr id="17" name="Graphic 16">
            <a:extLst>
              <a:ext uri="{FF2B5EF4-FFF2-40B4-BE49-F238E27FC236}">
                <a16:creationId xmlns:a16="http://schemas.microsoft.com/office/drawing/2014/main" id="{A4FDD67C-D54E-47E0-F2D2-4B0CAF0BFD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65506" y="4047902"/>
            <a:ext cx="4317102" cy="2143022"/>
          </a:xfrm>
          <a:prstGeom prst="rect">
            <a:avLst/>
          </a:prstGeom>
        </p:spPr>
      </p:pic>
    </p:spTree>
    <p:extLst>
      <p:ext uri="{BB962C8B-B14F-4D97-AF65-F5344CB8AC3E}">
        <p14:creationId xmlns:p14="http://schemas.microsoft.com/office/powerpoint/2010/main" val="3752118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0FEFBF-60FD-0161-6F6E-89EE39389CEE}"/>
              </a:ext>
            </a:extLst>
          </p:cNvPr>
          <p:cNvSpPr>
            <a:spLocks noGrp="1"/>
          </p:cNvSpPr>
          <p:nvPr>
            <p:ph type="title"/>
          </p:nvPr>
        </p:nvSpPr>
        <p:spPr>
          <a:xfrm>
            <a:off x="1353828" y="401052"/>
            <a:ext cx="3234217" cy="764772"/>
          </a:xfrm>
        </p:spPr>
        <p:txBody>
          <a:bodyPr/>
          <a:lstStyle/>
          <a:p>
            <a:r>
              <a:rPr lang="en-US" dirty="0"/>
              <a:t>Sources</a:t>
            </a:r>
            <a:endParaRPr lang="en-ZA" dirty="0"/>
          </a:p>
        </p:txBody>
      </p:sp>
      <p:sp>
        <p:nvSpPr>
          <p:cNvPr id="8" name="Text Placeholder 7">
            <a:extLst>
              <a:ext uri="{FF2B5EF4-FFF2-40B4-BE49-F238E27FC236}">
                <a16:creationId xmlns:a16="http://schemas.microsoft.com/office/drawing/2014/main" id="{DD542008-8017-76E5-ABC0-32401068875D}"/>
              </a:ext>
            </a:extLst>
          </p:cNvPr>
          <p:cNvSpPr>
            <a:spLocks noGrp="1"/>
          </p:cNvSpPr>
          <p:nvPr>
            <p:ph type="body" sz="quarter" idx="12"/>
          </p:nvPr>
        </p:nvSpPr>
        <p:spPr>
          <a:xfrm>
            <a:off x="1353828" y="1586930"/>
            <a:ext cx="9923770" cy="1368256"/>
          </a:xfrm>
        </p:spPr>
        <p:txBody>
          <a:bodyPr/>
          <a:lstStyle/>
          <a:p>
            <a:r>
              <a:rPr lang="en-US" dirty="0"/>
              <a:t>GitHub Repo: </a:t>
            </a:r>
            <a:r>
              <a:rPr lang="en-US" dirty="0" err="1">
                <a:hlinkClick r:id="rId2"/>
              </a:rPr>
              <a:t>GeraldTgit</a:t>
            </a:r>
            <a:r>
              <a:rPr lang="en-US" dirty="0">
                <a:hlinkClick r:id="rId2"/>
              </a:rPr>
              <a:t>/</a:t>
            </a:r>
            <a:r>
              <a:rPr lang="en-US" dirty="0" err="1">
                <a:hlinkClick r:id="rId2"/>
              </a:rPr>
              <a:t>aharts</a:t>
            </a:r>
            <a:r>
              <a:rPr lang="en-US" dirty="0">
                <a:hlinkClick r:id="rId2"/>
              </a:rPr>
              <a:t>: A ticketing system for my father's Home Appliances Repair shop.</a:t>
            </a:r>
            <a:endParaRPr lang="en-US" dirty="0"/>
          </a:p>
          <a:p>
            <a:endParaRPr lang="en-US" dirty="0"/>
          </a:p>
          <a:p>
            <a:r>
              <a:rPr lang="en-US" dirty="0" err="1"/>
              <a:t>Youtube</a:t>
            </a:r>
            <a:r>
              <a:rPr lang="en-US" dirty="0"/>
              <a:t> Tutorial: </a:t>
            </a:r>
            <a:r>
              <a:rPr lang="en-US" dirty="0">
                <a:hlinkClick r:id="rId3"/>
              </a:rPr>
              <a:t>I CREATE TICKET MANAGEMENT SYSTEM USING PYTHON &amp; LEARN PYTHON BY BUILDING SIMPLE PROJECTS</a:t>
            </a:r>
            <a:endParaRPr lang="en-US" dirty="0"/>
          </a:p>
        </p:txBody>
      </p:sp>
    </p:spTree>
    <p:extLst>
      <p:ext uri="{BB962C8B-B14F-4D97-AF65-F5344CB8AC3E}">
        <p14:creationId xmlns:p14="http://schemas.microsoft.com/office/powerpoint/2010/main" val="3421680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BC60-AA38-5DEF-3160-0CAA68F3D28C}"/>
              </a:ext>
            </a:extLst>
          </p:cNvPr>
          <p:cNvSpPr>
            <a:spLocks noGrp="1"/>
          </p:cNvSpPr>
          <p:nvPr>
            <p:ph type="title"/>
          </p:nvPr>
        </p:nvSpPr>
        <p:spPr>
          <a:xfrm>
            <a:off x="1468815" y="503852"/>
            <a:ext cx="9150675" cy="1427585"/>
          </a:xfrm>
        </p:spPr>
        <p:txBody>
          <a:bodyPr/>
          <a:lstStyle/>
          <a:p>
            <a:r>
              <a:rPr lang="en-ZA" dirty="0"/>
              <a:t>Scope of Project</a:t>
            </a:r>
          </a:p>
        </p:txBody>
      </p:sp>
      <p:sp>
        <p:nvSpPr>
          <p:cNvPr id="3" name="Content Placeholder 2">
            <a:extLst>
              <a:ext uri="{FF2B5EF4-FFF2-40B4-BE49-F238E27FC236}">
                <a16:creationId xmlns:a16="http://schemas.microsoft.com/office/drawing/2014/main" id="{1EBEE570-1B5E-FFD1-485D-D77E4E6FE7C0}"/>
              </a:ext>
            </a:extLst>
          </p:cNvPr>
          <p:cNvSpPr>
            <a:spLocks noGrp="1"/>
          </p:cNvSpPr>
          <p:nvPr>
            <p:ph sz="quarter" idx="12"/>
          </p:nvPr>
        </p:nvSpPr>
        <p:spPr>
          <a:xfrm>
            <a:off x="1450153" y="2108723"/>
            <a:ext cx="2207447" cy="537926"/>
          </a:xfrm>
        </p:spPr>
        <p:txBody>
          <a:bodyPr>
            <a:normAutofit/>
          </a:bodyPr>
          <a:lstStyle/>
          <a:p>
            <a:pPr marL="0" indent="0">
              <a:buNone/>
            </a:pPr>
            <a:r>
              <a:rPr lang="en-US" dirty="0"/>
              <a:t>Originally just:</a:t>
            </a:r>
          </a:p>
          <a:p>
            <a:pPr marL="0" indent="0">
              <a:buNone/>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527C964F-E2D5-D8E7-C513-C47A7E409DF3}"/>
              </a:ext>
            </a:extLst>
          </p:cNvPr>
          <p:cNvSpPr>
            <a:spLocks noGrp="1"/>
          </p:cNvSpPr>
          <p:nvPr>
            <p:ph type="sldNum" sz="quarter" idx="15"/>
          </p:nvPr>
        </p:nvSpPr>
        <p:spPr/>
        <p:txBody>
          <a:bodyPr/>
          <a:lstStyle/>
          <a:p>
            <a:fld id="{18D65601-5AE2-46FC-B138-694DDD2B510D}" type="slidenum">
              <a:rPr lang="en-US" smtClean="0"/>
              <a:pPr/>
              <a:t>5</a:t>
            </a:fld>
            <a:endParaRPr lang="en-US" dirty="0"/>
          </a:p>
        </p:txBody>
      </p:sp>
      <p:pic>
        <p:nvPicPr>
          <p:cNvPr id="6" name="Graphic 5" descr="Payroll with solid fill">
            <a:extLst>
              <a:ext uri="{FF2B5EF4-FFF2-40B4-BE49-F238E27FC236}">
                <a16:creationId xmlns:a16="http://schemas.microsoft.com/office/drawing/2014/main" id="{B391DEAD-DFEE-E58D-677F-3D53761FAA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85501" y="1217644"/>
            <a:ext cx="2068286" cy="2068286"/>
          </a:xfrm>
          <a:prstGeom prst="rect">
            <a:avLst/>
          </a:prstGeom>
        </p:spPr>
      </p:pic>
      <p:pic>
        <p:nvPicPr>
          <p:cNvPr id="8" name="Graphic 7" descr="Magnifying glass with solid fill">
            <a:extLst>
              <a:ext uri="{FF2B5EF4-FFF2-40B4-BE49-F238E27FC236}">
                <a16:creationId xmlns:a16="http://schemas.microsoft.com/office/drawing/2014/main" id="{20860F08-42E5-D24A-5BCB-9C7092E54C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54871" y="3498237"/>
            <a:ext cx="1529545" cy="1529545"/>
          </a:xfrm>
          <a:prstGeom prst="rect">
            <a:avLst/>
          </a:prstGeom>
        </p:spPr>
      </p:pic>
      <p:pic>
        <p:nvPicPr>
          <p:cNvPr id="10" name="Graphic 9" descr="Pencil with solid fill">
            <a:extLst>
              <a:ext uri="{FF2B5EF4-FFF2-40B4-BE49-F238E27FC236}">
                <a16:creationId xmlns:a16="http://schemas.microsoft.com/office/drawing/2014/main" id="{A0BB9101-353B-E2EB-D697-A9DECECC0DC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71049" y="1706082"/>
            <a:ext cx="1579848" cy="1579848"/>
          </a:xfrm>
          <a:prstGeom prst="rect">
            <a:avLst/>
          </a:prstGeom>
        </p:spPr>
      </p:pic>
      <p:sp>
        <p:nvSpPr>
          <p:cNvPr id="11" name="TextBox 10">
            <a:extLst>
              <a:ext uri="{FF2B5EF4-FFF2-40B4-BE49-F238E27FC236}">
                <a16:creationId xmlns:a16="http://schemas.microsoft.com/office/drawing/2014/main" id="{56F4D19B-C906-42AD-1136-57B42A0660C2}"/>
              </a:ext>
            </a:extLst>
          </p:cNvPr>
          <p:cNvSpPr txBox="1"/>
          <p:nvPr/>
        </p:nvSpPr>
        <p:spPr>
          <a:xfrm>
            <a:off x="1647056" y="2400641"/>
            <a:ext cx="2709123" cy="923330"/>
          </a:xfrm>
          <a:prstGeom prst="rect">
            <a:avLst/>
          </a:prstGeom>
          <a:noFill/>
        </p:spPr>
        <p:txBody>
          <a:bodyPr wrap="square" rtlCol="0">
            <a:spAutoFit/>
          </a:bodyPr>
          <a:lstStyle/>
          <a:p>
            <a:pPr marL="285750" indent="-285750">
              <a:buFontTx/>
              <a:buChar char="-"/>
            </a:pPr>
            <a:r>
              <a:rPr lang="en-US" dirty="0"/>
              <a:t>Create</a:t>
            </a:r>
          </a:p>
          <a:p>
            <a:pPr marL="285750" indent="-285750">
              <a:buFontTx/>
              <a:buChar char="-"/>
            </a:pPr>
            <a:r>
              <a:rPr lang="en-US" dirty="0"/>
              <a:t> Update</a:t>
            </a:r>
          </a:p>
          <a:p>
            <a:pPr marL="285750" indent="-285750">
              <a:buFontTx/>
              <a:buChar char="-"/>
            </a:pPr>
            <a:r>
              <a:rPr lang="en-US" dirty="0"/>
              <a:t>View all</a:t>
            </a:r>
          </a:p>
        </p:txBody>
      </p:sp>
      <p:sp>
        <p:nvSpPr>
          <p:cNvPr id="12" name="TextBox 11">
            <a:extLst>
              <a:ext uri="{FF2B5EF4-FFF2-40B4-BE49-F238E27FC236}">
                <a16:creationId xmlns:a16="http://schemas.microsoft.com/office/drawing/2014/main" id="{5C2F03C9-6977-B045-D3DA-5E1638EEB8BC}"/>
              </a:ext>
            </a:extLst>
          </p:cNvPr>
          <p:cNvSpPr txBox="1"/>
          <p:nvPr/>
        </p:nvSpPr>
        <p:spPr>
          <a:xfrm>
            <a:off x="1450153" y="3431223"/>
            <a:ext cx="4585252" cy="369332"/>
          </a:xfrm>
          <a:prstGeom prst="rect">
            <a:avLst/>
          </a:prstGeom>
          <a:noFill/>
        </p:spPr>
        <p:txBody>
          <a:bodyPr wrap="square" rtlCol="0">
            <a:spAutoFit/>
          </a:bodyPr>
          <a:lstStyle/>
          <a:p>
            <a:r>
              <a:rPr lang="en-US" dirty="0"/>
              <a:t>New Features:</a:t>
            </a:r>
          </a:p>
        </p:txBody>
      </p:sp>
      <p:sp>
        <p:nvSpPr>
          <p:cNvPr id="13" name="TextBox 12">
            <a:extLst>
              <a:ext uri="{FF2B5EF4-FFF2-40B4-BE49-F238E27FC236}">
                <a16:creationId xmlns:a16="http://schemas.microsoft.com/office/drawing/2014/main" id="{B38DBE49-FA00-EC09-D840-5CB497FCD1B7}"/>
              </a:ext>
            </a:extLst>
          </p:cNvPr>
          <p:cNvSpPr txBox="1"/>
          <p:nvPr/>
        </p:nvSpPr>
        <p:spPr>
          <a:xfrm>
            <a:off x="1647056" y="3901287"/>
            <a:ext cx="3376598" cy="1200329"/>
          </a:xfrm>
          <a:prstGeom prst="rect">
            <a:avLst/>
          </a:prstGeom>
          <a:noFill/>
        </p:spPr>
        <p:txBody>
          <a:bodyPr wrap="square" rtlCol="0">
            <a:spAutoFit/>
          </a:bodyPr>
          <a:lstStyle/>
          <a:p>
            <a:pPr marL="285750" indent="-285750">
              <a:buFontTx/>
              <a:buChar char="-"/>
            </a:pPr>
            <a:r>
              <a:rPr lang="en-US" dirty="0"/>
              <a:t>Update Ticket</a:t>
            </a:r>
          </a:p>
          <a:p>
            <a:pPr marL="285750" indent="-285750">
              <a:buFontTx/>
              <a:buChar char="-"/>
            </a:pPr>
            <a:r>
              <a:rPr lang="en-US" dirty="0"/>
              <a:t>Look up with ID</a:t>
            </a:r>
          </a:p>
          <a:p>
            <a:pPr marL="285750" indent="-285750">
              <a:buFontTx/>
              <a:buChar char="-"/>
            </a:pPr>
            <a:r>
              <a:rPr lang="en-US" dirty="0"/>
              <a:t>Generate Invoice</a:t>
            </a:r>
          </a:p>
          <a:p>
            <a:pPr marL="285750" indent="-285750">
              <a:buFontTx/>
              <a:buChar char="-"/>
            </a:pPr>
            <a:r>
              <a:rPr lang="en-US" dirty="0"/>
              <a:t>Add Parts</a:t>
            </a:r>
          </a:p>
        </p:txBody>
      </p:sp>
      <p:pic>
        <p:nvPicPr>
          <p:cNvPr id="15" name="Graphic 14" descr="Badge Follow with solid fill">
            <a:extLst>
              <a:ext uri="{FF2B5EF4-FFF2-40B4-BE49-F238E27FC236}">
                <a16:creationId xmlns:a16="http://schemas.microsoft.com/office/drawing/2014/main" id="{A31BBD37-C526-BD7C-4C3F-CED99BE51EA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396200" y="3429000"/>
            <a:ext cx="1529545" cy="1529545"/>
          </a:xfrm>
          <a:prstGeom prst="rect">
            <a:avLst/>
          </a:prstGeom>
        </p:spPr>
      </p:pic>
    </p:spTree>
    <p:extLst>
      <p:ext uri="{BB962C8B-B14F-4D97-AF65-F5344CB8AC3E}">
        <p14:creationId xmlns:p14="http://schemas.microsoft.com/office/powerpoint/2010/main" val="2906152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FF465-4F53-0E95-AB61-1F391151C7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76A0D1-AA26-03F7-64A1-CC045A42FF36}"/>
              </a:ext>
            </a:extLst>
          </p:cNvPr>
          <p:cNvSpPr>
            <a:spLocks noGrp="1"/>
          </p:cNvSpPr>
          <p:nvPr>
            <p:ph type="title"/>
          </p:nvPr>
        </p:nvSpPr>
        <p:spPr>
          <a:xfrm>
            <a:off x="1468815" y="503852"/>
            <a:ext cx="9150675" cy="1427585"/>
          </a:xfrm>
        </p:spPr>
        <p:txBody>
          <a:bodyPr/>
          <a:lstStyle/>
          <a:p>
            <a:r>
              <a:rPr lang="en-ZA" dirty="0"/>
              <a:t>Roadblocks/Issues</a:t>
            </a:r>
          </a:p>
        </p:txBody>
      </p:sp>
      <p:sp>
        <p:nvSpPr>
          <p:cNvPr id="3" name="Content Placeholder 2">
            <a:extLst>
              <a:ext uri="{FF2B5EF4-FFF2-40B4-BE49-F238E27FC236}">
                <a16:creationId xmlns:a16="http://schemas.microsoft.com/office/drawing/2014/main" id="{A60939B8-3086-439D-0DCA-4ACFB04D42F7}"/>
              </a:ext>
            </a:extLst>
          </p:cNvPr>
          <p:cNvSpPr>
            <a:spLocks noGrp="1"/>
          </p:cNvSpPr>
          <p:nvPr>
            <p:ph sz="quarter" idx="12"/>
          </p:nvPr>
        </p:nvSpPr>
        <p:spPr>
          <a:xfrm>
            <a:off x="1450153" y="2108722"/>
            <a:ext cx="8552264" cy="4119463"/>
          </a:xfrm>
        </p:spPr>
        <p:txBody>
          <a:bodyPr/>
          <a:lstStyle/>
          <a:p>
            <a:r>
              <a:rPr lang="en-US" dirty="0"/>
              <a:t>Functions not updating defined variables</a:t>
            </a:r>
          </a:p>
          <a:p>
            <a:endParaRPr lang="en-US" dirty="0"/>
          </a:p>
          <a:p>
            <a:endParaRPr lang="en-US" dirty="0"/>
          </a:p>
          <a:p>
            <a:endParaRPr lang="en-US" dirty="0"/>
          </a:p>
          <a:p>
            <a:r>
              <a:rPr lang="en-US" dirty="0"/>
              <a:t>Issue with adding multiple parts for tickets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CB99D0D-A6BC-20AC-EBF2-A081CB2A6971}"/>
              </a:ext>
            </a:extLst>
          </p:cNvPr>
          <p:cNvSpPr>
            <a:spLocks noGrp="1"/>
          </p:cNvSpPr>
          <p:nvPr>
            <p:ph type="sldNum" sz="quarter" idx="15"/>
          </p:nvPr>
        </p:nvSpPr>
        <p:spPr/>
        <p:txBody>
          <a:bodyPr/>
          <a:lstStyle/>
          <a:p>
            <a:fld id="{18D65601-5AE2-46FC-B138-694DDD2B510D}" type="slidenum">
              <a:rPr lang="en-US" smtClean="0"/>
              <a:pPr/>
              <a:t>6</a:t>
            </a:fld>
            <a:endParaRPr lang="en-US" dirty="0"/>
          </a:p>
        </p:txBody>
      </p:sp>
      <p:pic>
        <p:nvPicPr>
          <p:cNvPr id="6" name="Graphic 5" descr="Cloud Computing with solid fill">
            <a:extLst>
              <a:ext uri="{FF2B5EF4-FFF2-40B4-BE49-F238E27FC236}">
                <a16:creationId xmlns:a16="http://schemas.microsoft.com/office/drawing/2014/main" id="{3E268E7F-7C17-C4A2-5564-71B6D89F0F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77537" y="1420349"/>
            <a:ext cx="1755913" cy="1755913"/>
          </a:xfrm>
          <a:prstGeom prst="rect">
            <a:avLst/>
          </a:prstGeom>
        </p:spPr>
      </p:pic>
      <p:pic>
        <p:nvPicPr>
          <p:cNvPr id="8" name="Graphic 7" descr="Warning with solid fill">
            <a:extLst>
              <a:ext uri="{FF2B5EF4-FFF2-40B4-BE49-F238E27FC236}">
                <a16:creationId xmlns:a16="http://schemas.microsoft.com/office/drawing/2014/main" id="{7D6F9531-A5F5-C587-8884-B94CB0FCF53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55493" y="2803783"/>
            <a:ext cx="1755912" cy="1755912"/>
          </a:xfrm>
          <a:prstGeom prst="rect">
            <a:avLst/>
          </a:prstGeom>
        </p:spPr>
      </p:pic>
    </p:spTree>
    <p:extLst>
      <p:ext uri="{BB962C8B-B14F-4D97-AF65-F5344CB8AC3E}">
        <p14:creationId xmlns:p14="http://schemas.microsoft.com/office/powerpoint/2010/main" val="1460108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255C41-86F4-AC51-1941-33A2A6DFD5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C28C3B-7E1F-BE9B-6E20-5C0B41D402B5}"/>
              </a:ext>
            </a:extLst>
          </p:cNvPr>
          <p:cNvSpPr>
            <a:spLocks noGrp="1"/>
          </p:cNvSpPr>
          <p:nvPr>
            <p:ph type="title"/>
          </p:nvPr>
        </p:nvSpPr>
        <p:spPr>
          <a:xfrm>
            <a:off x="1468815" y="503852"/>
            <a:ext cx="9150675" cy="1427585"/>
          </a:xfrm>
        </p:spPr>
        <p:txBody>
          <a:bodyPr/>
          <a:lstStyle/>
          <a:p>
            <a:r>
              <a:rPr lang="en-ZA" dirty="0"/>
              <a:t>Solutions</a:t>
            </a:r>
          </a:p>
        </p:txBody>
      </p:sp>
      <p:sp>
        <p:nvSpPr>
          <p:cNvPr id="3" name="Content Placeholder 2">
            <a:extLst>
              <a:ext uri="{FF2B5EF4-FFF2-40B4-BE49-F238E27FC236}">
                <a16:creationId xmlns:a16="http://schemas.microsoft.com/office/drawing/2014/main" id="{D7379397-E615-A8F9-F005-C4DB8B0EECA8}"/>
              </a:ext>
            </a:extLst>
          </p:cNvPr>
          <p:cNvSpPr>
            <a:spLocks noGrp="1"/>
          </p:cNvSpPr>
          <p:nvPr>
            <p:ph sz="quarter" idx="12"/>
          </p:nvPr>
        </p:nvSpPr>
        <p:spPr>
          <a:xfrm>
            <a:off x="1450153" y="2108722"/>
            <a:ext cx="8552264" cy="4119463"/>
          </a:xfrm>
        </p:spPr>
        <p:txBody>
          <a:bodyPr/>
          <a:lstStyle/>
          <a:p>
            <a:r>
              <a:rPr lang="en-US" dirty="0"/>
              <a:t>Global command</a:t>
            </a:r>
          </a:p>
          <a:p>
            <a:endParaRPr lang="en-US" dirty="0"/>
          </a:p>
          <a:p>
            <a:endParaRPr lang="en-US" dirty="0"/>
          </a:p>
          <a:p>
            <a:endParaRPr lang="en-US" dirty="0"/>
          </a:p>
          <a:p>
            <a:r>
              <a:rPr lang="en-US" dirty="0"/>
              <a:t>Dictionary with For loop</a:t>
            </a:r>
          </a:p>
          <a:p>
            <a:endParaRPr lang="en-US" dirty="0"/>
          </a:p>
          <a:p>
            <a:endParaRPr lang="en-US" dirty="0"/>
          </a:p>
        </p:txBody>
      </p:sp>
      <p:sp>
        <p:nvSpPr>
          <p:cNvPr id="4" name="Slide Number Placeholder 3">
            <a:extLst>
              <a:ext uri="{FF2B5EF4-FFF2-40B4-BE49-F238E27FC236}">
                <a16:creationId xmlns:a16="http://schemas.microsoft.com/office/drawing/2014/main" id="{5ED41B87-80F5-B35B-5285-83F6BA9FE15D}"/>
              </a:ext>
            </a:extLst>
          </p:cNvPr>
          <p:cNvSpPr>
            <a:spLocks noGrp="1"/>
          </p:cNvSpPr>
          <p:nvPr>
            <p:ph type="sldNum" sz="quarter" idx="15"/>
          </p:nvPr>
        </p:nvSpPr>
        <p:spPr/>
        <p:txBody>
          <a:bodyPr/>
          <a:lstStyle/>
          <a:p>
            <a:fld id="{18D65601-5AE2-46FC-B138-694DDD2B510D}" type="slidenum">
              <a:rPr lang="en-US" smtClean="0"/>
              <a:pPr/>
              <a:t>7</a:t>
            </a:fld>
            <a:endParaRPr lang="en-US" dirty="0"/>
          </a:p>
        </p:txBody>
      </p:sp>
      <p:pic>
        <p:nvPicPr>
          <p:cNvPr id="6" name="Picture 5" descr="A computer screen shot of a black background&#10;&#10;AI-generated content may be incorrect.">
            <a:extLst>
              <a:ext uri="{FF2B5EF4-FFF2-40B4-BE49-F238E27FC236}">
                <a16:creationId xmlns:a16="http://schemas.microsoft.com/office/drawing/2014/main" id="{C3DEC698-BDBF-36A9-A9FA-D7E4A849E6AB}"/>
              </a:ext>
            </a:extLst>
          </p:cNvPr>
          <p:cNvPicPr>
            <a:picLocks noChangeAspect="1"/>
          </p:cNvPicPr>
          <p:nvPr/>
        </p:nvPicPr>
        <p:blipFill>
          <a:blip r:embed="rId2"/>
          <a:stretch>
            <a:fillRect/>
          </a:stretch>
        </p:blipFill>
        <p:spPr>
          <a:xfrm>
            <a:off x="5675754" y="1921646"/>
            <a:ext cx="5983719" cy="1159429"/>
          </a:xfrm>
          <a:prstGeom prst="rect">
            <a:avLst/>
          </a:prstGeom>
        </p:spPr>
      </p:pic>
      <p:pic>
        <p:nvPicPr>
          <p:cNvPr id="8" name="Picture 7" descr="A computer screen shot of code&#10;&#10;AI-generated content may be incorrect.">
            <a:extLst>
              <a:ext uri="{FF2B5EF4-FFF2-40B4-BE49-F238E27FC236}">
                <a16:creationId xmlns:a16="http://schemas.microsoft.com/office/drawing/2014/main" id="{E78D26EB-DCF3-414C-B4C7-55AF4AFBF8DB}"/>
              </a:ext>
            </a:extLst>
          </p:cNvPr>
          <p:cNvPicPr>
            <a:picLocks noChangeAspect="1"/>
          </p:cNvPicPr>
          <p:nvPr/>
        </p:nvPicPr>
        <p:blipFill>
          <a:blip r:embed="rId3"/>
          <a:stretch>
            <a:fillRect/>
          </a:stretch>
        </p:blipFill>
        <p:spPr>
          <a:xfrm>
            <a:off x="5675754" y="3642311"/>
            <a:ext cx="5983719" cy="1856487"/>
          </a:xfrm>
          <a:prstGeom prst="rect">
            <a:avLst/>
          </a:prstGeom>
        </p:spPr>
      </p:pic>
    </p:spTree>
    <p:extLst>
      <p:ext uri="{BB962C8B-B14F-4D97-AF65-F5344CB8AC3E}">
        <p14:creationId xmlns:p14="http://schemas.microsoft.com/office/powerpoint/2010/main" val="500892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6E6A3-8475-FAF0-27AA-B17B2950E3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B727B5-C43E-D56F-B0AF-F70C4E556F3D}"/>
              </a:ext>
            </a:extLst>
          </p:cNvPr>
          <p:cNvSpPr>
            <a:spLocks noGrp="1"/>
          </p:cNvSpPr>
          <p:nvPr>
            <p:ph type="title"/>
          </p:nvPr>
        </p:nvSpPr>
        <p:spPr>
          <a:xfrm>
            <a:off x="1468815" y="503852"/>
            <a:ext cx="9150675" cy="1427585"/>
          </a:xfrm>
        </p:spPr>
        <p:txBody>
          <a:bodyPr/>
          <a:lstStyle/>
          <a:p>
            <a:r>
              <a:rPr lang="en-ZA" dirty="0"/>
              <a:t>Future Development</a:t>
            </a:r>
          </a:p>
        </p:txBody>
      </p:sp>
      <p:sp>
        <p:nvSpPr>
          <p:cNvPr id="3" name="Content Placeholder 2">
            <a:extLst>
              <a:ext uri="{FF2B5EF4-FFF2-40B4-BE49-F238E27FC236}">
                <a16:creationId xmlns:a16="http://schemas.microsoft.com/office/drawing/2014/main" id="{C234C035-0B32-7A44-4E7F-7940B87C82D9}"/>
              </a:ext>
            </a:extLst>
          </p:cNvPr>
          <p:cNvSpPr>
            <a:spLocks noGrp="1"/>
          </p:cNvSpPr>
          <p:nvPr>
            <p:ph sz="quarter" idx="12"/>
          </p:nvPr>
        </p:nvSpPr>
        <p:spPr>
          <a:xfrm>
            <a:off x="1450153" y="2108722"/>
            <a:ext cx="8552264" cy="4119463"/>
          </a:xfrm>
        </p:spPr>
        <p:txBody>
          <a:bodyPr/>
          <a:lstStyle/>
          <a:p>
            <a:r>
              <a:rPr lang="en-US" dirty="0"/>
              <a:t>Full UI development</a:t>
            </a:r>
          </a:p>
          <a:p>
            <a:r>
              <a:rPr lang="en-US" dirty="0"/>
              <a:t>Customer view with secure login</a:t>
            </a:r>
          </a:p>
          <a:p>
            <a:r>
              <a:rPr lang="en-US" dirty="0"/>
              <a:t>Payment</a:t>
            </a:r>
          </a:p>
          <a:p>
            <a:r>
              <a:rPr lang="en-US" dirty="0"/>
              <a:t>Push Notifications</a:t>
            </a:r>
          </a:p>
          <a:p>
            <a:r>
              <a:rPr lang="en-US" dirty="0"/>
              <a:t>Saving data externally</a:t>
            </a:r>
          </a:p>
        </p:txBody>
      </p:sp>
      <p:sp>
        <p:nvSpPr>
          <p:cNvPr id="4" name="Slide Number Placeholder 3">
            <a:extLst>
              <a:ext uri="{FF2B5EF4-FFF2-40B4-BE49-F238E27FC236}">
                <a16:creationId xmlns:a16="http://schemas.microsoft.com/office/drawing/2014/main" id="{F87DA9D2-507E-C01F-FBF2-63D2075EDBD3}"/>
              </a:ext>
            </a:extLst>
          </p:cNvPr>
          <p:cNvSpPr>
            <a:spLocks noGrp="1"/>
          </p:cNvSpPr>
          <p:nvPr>
            <p:ph type="sldNum" sz="quarter" idx="15"/>
          </p:nvPr>
        </p:nvSpPr>
        <p:spPr/>
        <p:txBody>
          <a:bodyPr/>
          <a:lstStyle/>
          <a:p>
            <a:fld id="{18D65601-5AE2-46FC-B138-694DDD2B510D}" type="slidenum">
              <a:rPr lang="en-US" smtClean="0"/>
              <a:pPr/>
              <a:t>8</a:t>
            </a:fld>
            <a:endParaRPr lang="en-US" dirty="0"/>
          </a:p>
        </p:txBody>
      </p:sp>
      <p:pic>
        <p:nvPicPr>
          <p:cNvPr id="6" name="Graphic 5" descr="Ringer with solid fill">
            <a:extLst>
              <a:ext uri="{FF2B5EF4-FFF2-40B4-BE49-F238E27FC236}">
                <a16:creationId xmlns:a16="http://schemas.microsoft.com/office/drawing/2014/main" id="{72F57B5A-78EF-95FF-AB15-53FDA9A9F1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16042" y="1595938"/>
            <a:ext cx="1387219" cy="1387219"/>
          </a:xfrm>
          <a:prstGeom prst="rect">
            <a:avLst/>
          </a:prstGeom>
        </p:spPr>
      </p:pic>
      <p:pic>
        <p:nvPicPr>
          <p:cNvPr id="8" name="Graphic 7" descr="Ui Ux with solid fill">
            <a:extLst>
              <a:ext uri="{FF2B5EF4-FFF2-40B4-BE49-F238E27FC236}">
                <a16:creationId xmlns:a16="http://schemas.microsoft.com/office/drawing/2014/main" id="{74CF9DAC-31BA-8958-A478-E99EB0310DD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16181" y="1438739"/>
            <a:ext cx="1701619" cy="1701619"/>
          </a:xfrm>
          <a:prstGeom prst="rect">
            <a:avLst/>
          </a:prstGeom>
        </p:spPr>
      </p:pic>
      <p:pic>
        <p:nvPicPr>
          <p:cNvPr id="10" name="Graphic 9" descr="Credit card with solid fill">
            <a:extLst>
              <a:ext uri="{FF2B5EF4-FFF2-40B4-BE49-F238E27FC236}">
                <a16:creationId xmlns:a16="http://schemas.microsoft.com/office/drawing/2014/main" id="{26F9DBBC-AA46-92C9-CB30-50559C95507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53740" y="3140358"/>
            <a:ext cx="1426502" cy="1426502"/>
          </a:xfrm>
          <a:prstGeom prst="rect">
            <a:avLst/>
          </a:prstGeom>
        </p:spPr>
      </p:pic>
      <p:pic>
        <p:nvPicPr>
          <p:cNvPr id="14" name="Graphic 13" descr="Upload with solid fill">
            <a:extLst>
              <a:ext uri="{FF2B5EF4-FFF2-40B4-BE49-F238E27FC236}">
                <a16:creationId xmlns:a16="http://schemas.microsoft.com/office/drawing/2014/main" id="{CDA75A6C-3973-AD5B-231C-87458BE6FE9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396400" y="3140358"/>
            <a:ext cx="1426502" cy="1426502"/>
          </a:xfrm>
          <a:prstGeom prst="rect">
            <a:avLst/>
          </a:prstGeom>
        </p:spPr>
      </p:pic>
    </p:spTree>
    <p:extLst>
      <p:ext uri="{BB962C8B-B14F-4D97-AF65-F5344CB8AC3E}">
        <p14:creationId xmlns:p14="http://schemas.microsoft.com/office/powerpoint/2010/main" val="4243702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01732C-7338-DBA0-BD19-1FA88304749F}"/>
              </a:ext>
            </a:extLst>
          </p:cNvPr>
          <p:cNvSpPr>
            <a:spLocks noGrp="1"/>
          </p:cNvSpPr>
          <p:nvPr>
            <p:ph type="title"/>
          </p:nvPr>
        </p:nvSpPr>
        <p:spPr>
          <a:xfrm>
            <a:off x="1317614" y="690511"/>
            <a:ext cx="4964671" cy="5253089"/>
          </a:xfrm>
        </p:spPr>
        <p:txBody>
          <a:bodyPr/>
          <a:lstStyle/>
          <a:p>
            <a:r>
              <a:rPr lang="en-US" dirty="0"/>
              <a:t>Thank</a:t>
            </a:r>
            <a:br>
              <a:rPr lang="en-US" dirty="0"/>
            </a:br>
            <a:r>
              <a:rPr lang="en-US" dirty="0"/>
              <a:t>you!</a:t>
            </a:r>
          </a:p>
        </p:txBody>
      </p:sp>
      <p:sp>
        <p:nvSpPr>
          <p:cNvPr id="2" name="Content Placeholder 1">
            <a:extLst>
              <a:ext uri="{FF2B5EF4-FFF2-40B4-BE49-F238E27FC236}">
                <a16:creationId xmlns:a16="http://schemas.microsoft.com/office/drawing/2014/main" id="{70ECFE66-A9E7-A365-967B-2FD670CB3923}"/>
              </a:ext>
            </a:extLst>
          </p:cNvPr>
          <p:cNvSpPr>
            <a:spLocks noGrp="1"/>
          </p:cNvSpPr>
          <p:nvPr>
            <p:ph sz="quarter" idx="10"/>
          </p:nvPr>
        </p:nvSpPr>
        <p:spPr>
          <a:xfrm>
            <a:off x="5599990" y="690465"/>
            <a:ext cx="5466668" cy="5253089"/>
          </a:xfrm>
        </p:spPr>
        <p:txBody>
          <a:bodyPr/>
          <a:lstStyle/>
          <a:p>
            <a:r>
              <a:rPr lang="en-US" dirty="0"/>
              <a:t>Pablo Cesar Chavez-Lopez</a:t>
            </a:r>
          </a:p>
          <a:p>
            <a:r>
              <a:rPr lang="en-US" dirty="0">
                <a:hlinkClick r:id="rId2">
                  <a:extLst>
                    <a:ext uri="{A12FA001-AC4F-418D-AE19-62706E023703}">
                      <ahyp:hlinkClr xmlns:ahyp="http://schemas.microsoft.com/office/drawing/2018/hyperlinkcolor" val="tx"/>
                    </a:ext>
                  </a:extLst>
                </a:hlinkClick>
              </a:rPr>
              <a:t>pchavezl@students.Kennesaw.edu</a:t>
            </a:r>
            <a:endParaRPr lang="en-US" dirty="0"/>
          </a:p>
          <a:p>
            <a:r>
              <a:rPr lang="en-US" dirty="0"/>
              <a:t>https://github.com/ksu-is/SMR-Ticket-System</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04370842"/>
      </p:ext>
    </p:extLst>
  </p:cSld>
  <p:clrMapOvr>
    <a:masterClrMapping/>
  </p:clrMapOvr>
</p:sld>
</file>

<file path=ppt/theme/theme1.xml><?xml version="1.0" encoding="utf-8"?>
<a:theme xmlns:a="http://schemas.openxmlformats.org/drawingml/2006/main" name="Custom">
  <a:themeElements>
    <a:clrScheme name="Custom 23">
      <a:dk1>
        <a:sysClr val="windowText" lastClr="000000"/>
      </a:dk1>
      <a:lt1>
        <a:sysClr val="window" lastClr="FFFFFF"/>
      </a:lt1>
      <a:dk2>
        <a:srgbClr val="44546A"/>
      </a:dk2>
      <a:lt2>
        <a:srgbClr val="E7E6E6"/>
      </a:lt2>
      <a:accent1>
        <a:srgbClr val="58696B"/>
      </a:accent1>
      <a:accent2>
        <a:srgbClr val="95B8BF"/>
      </a:accent2>
      <a:accent3>
        <a:srgbClr val="BFD4D9"/>
      </a:accent3>
      <a:accent4>
        <a:srgbClr val="5B4839"/>
      </a:accent4>
      <a:accent5>
        <a:srgbClr val="C3A398"/>
      </a:accent5>
      <a:accent6>
        <a:srgbClr val="CA553E"/>
      </a:accent6>
      <a:hlink>
        <a:srgbClr val="0563C1"/>
      </a:hlink>
      <a:folHlink>
        <a:srgbClr val="954F72"/>
      </a:folHlink>
    </a:clrScheme>
    <a:fontScheme name="Custom 30">
      <a:majorFont>
        <a:latin typeface="Tisa Offc Serif Pro"/>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5">
              <a:lumMod val="20000"/>
              <a:lumOff val="8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M78544816_Win32_SL_V10" id="{8934A6D9-B969-498F-A646-4B502FD69C4E}" vid="{AA78C1C8-456D-41A9-83FC-BC8B9A8EE3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DB7358-0BCB-4DEB-B717-C1D7CC555F0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DE3707C-8CAB-4302-B7E1-D32E1543E05C}">
  <ds:schemaRefs>
    <ds:schemaRef ds:uri="http://schemas.microsoft.com/sharepoint/v3/contenttype/forms"/>
  </ds:schemaRefs>
</ds:datastoreItem>
</file>

<file path=customXml/itemProps3.xml><?xml version="1.0" encoding="utf-8"?>
<ds:datastoreItem xmlns:ds="http://schemas.openxmlformats.org/officeDocument/2006/customXml" ds:itemID="{B69E9DE5-EFFE-4262-A023-32732F0B66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{D8042CBC-5689-419E-A2FE-283B548FB6F2}TF3977e381-cba5-49b1-ba43-b5d865517af907ebbda9_win32-372d4d6ae720</Template>
  <TotalTime>169</TotalTime>
  <Words>300</Words>
  <Application>Microsoft Office PowerPoint</Application>
  <PresentationFormat>Widescreen</PresentationFormat>
  <Paragraphs>65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Tisa Offc Serif Pro</vt:lpstr>
      <vt:lpstr>Univers Light</vt:lpstr>
      <vt:lpstr>Custom</vt:lpstr>
      <vt:lpstr> </vt:lpstr>
      <vt:lpstr>   Project Overview  </vt:lpstr>
      <vt:lpstr>Why a Ticket System?</vt:lpstr>
      <vt:lpstr>Sources</vt:lpstr>
      <vt:lpstr>Scope of Project</vt:lpstr>
      <vt:lpstr>Roadblocks/Issues</vt:lpstr>
      <vt:lpstr>Solutions</vt:lpstr>
      <vt:lpstr>Future Development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Pablo Lopez</dc:creator>
  <cp:lastModifiedBy>Pablo Lopez</cp:lastModifiedBy>
  <cp:revision>1</cp:revision>
  <dcterms:created xsi:type="dcterms:W3CDTF">2025-07-23T22:10:00Z</dcterms:created>
  <dcterms:modified xsi:type="dcterms:W3CDTF">2025-07-24T00:59:57Z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