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handoutMasterIdLst>
    <p:handoutMasterId r:id="rId7"/>
  </p:handoutMasterIdLst>
  <p:sldIdLst>
    <p:sldId id="32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0B2101-25E4-4F42-8AD3-0D090DD289D6}" v="12" dt="2025-07-22T02:43:48.285"/>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2" autoAdjust="0"/>
    <p:restoredTop sz="95388" autoAdjust="0"/>
  </p:normalViewPr>
  <p:slideViewPr>
    <p:cSldViewPr snapToGrid="0">
      <p:cViewPr varScale="1">
        <p:scale>
          <a:sx n="84" d="100"/>
          <a:sy n="84" d="100"/>
        </p:scale>
        <p:origin x="180" y="4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7/21/2025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7/21/2025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039319" y="1577"/>
            <a:ext cx="10041391" cy="834887"/>
          </a:xfrm>
        </p:spPr>
        <p:txBody>
          <a:bodyPr>
            <a:normAutofit/>
          </a:bodyPr>
          <a:lstStyle/>
          <a:p>
            <a:r>
              <a:rPr lang="en-US" sz="4000" dirty="0"/>
              <a:t>SMRTS: Small Engine Repair Ticket System</a:t>
            </a:r>
          </a:p>
        </p:txBody>
      </p:sp>
      <p:sp>
        <p:nvSpPr>
          <p:cNvPr id="3" name="TextBox 2">
            <a:extLst>
              <a:ext uri="{FF2B5EF4-FFF2-40B4-BE49-F238E27FC236}">
                <a16:creationId xmlns:a16="http://schemas.microsoft.com/office/drawing/2014/main" id="{2F6BE439-4A82-B8DA-AC18-53B392EE3452}"/>
              </a:ext>
            </a:extLst>
          </p:cNvPr>
          <p:cNvSpPr txBox="1"/>
          <p:nvPr/>
        </p:nvSpPr>
        <p:spPr>
          <a:xfrm>
            <a:off x="4007653" y="6297262"/>
            <a:ext cx="4026767" cy="276999"/>
          </a:xfrm>
          <a:prstGeom prst="rect">
            <a:avLst/>
          </a:prstGeom>
          <a:noFill/>
        </p:spPr>
        <p:txBody>
          <a:bodyPr wrap="square" rtlCol="0">
            <a:spAutoFit/>
          </a:bodyPr>
          <a:lstStyle/>
          <a:p>
            <a:r>
              <a:rPr lang="en-US" sz="1200" dirty="0">
                <a:solidFill>
                  <a:schemeClr val="bg1"/>
                </a:solidFill>
              </a:rPr>
              <a:t>Solo Project by: Pablo Cesar Chavez-Lopez</a:t>
            </a:r>
          </a:p>
        </p:txBody>
      </p:sp>
      <p:sp>
        <p:nvSpPr>
          <p:cNvPr id="4" name="TextBox 3">
            <a:extLst>
              <a:ext uri="{FF2B5EF4-FFF2-40B4-BE49-F238E27FC236}">
                <a16:creationId xmlns:a16="http://schemas.microsoft.com/office/drawing/2014/main" id="{719A1083-8DF8-BE7D-C63B-492FF35DE80A}"/>
              </a:ext>
            </a:extLst>
          </p:cNvPr>
          <p:cNvSpPr txBox="1"/>
          <p:nvPr/>
        </p:nvSpPr>
        <p:spPr>
          <a:xfrm>
            <a:off x="1107503" y="991774"/>
            <a:ext cx="8945218" cy="1323439"/>
          </a:xfrm>
          <a:prstGeom prst="rect">
            <a:avLst/>
          </a:prstGeom>
          <a:noFill/>
        </p:spPr>
        <p:txBody>
          <a:bodyPr wrap="square" rtlCol="0">
            <a:spAutoFit/>
          </a:bodyPr>
          <a:lstStyle/>
          <a:p>
            <a:r>
              <a:rPr lang="en-US" sz="1600" dirty="0">
                <a:solidFill>
                  <a:schemeClr val="bg1"/>
                </a:solidFill>
              </a:rPr>
              <a:t>SMRTS is a lightweight, Python-powered terminal application designed to streamline service ticket tracking for small repair teams. With intuitive menu options, users can create, update, and review tickets, log parts, print invoices, and quickly locate service history. Built for simplicity and speed, SMRTS operates entirely through the command line, making it efficient and scalable without the overhead of complex software.</a:t>
            </a:r>
          </a:p>
        </p:txBody>
      </p:sp>
      <p:pic>
        <p:nvPicPr>
          <p:cNvPr id="6" name="Picture 5" descr="A screenshot of a black screen&#10;&#10;AI-generated content may be incorrect.">
            <a:extLst>
              <a:ext uri="{FF2B5EF4-FFF2-40B4-BE49-F238E27FC236}">
                <a16:creationId xmlns:a16="http://schemas.microsoft.com/office/drawing/2014/main" id="{3A070132-6E7F-19A9-024C-11CB6A437D8C}"/>
              </a:ext>
            </a:extLst>
          </p:cNvPr>
          <p:cNvPicPr>
            <a:picLocks noChangeAspect="1"/>
          </p:cNvPicPr>
          <p:nvPr/>
        </p:nvPicPr>
        <p:blipFill>
          <a:blip r:embed="rId2"/>
          <a:stretch>
            <a:fillRect/>
          </a:stretch>
        </p:blipFill>
        <p:spPr>
          <a:xfrm>
            <a:off x="1039319" y="4069363"/>
            <a:ext cx="2839782" cy="2585300"/>
          </a:xfrm>
          <a:prstGeom prst="rect">
            <a:avLst/>
          </a:prstGeom>
        </p:spPr>
      </p:pic>
      <p:pic>
        <p:nvPicPr>
          <p:cNvPr id="8" name="Picture 7" descr="A black screen with white text&#10;&#10;AI-generated content may be incorrect.">
            <a:extLst>
              <a:ext uri="{FF2B5EF4-FFF2-40B4-BE49-F238E27FC236}">
                <a16:creationId xmlns:a16="http://schemas.microsoft.com/office/drawing/2014/main" id="{B27D5C23-5FEB-4B15-893F-D49B1B22D3EC}"/>
              </a:ext>
            </a:extLst>
          </p:cNvPr>
          <p:cNvPicPr>
            <a:picLocks noChangeAspect="1"/>
          </p:cNvPicPr>
          <p:nvPr/>
        </p:nvPicPr>
        <p:blipFill>
          <a:blip r:embed="rId3"/>
          <a:stretch>
            <a:fillRect/>
          </a:stretch>
        </p:blipFill>
        <p:spPr>
          <a:xfrm>
            <a:off x="3968920" y="4540758"/>
            <a:ext cx="8131000" cy="1642509"/>
          </a:xfrm>
          <a:prstGeom prst="rect">
            <a:avLst/>
          </a:prstGeom>
        </p:spPr>
      </p:pic>
      <p:sp>
        <p:nvSpPr>
          <p:cNvPr id="9" name="TextBox 8">
            <a:extLst>
              <a:ext uri="{FF2B5EF4-FFF2-40B4-BE49-F238E27FC236}">
                <a16:creationId xmlns:a16="http://schemas.microsoft.com/office/drawing/2014/main" id="{1F683469-DE3D-2D87-5B1B-04AF49C44CE0}"/>
              </a:ext>
            </a:extLst>
          </p:cNvPr>
          <p:cNvSpPr txBox="1"/>
          <p:nvPr/>
        </p:nvSpPr>
        <p:spPr>
          <a:xfrm>
            <a:off x="1107503" y="2356483"/>
            <a:ext cx="1698172" cy="369332"/>
          </a:xfrm>
          <a:prstGeom prst="rect">
            <a:avLst/>
          </a:prstGeom>
          <a:noFill/>
        </p:spPr>
        <p:txBody>
          <a:bodyPr wrap="square" rtlCol="0">
            <a:spAutoFit/>
          </a:bodyPr>
          <a:lstStyle/>
          <a:p>
            <a:r>
              <a:rPr lang="en-US" dirty="0">
                <a:solidFill>
                  <a:schemeClr val="bg1"/>
                </a:solidFill>
                <a:latin typeface="+mj-lt"/>
                <a:ea typeface="+mj-ea"/>
                <a:cs typeface="+mj-cs"/>
              </a:rPr>
              <a:t>Key Features:</a:t>
            </a:r>
          </a:p>
        </p:txBody>
      </p:sp>
      <p:sp>
        <p:nvSpPr>
          <p:cNvPr id="10" name="TextBox 9">
            <a:extLst>
              <a:ext uri="{FF2B5EF4-FFF2-40B4-BE49-F238E27FC236}">
                <a16:creationId xmlns:a16="http://schemas.microsoft.com/office/drawing/2014/main" id="{B3823BE3-C44E-CCAB-B59D-6ABB92FD3583}"/>
              </a:ext>
            </a:extLst>
          </p:cNvPr>
          <p:cNvSpPr txBox="1"/>
          <p:nvPr/>
        </p:nvSpPr>
        <p:spPr>
          <a:xfrm>
            <a:off x="1107503" y="2696056"/>
            <a:ext cx="5100194" cy="1169551"/>
          </a:xfrm>
          <a:prstGeom prst="rect">
            <a:avLst/>
          </a:prstGeom>
          <a:noFill/>
        </p:spPr>
        <p:txBody>
          <a:bodyPr wrap="square" rtlCol="0">
            <a:spAutoFit/>
          </a:bodyPr>
          <a:lstStyle/>
          <a:p>
            <a:r>
              <a:rPr lang="en-US" sz="1400" dirty="0">
                <a:solidFill>
                  <a:schemeClr val="bg1"/>
                </a:solidFill>
              </a:rPr>
              <a:t>- 🧾 Create and manage service tickets</a:t>
            </a:r>
          </a:p>
          <a:p>
            <a:r>
              <a:rPr lang="en-US" sz="1400" dirty="0">
                <a:solidFill>
                  <a:schemeClr val="bg1"/>
                </a:solidFill>
              </a:rPr>
              <a:t>- 🔍 Lookup by ID &amp; update ticket status</a:t>
            </a:r>
          </a:p>
          <a:p>
            <a:r>
              <a:rPr lang="en-US" sz="1400" dirty="0">
                <a:solidFill>
                  <a:schemeClr val="bg1"/>
                </a:solidFill>
              </a:rPr>
              <a:t>- 🛠️ Add parts, view closed &amp; open history</a:t>
            </a:r>
          </a:p>
          <a:p>
            <a:r>
              <a:rPr lang="en-US" sz="1400" dirty="0">
                <a:solidFill>
                  <a:schemeClr val="bg1"/>
                </a:solidFill>
              </a:rPr>
              <a:t>- 🖨️ Print invoices via terminal interface</a:t>
            </a:r>
          </a:p>
          <a:p>
            <a:endParaRPr lang="en-US" sz="1400" dirty="0">
              <a:solidFill>
                <a:schemeClr val="bg1"/>
              </a:solidFill>
            </a:endParaRPr>
          </a:p>
        </p:txBody>
      </p:sp>
      <p:sp>
        <p:nvSpPr>
          <p:cNvPr id="11" name="TextBox 10">
            <a:extLst>
              <a:ext uri="{FF2B5EF4-FFF2-40B4-BE49-F238E27FC236}">
                <a16:creationId xmlns:a16="http://schemas.microsoft.com/office/drawing/2014/main" id="{548B1793-E65C-4461-3BF7-230E06DFBA97}"/>
              </a:ext>
            </a:extLst>
          </p:cNvPr>
          <p:cNvSpPr txBox="1"/>
          <p:nvPr/>
        </p:nvSpPr>
        <p:spPr>
          <a:xfrm>
            <a:off x="1107503" y="3658761"/>
            <a:ext cx="9717630" cy="584775"/>
          </a:xfrm>
          <a:prstGeom prst="rect">
            <a:avLst/>
          </a:prstGeom>
          <a:noFill/>
        </p:spPr>
        <p:txBody>
          <a:bodyPr wrap="square" rtlCol="0">
            <a:spAutoFit/>
          </a:bodyPr>
          <a:lstStyle/>
          <a:p>
            <a:r>
              <a:rPr lang="en-US" sz="1600" dirty="0">
                <a:solidFill>
                  <a:schemeClr val="bg1"/>
                </a:solidFill>
              </a:rPr>
              <a:t>Whether you're tracking repairs or managing workflows, SMRTS gets it done — fast, clean, and smart.</a:t>
            </a:r>
          </a:p>
          <a:p>
            <a:endParaRPr lang="en-US" sz="1600" dirty="0">
              <a:solidFill>
                <a:schemeClr val="bg1"/>
              </a:solidFill>
            </a:endParaRPr>
          </a:p>
        </p:txBody>
      </p:sp>
      <p:cxnSp>
        <p:nvCxnSpPr>
          <p:cNvPr id="13" name="Straight Connector 12">
            <a:extLst>
              <a:ext uri="{FF2B5EF4-FFF2-40B4-BE49-F238E27FC236}">
                <a16:creationId xmlns:a16="http://schemas.microsoft.com/office/drawing/2014/main" id="{B9D0CE8D-668B-D100-1853-2203923EB782}"/>
              </a:ext>
            </a:extLst>
          </p:cNvPr>
          <p:cNvCxnSpPr>
            <a:cxnSpLocks/>
          </p:cNvCxnSpPr>
          <p:nvPr/>
        </p:nvCxnSpPr>
        <p:spPr>
          <a:xfrm>
            <a:off x="1107503" y="836464"/>
            <a:ext cx="9751706" cy="0"/>
          </a:xfrm>
          <a:prstGeom prst="line">
            <a:avLst/>
          </a:prstGeom>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378822495"/>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CCA108C5B63F49AB9CFE02D1708C84" ma:contentTypeVersion="5" ma:contentTypeDescription="Create a new document." ma:contentTypeScope="" ma:versionID="4cdc6b388c1692d43f0cc0f5f51909ce">
  <xsd:schema xmlns:xsd="http://www.w3.org/2001/XMLSchema" xmlns:xs="http://www.w3.org/2001/XMLSchema" xmlns:p="http://schemas.microsoft.com/office/2006/metadata/properties" xmlns:ns3="aa8c818c-7bf9-48c6-88ec-bd6198281b2f" targetNamespace="http://schemas.microsoft.com/office/2006/metadata/properties" ma:root="true" ma:fieldsID="0eaa33574d2425fddedd32c4b00c1302" ns3:_="">
    <xsd:import namespace="aa8c818c-7bf9-48c6-88ec-bd6198281b2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c818c-7bf9-48c6-88ec-bd6198281b2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B7358-0BCB-4DEB-B717-C1D7CC555F05}">
  <ds:schemaRefs>
    <ds:schemaRef ds:uri="http://purl.org/dc/terms/"/>
    <ds:schemaRef ds:uri="http://schemas.microsoft.com/office/2006/documentManagement/types"/>
    <ds:schemaRef ds:uri="http://schemas.microsoft.com/office/2006/metadata/properties"/>
    <ds:schemaRef ds:uri="aa8c818c-7bf9-48c6-88ec-bd6198281b2f"/>
    <ds:schemaRef ds:uri="http://www.w3.org/XML/1998/namespace"/>
    <ds:schemaRef ds:uri="http://purl.org/dc/elements/1.1/"/>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3B9FA11E-0C03-4499-B31C-C8CA7BDE20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8c818c-7bf9-48c6-88ec-bd6198281b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conference presentation</Template>
  <TotalTime>31</TotalTime>
  <Words>142</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Tisa Offc Serif Pro</vt:lpstr>
      <vt:lpstr>Univers Light</vt:lpstr>
      <vt:lpstr>Custom</vt:lpstr>
      <vt:lpstr>SMRTS: Small Engine Repair Ticket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Chavez-Lopez</dc:creator>
  <cp:lastModifiedBy>Pablo Chavez-Lopez</cp:lastModifiedBy>
  <cp:revision>2</cp:revision>
  <dcterms:created xsi:type="dcterms:W3CDTF">2025-07-22T02:27:18Z</dcterms:created>
  <dcterms:modified xsi:type="dcterms:W3CDTF">2025-07-22T02:59:02Z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0x0101001DCCA108C5B63F49AB9CFE02D1708C84</vt:lpwstr>
  </property>
</Properties>
</file>