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20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72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22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6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61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22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62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52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67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72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30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E9A4B-C200-41B1-A573-171DCE5E0C7B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76914-B1C4-4C29-BE32-046D16A0B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9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r>
              <a:rPr lang="es-ES" dirty="0" smtClean="0"/>
              <a:t>/</a:t>
            </a:r>
            <a:r>
              <a:rPr lang="es-ES" dirty="0" err="1" smtClean="0"/>
              <a:t>Bundle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16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Metodos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/</a:t>
            </a: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Bundle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70" y="1690688"/>
            <a:ext cx="6997406" cy="22373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64" y="4137673"/>
            <a:ext cx="7368460" cy="238716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477296" y="1690688"/>
            <a:ext cx="1210614" cy="2540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990304" y="2301328"/>
            <a:ext cx="1210614" cy="2540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3591060" y="4156590"/>
            <a:ext cx="1210614" cy="2561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3591060" y="4730071"/>
            <a:ext cx="1210614" cy="2540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9659155" y="1690688"/>
            <a:ext cx="2253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Key</a:t>
            </a:r>
            <a:r>
              <a:rPr lang="es-ES" dirty="0"/>
              <a:t>: valor con el que recuperar los datos guardados.</a:t>
            </a:r>
          </a:p>
          <a:p>
            <a:r>
              <a:rPr lang="es-ES" dirty="0"/>
              <a:t>Se pueden guardar varios datos con distinta </a:t>
            </a:r>
            <a:r>
              <a:rPr lang="es-ES" dirty="0" err="1"/>
              <a:t>key</a:t>
            </a:r>
            <a:r>
              <a:rPr lang="es-ES" dirty="0"/>
              <a:t>.</a:t>
            </a:r>
          </a:p>
          <a:p>
            <a:r>
              <a:rPr lang="es-ES" dirty="0">
                <a:solidFill>
                  <a:srgbClr val="C00000"/>
                </a:solidFill>
              </a:rPr>
              <a:t>Estructura </a:t>
            </a:r>
            <a:r>
              <a:rPr lang="es-ES" dirty="0" err="1">
                <a:solidFill>
                  <a:srgbClr val="C00000"/>
                </a:solidFill>
              </a:rPr>
              <a:t>Map</a:t>
            </a:r>
            <a:r>
              <a:rPr lang="es-ES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5432738" y="2428339"/>
            <a:ext cx="4134118" cy="2794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5011434" y="2707751"/>
            <a:ext cx="4555422" cy="15378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5011434" y="2707751"/>
            <a:ext cx="4555422" cy="21493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 flipV="1">
            <a:off x="4801674" y="1900305"/>
            <a:ext cx="4765182" cy="8074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2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53" y="1412776"/>
            <a:ext cx="2506126" cy="520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4067157" y="3872850"/>
            <a:ext cx="662226" cy="1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01" y="1424525"/>
            <a:ext cx="2556649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Flecha derecha"/>
          <p:cNvSpPr/>
          <p:nvPr/>
        </p:nvSpPr>
        <p:spPr>
          <a:xfrm>
            <a:off x="7311350" y="3872849"/>
            <a:ext cx="728867" cy="166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1374865"/>
            <a:ext cx="2560994" cy="53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8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Segunda Actividad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593700"/>
            <a:ext cx="6718522" cy="5263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8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Nuevo .</a:t>
            </a:r>
            <a:r>
              <a:rPr lang="es-ES" dirty="0" err="1" smtClean="0"/>
              <a:t>xml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Nuevo .java</a:t>
            </a:r>
          </a:p>
          <a:p>
            <a:endParaRPr lang="es-ES" dirty="0"/>
          </a:p>
          <a:p>
            <a:endParaRPr lang="es-ES_trad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04" y="3573016"/>
            <a:ext cx="294609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02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onClick</a:t>
            </a:r>
            <a:r>
              <a:rPr lang="es-ES" dirty="0" smtClean="0"/>
              <a:t> (</a:t>
            </a:r>
            <a:r>
              <a:rPr lang="es-ES" dirty="0" err="1" smtClean="0"/>
              <a:t>MainActivity</a:t>
            </a:r>
            <a:r>
              <a:rPr lang="es-ES" dirty="0" smtClean="0"/>
              <a:t>)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Intent</a:t>
            </a:r>
            <a:endParaRPr lang="es-ES" dirty="0" smtClean="0"/>
          </a:p>
          <a:p>
            <a:endParaRPr lang="es-ES" dirty="0" smtClean="0"/>
          </a:p>
          <a:p>
            <a:pPr lvl="1"/>
            <a:r>
              <a:rPr lang="es-ES" dirty="0" smtClean="0"/>
              <a:t>Constructor</a:t>
            </a:r>
          </a:p>
          <a:p>
            <a:pPr lvl="1"/>
            <a:endParaRPr lang="es-ES" dirty="0"/>
          </a:p>
          <a:p>
            <a:r>
              <a:rPr lang="es-ES" dirty="0" err="1" smtClean="0"/>
              <a:t>Bundle</a:t>
            </a:r>
            <a:endParaRPr lang="es-ES" dirty="0" smtClean="0"/>
          </a:p>
          <a:p>
            <a:endParaRPr lang="es-ES" dirty="0" smtClean="0"/>
          </a:p>
          <a:p>
            <a:pPr lvl="1"/>
            <a:r>
              <a:rPr lang="es-ES" dirty="0"/>
              <a:t>Comunicación entre </a:t>
            </a:r>
            <a:r>
              <a:rPr lang="es-ES" dirty="0" smtClean="0"/>
              <a:t>actividades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 smtClean="0"/>
              <a:t>Iniciar segunda actividad</a:t>
            </a:r>
            <a:endParaRPr lang="es-ES_tradnl" dirty="0" smtClean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61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Intents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¿Que es un </a:t>
            </a:r>
            <a:r>
              <a:rPr lang="es-ES" dirty="0" err="1"/>
              <a:t>Intent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Es un objeto que contiene un mensaje destinado a otro </a:t>
            </a:r>
            <a:r>
              <a:rPr lang="es-ES" b="1" dirty="0"/>
              <a:t>componente de aplicación</a:t>
            </a:r>
            <a:endParaRPr lang="es-ES" dirty="0"/>
          </a:p>
          <a:p>
            <a:pPr lvl="1"/>
            <a:r>
              <a:rPr lang="es-ES" dirty="0"/>
              <a:t>El componente destinatario puede pertenecer a nuestra aplicación o no.</a:t>
            </a:r>
          </a:p>
          <a:p>
            <a:r>
              <a:rPr lang="es-ES" dirty="0"/>
              <a:t>¿Qué es un componente de aplicación?</a:t>
            </a:r>
          </a:p>
          <a:p>
            <a:pPr lvl="1"/>
            <a:r>
              <a:rPr lang="es-ES" dirty="0" err="1"/>
              <a:t>Activities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Services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Content </a:t>
            </a:r>
            <a:r>
              <a:rPr lang="es-ES" dirty="0" err="1"/>
              <a:t>Providers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Broadcast</a:t>
            </a:r>
            <a:r>
              <a:rPr lang="es-ES" dirty="0"/>
              <a:t> Receivers.</a:t>
            </a:r>
          </a:p>
        </p:txBody>
      </p:sp>
    </p:spTree>
    <p:extLst>
      <p:ext uri="{BB962C8B-B14F-4D97-AF65-F5344CB8AC3E}">
        <p14:creationId xmlns:p14="http://schemas.microsoft.com/office/powerpoint/2010/main" val="33105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 aplicación - </a:t>
            </a:r>
            <a:r>
              <a:rPr lang="es-ES" dirty="0" err="1"/>
              <a:t>Activities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pantalla individual con interfaz de usuario.</a:t>
            </a:r>
          </a:p>
          <a:p>
            <a:r>
              <a:rPr lang="es-ES" dirty="0"/>
              <a:t>Ejemplo App Correo: </a:t>
            </a:r>
            <a:r>
              <a:rPr lang="es-ES" dirty="0" err="1"/>
              <a:t>Activity</a:t>
            </a:r>
            <a:r>
              <a:rPr lang="es-ES" dirty="0"/>
              <a:t> para listar correos, </a:t>
            </a:r>
            <a:r>
              <a:rPr lang="es-ES" dirty="0" err="1"/>
              <a:t>Activity</a:t>
            </a:r>
            <a:r>
              <a:rPr lang="es-ES" dirty="0"/>
              <a:t> para crear correos, </a:t>
            </a:r>
            <a:r>
              <a:rPr lang="es-ES" dirty="0" err="1"/>
              <a:t>Activity</a:t>
            </a:r>
            <a:r>
              <a:rPr lang="es-ES" dirty="0"/>
              <a:t> para leer correos.</a:t>
            </a:r>
          </a:p>
          <a:p>
            <a:r>
              <a:rPr lang="es-ES" dirty="0"/>
              <a:t>Cada </a:t>
            </a:r>
            <a:r>
              <a:rPr lang="es-ES" dirty="0" err="1"/>
              <a:t>activity</a:t>
            </a:r>
            <a:r>
              <a:rPr lang="es-ES" dirty="0"/>
              <a:t> es independiente de las otras. Puede asignarse permisos a las mismas para ser accedidas desde otras aplicaciones.</a:t>
            </a:r>
          </a:p>
          <a:p>
            <a:pPr lvl="1"/>
            <a:r>
              <a:rPr lang="es-ES" dirty="0"/>
              <a:t>Ejemplo: Una App que use la cámara, puede querer iniciar la </a:t>
            </a:r>
            <a:r>
              <a:rPr lang="es-ES" dirty="0" err="1"/>
              <a:t>activity</a:t>
            </a:r>
            <a:r>
              <a:rPr lang="es-ES" dirty="0"/>
              <a:t> para crear correos de la App de correo para mandar una foto adjunta.</a:t>
            </a:r>
          </a:p>
        </p:txBody>
      </p:sp>
    </p:spTree>
    <p:extLst>
      <p:ext uri="{BB962C8B-B14F-4D97-AF65-F5344CB8AC3E}">
        <p14:creationId xmlns:p14="http://schemas.microsoft.com/office/powerpoint/2010/main" val="23153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 aplicación -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tiene interfaz de usuario.</a:t>
            </a:r>
          </a:p>
          <a:p>
            <a:r>
              <a:rPr lang="es-ES" dirty="0"/>
              <a:t>Realiza actividades en segundo plano.</a:t>
            </a:r>
          </a:p>
          <a:p>
            <a:pPr lvl="1"/>
            <a:r>
              <a:rPr lang="es-ES" dirty="0"/>
              <a:t>Ejemplo: Reproducir música mientras el usuario esta utilizando otras aplicaciones.</a:t>
            </a:r>
          </a:p>
        </p:txBody>
      </p:sp>
      <p:pic>
        <p:nvPicPr>
          <p:cNvPr id="1026" name="Picture 2" descr="http://2.bp.blogspot.com/-alxAYKEslB4/TsWXtQPL8RI/AAAAAAAAG4Q/-bzRO9nt_-M/s1600/export_3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902" y="3361387"/>
            <a:ext cx="1999552" cy="31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352282" y="4591697"/>
            <a:ext cx="439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Configuración &gt; Aplicaciones &gt; En ejecución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72766" y="4765183"/>
            <a:ext cx="1210614" cy="128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 aplicación - Content </a:t>
            </a:r>
            <a:r>
              <a:rPr lang="es-ES" dirty="0" err="1"/>
              <a:t>Providers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ofrecidos por las aplicaciones o por el sistema para acceder a sus datos (sistema de ficheros, Base de datos…).</a:t>
            </a:r>
          </a:p>
          <a:p>
            <a:r>
              <a:rPr lang="es-ES" dirty="0"/>
              <a:t>A través de estos Content </a:t>
            </a:r>
            <a:r>
              <a:rPr lang="es-ES" dirty="0" err="1"/>
              <a:t>Providers</a:t>
            </a:r>
            <a:r>
              <a:rPr lang="es-ES" dirty="0"/>
              <a:t> otras aplicaciones pueden acceder o incluso modificar estos datos.</a:t>
            </a:r>
          </a:p>
          <a:p>
            <a:pPr marL="0" indent="0">
              <a:buNone/>
            </a:pPr>
            <a:r>
              <a:rPr lang="es-ES" dirty="0"/>
              <a:t>Ejemplo: El sistema Android tiene un Content </a:t>
            </a:r>
            <a:r>
              <a:rPr lang="es-ES" dirty="0" err="1"/>
              <a:t>Provider</a:t>
            </a:r>
            <a:r>
              <a:rPr lang="es-ES" dirty="0"/>
              <a:t> para los Contactos (nombre, teléfono…). Una aplicación con los permisos necesarios, puede acceder a esta información.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1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 aplicación – </a:t>
            </a:r>
            <a:r>
              <a:rPr lang="es-ES" dirty="0" err="1"/>
              <a:t>Broadcast</a:t>
            </a:r>
            <a:r>
              <a:rPr lang="es-ES" dirty="0"/>
              <a:t> Receiver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componente que se activa cuando se produce un anuncio por parte del sistema u otras aplicaciones.</a:t>
            </a:r>
          </a:p>
          <a:p>
            <a:r>
              <a:rPr lang="es-ES" dirty="0"/>
              <a:t>Ejemplos de anuncios: La pantalla se ha apagado, la batería está baja…</a:t>
            </a:r>
          </a:p>
        </p:txBody>
      </p:sp>
    </p:spTree>
    <p:extLst>
      <p:ext uri="{BB962C8B-B14F-4D97-AF65-F5344CB8AC3E}">
        <p14:creationId xmlns:p14="http://schemas.microsoft.com/office/powerpoint/2010/main" val="401898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Intent</a:t>
            </a:r>
            <a:r>
              <a:rPr lang="es-ES" dirty="0"/>
              <a:t> Explicito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Sabes exactamente que actividad quieres que se ejecute.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181" t="40449" r="39640" b="51628"/>
          <a:stretch/>
        </p:blipFill>
        <p:spPr>
          <a:xfrm>
            <a:off x="2318198" y="2842195"/>
            <a:ext cx="5409134" cy="7727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50039" y="4340180"/>
            <a:ext cx="106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Contexto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117444" y="4340180"/>
            <a:ext cx="246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Clase de la Actividad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97327" y="4340180"/>
            <a:ext cx="246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Iniciar actividad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5615189" y="3400023"/>
            <a:ext cx="669701" cy="8371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7350077" y="3503054"/>
            <a:ext cx="1073789" cy="8371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3226695" y="3614928"/>
            <a:ext cx="560777" cy="7252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Guardando otras variables</a:t>
            </a:r>
          </a:p>
        </p:txBody>
      </p:sp>
      <p:pic>
        <p:nvPicPr>
          <p:cNvPr id="3074" name="Picture 2" descr="http://developer.android.com/images/fundamentals/restore_instan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75" y="1902898"/>
            <a:ext cx="8068250" cy="457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Guardando otras variables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Bundle</a:t>
            </a:r>
            <a:r>
              <a:rPr lang="es-ES" dirty="0"/>
              <a:t>: Estructura </a:t>
            </a:r>
            <a:r>
              <a:rPr lang="es-ES" dirty="0" err="1"/>
              <a:t>Map</a:t>
            </a:r>
            <a:r>
              <a:rPr lang="es-ES" dirty="0"/>
              <a:t> donde se pueden guardar y recuperar distintos valores. </a:t>
            </a:r>
            <a:r>
              <a:rPr lang="es-ES" b="1" dirty="0" err="1"/>
              <a:t>Map</a:t>
            </a:r>
            <a:r>
              <a:rPr lang="es-ES" b="1" dirty="0"/>
              <a:t> = nombre -&gt; valor</a:t>
            </a:r>
            <a:r>
              <a:rPr lang="es-ES" dirty="0"/>
              <a:t>.</a:t>
            </a:r>
          </a:p>
          <a:p>
            <a:r>
              <a:rPr lang="es-ES" dirty="0"/>
              <a:t>Este tipo de objeto es pasado a </a:t>
            </a:r>
            <a:r>
              <a:rPr lang="es-ES" dirty="0" err="1"/>
              <a:t>onSaveInstanceState</a:t>
            </a:r>
            <a:r>
              <a:rPr lang="es-ES" dirty="0"/>
              <a:t> y </a:t>
            </a:r>
            <a:r>
              <a:rPr lang="es-ES" dirty="0" err="1"/>
              <a:t>onRestoreInstanceState</a:t>
            </a:r>
            <a:r>
              <a:rPr lang="es-ES" dirty="0"/>
              <a:t> como parámetro.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78" y="3828580"/>
            <a:ext cx="6507184" cy="22073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718219" y="4134118"/>
            <a:ext cx="1973789" cy="2060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334258" y="5226676"/>
            <a:ext cx="2487770" cy="195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8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78A1902ED0BC4C819102CFFC632B17" ma:contentTypeVersion="2" ma:contentTypeDescription="Crear nuevo documento." ma:contentTypeScope="" ma:versionID="15488211ff760569c700b8ab05d70f09">
  <xsd:schema xmlns:xsd="http://www.w3.org/2001/XMLSchema" xmlns:xs="http://www.w3.org/2001/XMLSchema" xmlns:p="http://schemas.microsoft.com/office/2006/metadata/properties" xmlns:ns2="e8207932-ce33-46e7-bb59-45e15215937b" targetNamespace="http://schemas.microsoft.com/office/2006/metadata/properties" ma:root="true" ma:fieldsID="049c84a80da6cb2433561a94337d2c53" ns2:_="">
    <xsd:import namespace="e8207932-ce33-46e7-bb59-45e1521593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207932-ce33-46e7-bb59-45e1521593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831E83-44C7-447D-843B-F201F3318CE0}"/>
</file>

<file path=customXml/itemProps2.xml><?xml version="1.0" encoding="utf-8"?>
<ds:datastoreItem xmlns:ds="http://schemas.openxmlformats.org/officeDocument/2006/customXml" ds:itemID="{D634326A-D12D-4859-883B-A438FF055E3C}"/>
</file>

<file path=customXml/itemProps3.xml><?xml version="1.0" encoding="utf-8"?>
<ds:datastoreItem xmlns:ds="http://schemas.openxmlformats.org/officeDocument/2006/customXml" ds:itemID="{880CDF71-15F2-4A05-A211-E65D9D0F080B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382</Words>
  <Application>Microsoft Office PowerPoint</Application>
  <PresentationFormat>Panorámica</PresentationFormat>
  <Paragraphs>55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Intent/Bundle</vt:lpstr>
      <vt:lpstr>Intents</vt:lpstr>
      <vt:lpstr>Componente aplicación - Activities</vt:lpstr>
      <vt:lpstr>Componente aplicación - Services</vt:lpstr>
      <vt:lpstr>Componente aplicación - Content Providers</vt:lpstr>
      <vt:lpstr>Componente aplicación – Broadcast Receiver</vt:lpstr>
      <vt:lpstr>Intent Explicito</vt:lpstr>
      <vt:lpstr>Guardando otras variables</vt:lpstr>
      <vt:lpstr>Guardando otras variables</vt:lpstr>
      <vt:lpstr>Metodos get/put Bundle</vt:lpstr>
      <vt:lpstr>Intent</vt:lpstr>
      <vt:lpstr>Segunda Actividad</vt:lpstr>
      <vt:lpstr>Presentación de PowerPoint</vt:lpstr>
      <vt:lpstr>onClick (MainActivity)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</dc:title>
  <dc:creator>fer sanchez</dc:creator>
  <cp:lastModifiedBy>Fernando Sánchez Pastor</cp:lastModifiedBy>
  <cp:revision>6</cp:revision>
  <dcterms:created xsi:type="dcterms:W3CDTF">2018-10-31T17:36:07Z</dcterms:created>
  <dcterms:modified xsi:type="dcterms:W3CDTF">2020-11-16T11:34:12Z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0x0101000878A1902ED0BC4C819102CFFC632B17</vt:lpwstr>
  </property>
</Properties>
</file>