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0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2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0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34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44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56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02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3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25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63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28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95C2-9FAA-4502-8712-10C1B395B9BA}" type="datetimeFigureOut">
              <a:rPr lang="es-ES" smtClean="0"/>
              <a:t>14/11/2019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D90F9-9BCA-4009-B4C9-C8F7DA2C3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76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ListView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5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Crear una clase para los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clase tiene un atributo por cada </a:t>
            </a:r>
            <a:r>
              <a:rPr lang="es-ES" dirty="0" err="1" smtClean="0"/>
              <a:t>view</a:t>
            </a:r>
            <a:r>
              <a:rPr lang="es-ES" dirty="0" smtClean="0"/>
              <a:t> modificable en cada fila.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675" t="59639" r="47955" b="19058"/>
          <a:stretch/>
        </p:blipFill>
        <p:spPr>
          <a:xfrm>
            <a:off x="2606362" y="3412900"/>
            <a:ext cx="3759558" cy="20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Creamos nuestro </a:t>
            </a:r>
            <a:r>
              <a:rPr lang="es-ES" dirty="0" err="1" smtClean="0"/>
              <a:t>Adapter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29972" t="22491" r="35087" b="16241"/>
          <a:stretch/>
        </p:blipFill>
        <p:spPr>
          <a:xfrm>
            <a:off x="404614" y="1365159"/>
            <a:ext cx="5468153" cy="5390701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3953814" y="2099256"/>
            <a:ext cx="3799269" cy="154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753083" y="1792138"/>
            <a:ext cx="360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El constructor recibe los elementos a mostrar y los almacena en un atributo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4" name="Conector recto de flecha 13"/>
          <p:cNvCxnSpPr>
            <a:stCxn id="11" idx="1"/>
          </p:cNvCxnSpPr>
          <p:nvPr/>
        </p:nvCxnSpPr>
        <p:spPr>
          <a:xfrm flipH="1" flipV="1">
            <a:off x="3372120" y="1715655"/>
            <a:ext cx="4380963" cy="5381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753083" y="2914403"/>
            <a:ext cx="32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Este método devuelve el tamaño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138690" y="3122252"/>
            <a:ext cx="4614393" cy="131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753083" y="3685367"/>
            <a:ext cx="325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Este método devuelve el elemento en posición i.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3138690" y="3893216"/>
            <a:ext cx="4614393" cy="131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892605" y="4685401"/>
            <a:ext cx="325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Si nuestro elementos vinieran de una BBDD devolveríamos el ID.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3278212" y="4893250"/>
            <a:ext cx="4614393" cy="131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392735" y="5685435"/>
            <a:ext cx="325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Este método nos devuelve la vista que se introducirá en la lista (falta por implementar).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 flipH="1">
            <a:off x="5666704" y="5893284"/>
            <a:ext cx="2726032" cy="131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0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Implementando </a:t>
            </a:r>
            <a:r>
              <a:rPr lang="es-ES" dirty="0" err="1" smtClean="0"/>
              <a:t>getView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smtClean="0"/>
              <a:t>Tenemos un </a:t>
            </a:r>
            <a:r>
              <a:rPr lang="es-ES" sz="2000" dirty="0" err="1" smtClean="0"/>
              <a:t>layout</a:t>
            </a:r>
            <a:r>
              <a:rPr lang="es-ES" sz="2000" dirty="0" smtClean="0"/>
              <a:t> en XML y lo queremos pasar a objeto java (hay que devolver un </a:t>
            </a:r>
            <a:r>
              <a:rPr lang="es-ES" sz="2000" dirty="0" err="1" smtClean="0"/>
              <a:t>view</a:t>
            </a:r>
            <a:r>
              <a:rPr lang="es-ES" sz="2000" dirty="0" smtClean="0"/>
              <a:t>).</a:t>
            </a:r>
          </a:p>
          <a:p>
            <a:pPr marL="0" indent="0">
              <a:buNone/>
            </a:pPr>
            <a:r>
              <a:rPr lang="es-ES" sz="2000" dirty="0" smtClean="0"/>
              <a:t>Necesitamos un </a:t>
            </a:r>
            <a:r>
              <a:rPr lang="es-ES" sz="2000" dirty="0" err="1" smtClean="0"/>
              <a:t>Inflater</a:t>
            </a:r>
            <a:r>
              <a:rPr lang="es-ES" sz="2000" dirty="0" smtClean="0"/>
              <a:t>! -&gt; Pasa de XML a objetos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082" t="64569" r="38551" b="13600"/>
          <a:stretch/>
        </p:blipFill>
        <p:spPr>
          <a:xfrm>
            <a:off x="838200" y="3135339"/>
            <a:ext cx="4788757" cy="18159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1457" t="54005" r="30237" b="32967"/>
          <a:stretch/>
        </p:blipFill>
        <p:spPr>
          <a:xfrm>
            <a:off x="5626957" y="3202807"/>
            <a:ext cx="5526147" cy="10566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78794" y="2766007"/>
            <a:ext cx="32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Creo el </a:t>
            </a:r>
            <a:r>
              <a:rPr lang="es-ES" dirty="0" err="1" smtClean="0">
                <a:solidFill>
                  <a:srgbClr val="C00000"/>
                </a:solidFill>
              </a:rPr>
              <a:t>inflater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26957" y="2766007"/>
            <a:ext cx="32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Uso el </a:t>
            </a:r>
            <a:r>
              <a:rPr lang="es-ES" dirty="0" err="1" smtClean="0">
                <a:solidFill>
                  <a:srgbClr val="C00000"/>
                </a:solidFill>
              </a:rPr>
              <a:t>inflater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390030" y="4259487"/>
            <a:ext cx="17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Recurso en XML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607103" y="4946835"/>
            <a:ext cx="17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Padre de la </a:t>
            </a:r>
            <a:r>
              <a:rPr lang="es-ES" dirty="0" err="1" smtClean="0">
                <a:solidFill>
                  <a:srgbClr val="C00000"/>
                </a:solidFill>
              </a:rPr>
              <a:t>view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 flipV="1">
            <a:off x="9259910" y="3822687"/>
            <a:ext cx="25758" cy="436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9" idx="0"/>
          </p:cNvCxnSpPr>
          <p:nvPr/>
        </p:nvCxnSpPr>
        <p:spPr>
          <a:xfrm flipH="1" flipV="1">
            <a:off x="10211317" y="3822687"/>
            <a:ext cx="269135" cy="11241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Añadimos valores a </a:t>
            </a:r>
            <a:r>
              <a:rPr lang="es-ES" dirty="0" err="1" smtClean="0"/>
              <a:t>Layout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853" t="41681" r="26871" b="31911"/>
          <a:stretch/>
        </p:blipFill>
        <p:spPr>
          <a:xfrm>
            <a:off x="3271233" y="2730320"/>
            <a:ext cx="6529589" cy="234877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77296" y="3258355"/>
            <a:ext cx="6439436" cy="13136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Lista de elementos:</a:t>
            </a:r>
          </a:p>
          <a:p>
            <a:pPr lvl="1"/>
            <a:r>
              <a:rPr lang="es-ES" dirty="0" smtClean="0"/>
              <a:t>Se puede hacer </a:t>
            </a:r>
            <a:r>
              <a:rPr lang="es-ES" dirty="0" err="1" smtClean="0"/>
              <a:t>scroll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Seleccionar.</a:t>
            </a:r>
          </a:p>
          <a:p>
            <a:pPr lvl="1"/>
            <a:r>
              <a:rPr lang="es-ES" dirty="0" smtClean="0"/>
              <a:t>Puede variar la lista.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29" y="1945821"/>
            <a:ext cx="2223954" cy="4110945"/>
          </a:xfrm>
          <a:prstGeom prst="rect">
            <a:avLst/>
          </a:prstGeom>
        </p:spPr>
      </p:pic>
      <p:pic>
        <p:nvPicPr>
          <p:cNvPr id="1028" name="Picture 4" descr="http://cdn1.tnwcdn.com/wp-content/blogs.dir/1/files/2015/04/Hom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" r="49990"/>
          <a:stretch/>
        </p:blipFill>
        <p:spPr bwMode="auto">
          <a:xfrm>
            <a:off x="8848814" y="1461058"/>
            <a:ext cx="2858081" cy="50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¿Como funciona?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335628" y="1690688"/>
            <a:ext cx="3348507" cy="419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 smtClean="0">
                <a:solidFill>
                  <a:schemeClr val="bg1"/>
                </a:solidFill>
              </a:rPr>
              <a:t>MyAdapter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60608" y="1690688"/>
            <a:ext cx="2318198" cy="2958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 smtClean="0"/>
              <a:t>Datos</a:t>
            </a:r>
          </a:p>
          <a:p>
            <a:pPr algn="ctr"/>
            <a:r>
              <a:rPr lang="es-ES" dirty="0" err="1" smtClean="0"/>
              <a:t>Arrays</a:t>
            </a:r>
            <a:r>
              <a:rPr lang="es-ES" dirty="0" smtClean="0"/>
              <a:t>, listas, BBDD…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50761" y="5383369"/>
            <a:ext cx="191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Cada elemento del </a:t>
            </a:r>
            <a:r>
              <a:rPr lang="es-ES" dirty="0" err="1" smtClean="0">
                <a:solidFill>
                  <a:srgbClr val="C00000"/>
                </a:solidFill>
              </a:rPr>
              <a:t>array</a:t>
            </a:r>
            <a:r>
              <a:rPr lang="es-ES" dirty="0" smtClean="0">
                <a:solidFill>
                  <a:srgbClr val="C00000"/>
                </a:solidFill>
              </a:rPr>
              <a:t> contiene todo lo que se va a ver en cada fila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8" name="Conector recto de flecha 7"/>
          <p:cNvCxnSpPr>
            <a:stCxn id="6" idx="0"/>
          </p:cNvCxnSpPr>
          <p:nvPr/>
        </p:nvCxnSpPr>
        <p:spPr>
          <a:xfrm flipV="1">
            <a:off x="1410237" y="2395470"/>
            <a:ext cx="109470" cy="2987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echa derecha 8"/>
          <p:cNvSpPr/>
          <p:nvPr/>
        </p:nvSpPr>
        <p:spPr>
          <a:xfrm>
            <a:off x="2781837" y="2395470"/>
            <a:ext cx="1313645" cy="2704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226416" y="2229822"/>
            <a:ext cx="1869584" cy="6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 smtClean="0"/>
              <a:t>Datos</a:t>
            </a:r>
          </a:p>
          <a:p>
            <a:pPr algn="ctr"/>
            <a:r>
              <a:rPr lang="es-ES" dirty="0" err="1" smtClean="0"/>
              <a:t>Arrays</a:t>
            </a:r>
            <a:r>
              <a:rPr lang="es-ES" dirty="0" smtClean="0"/>
              <a:t>, listas…</a:t>
            </a:r>
            <a:endParaRPr lang="es-ES" dirty="0"/>
          </a:p>
        </p:txBody>
      </p:sp>
      <p:sp>
        <p:nvSpPr>
          <p:cNvPr id="11" name="Flecha abajo 10"/>
          <p:cNvSpPr/>
          <p:nvPr/>
        </p:nvSpPr>
        <p:spPr>
          <a:xfrm>
            <a:off x="4733521" y="2980569"/>
            <a:ext cx="450761" cy="109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825025" y="4224270"/>
            <a:ext cx="2672365" cy="515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View</a:t>
            </a:r>
            <a:endParaRPr lang="es-ES" b="1" dirty="0"/>
          </a:p>
        </p:txBody>
      </p:sp>
      <p:sp>
        <p:nvSpPr>
          <p:cNvPr id="13" name="Rectángulo 12"/>
          <p:cNvSpPr/>
          <p:nvPr/>
        </p:nvSpPr>
        <p:spPr>
          <a:xfrm>
            <a:off x="7760596" y="1033864"/>
            <a:ext cx="2781836" cy="4426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b="1" dirty="0" err="1" smtClean="0"/>
              <a:t>AdapterView</a:t>
            </a:r>
            <a:r>
              <a:rPr lang="es-ES" b="1" dirty="0" smtClean="0"/>
              <a:t> (</a:t>
            </a:r>
            <a:r>
              <a:rPr lang="es-ES" b="1" dirty="0" err="1" smtClean="0"/>
              <a:t>ListView</a:t>
            </a:r>
            <a:r>
              <a:rPr lang="es-ES" b="1" dirty="0" smtClean="0"/>
              <a:t>, </a:t>
            </a:r>
            <a:r>
              <a:rPr lang="es-ES" b="1" dirty="0" err="1" smtClean="0"/>
              <a:t>Spinner</a:t>
            </a:r>
            <a:r>
              <a:rPr lang="es-ES" b="1" dirty="0" smtClean="0"/>
              <a:t>…)</a:t>
            </a:r>
            <a:endParaRPr lang="es-ES" b="1" dirty="0"/>
          </a:p>
        </p:txBody>
      </p:sp>
      <p:sp>
        <p:nvSpPr>
          <p:cNvPr id="14" name="Rectángulo 13"/>
          <p:cNvSpPr/>
          <p:nvPr/>
        </p:nvSpPr>
        <p:spPr>
          <a:xfrm>
            <a:off x="7815331" y="2157211"/>
            <a:ext cx="2672365" cy="515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View</a:t>
            </a:r>
            <a:endParaRPr lang="es-ES" b="1" dirty="0"/>
          </a:p>
        </p:txBody>
      </p:sp>
      <p:sp>
        <p:nvSpPr>
          <p:cNvPr id="15" name="Rectángulo 14"/>
          <p:cNvSpPr/>
          <p:nvPr/>
        </p:nvSpPr>
        <p:spPr>
          <a:xfrm>
            <a:off x="7815331" y="2847119"/>
            <a:ext cx="2672365" cy="515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View</a:t>
            </a:r>
            <a:endParaRPr lang="es-ES" b="1" dirty="0"/>
          </a:p>
        </p:txBody>
      </p:sp>
      <p:sp>
        <p:nvSpPr>
          <p:cNvPr id="16" name="Rectángulo 15"/>
          <p:cNvSpPr/>
          <p:nvPr/>
        </p:nvSpPr>
        <p:spPr>
          <a:xfrm>
            <a:off x="7815331" y="3515932"/>
            <a:ext cx="2672365" cy="515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View</a:t>
            </a:r>
            <a:endParaRPr lang="es-ES" b="1" dirty="0"/>
          </a:p>
        </p:txBody>
      </p:sp>
      <p:sp>
        <p:nvSpPr>
          <p:cNvPr id="17" name="Rectángulo 16"/>
          <p:cNvSpPr/>
          <p:nvPr/>
        </p:nvSpPr>
        <p:spPr>
          <a:xfrm>
            <a:off x="7815330" y="4184745"/>
            <a:ext cx="2672365" cy="515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View</a:t>
            </a:r>
            <a:endParaRPr lang="es-ES" b="1" dirty="0"/>
          </a:p>
        </p:txBody>
      </p:sp>
      <p:sp>
        <p:nvSpPr>
          <p:cNvPr id="18" name="Rectángulo 17"/>
          <p:cNvSpPr/>
          <p:nvPr/>
        </p:nvSpPr>
        <p:spPr>
          <a:xfrm>
            <a:off x="7815330" y="4874653"/>
            <a:ext cx="2672365" cy="515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View</a:t>
            </a:r>
            <a:endParaRPr lang="es-ES" b="1" dirty="0"/>
          </a:p>
        </p:txBody>
      </p:sp>
      <p:sp>
        <p:nvSpPr>
          <p:cNvPr id="19" name="Flecha derecha 18"/>
          <p:cNvSpPr/>
          <p:nvPr/>
        </p:nvSpPr>
        <p:spPr>
          <a:xfrm>
            <a:off x="6552125" y="4300654"/>
            <a:ext cx="1208472" cy="3486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5723554" y="78747"/>
            <a:ext cx="191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Modifica datos, genera las vistas. 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La API tiene implementaciones hechas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1" name="Conector recto de flecha 20"/>
          <p:cNvCxnSpPr>
            <a:stCxn id="20" idx="2"/>
          </p:cNvCxnSpPr>
          <p:nvPr/>
        </p:nvCxnSpPr>
        <p:spPr>
          <a:xfrm flipH="1">
            <a:off x="6413916" y="1556075"/>
            <a:ext cx="269114" cy="4557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6265037" y="5952969"/>
            <a:ext cx="191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AdapterView</a:t>
            </a:r>
            <a:r>
              <a:rPr lang="es-ES" dirty="0" smtClean="0">
                <a:solidFill>
                  <a:srgbClr val="C00000"/>
                </a:solidFill>
              </a:rPr>
              <a:t> pide las View cuando las necesite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6" name="Conector recto de flecha 25"/>
          <p:cNvCxnSpPr>
            <a:stCxn id="25" idx="0"/>
          </p:cNvCxnSpPr>
          <p:nvPr/>
        </p:nvCxnSpPr>
        <p:spPr>
          <a:xfrm flipH="1" flipV="1">
            <a:off x="7185305" y="4662151"/>
            <a:ext cx="39208" cy="12908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Ejemplo </a:t>
            </a:r>
            <a:r>
              <a:rPr lang="es-ES" dirty="0"/>
              <a:t>l</a:t>
            </a:r>
            <a:r>
              <a:rPr lang="es-ES" dirty="0" smtClean="0"/>
              <a:t>ista sencilla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576" t="23900" r="13311" b="43001"/>
          <a:stretch/>
        </p:blipFill>
        <p:spPr>
          <a:xfrm>
            <a:off x="1482144" y="2180086"/>
            <a:ext cx="9194442" cy="299576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388699" y="1289056"/>
            <a:ext cx="257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Elementos para nuestro </a:t>
            </a:r>
            <a:r>
              <a:rPr lang="es-ES" dirty="0" err="1" smtClean="0">
                <a:solidFill>
                  <a:srgbClr val="C00000"/>
                </a:solidFill>
              </a:rPr>
              <a:t>listView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7" name="Conector recto de flecha 6"/>
          <p:cNvCxnSpPr>
            <a:stCxn id="5" idx="1"/>
          </p:cNvCxnSpPr>
          <p:nvPr/>
        </p:nvCxnSpPr>
        <p:spPr>
          <a:xfrm flipH="1">
            <a:off x="7392474" y="1612222"/>
            <a:ext cx="1996225" cy="10279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27527" y="1308821"/>
            <a:ext cx="257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En el </a:t>
            </a:r>
            <a:r>
              <a:rPr lang="es-ES" dirty="0" err="1" smtClean="0">
                <a:solidFill>
                  <a:srgbClr val="C00000"/>
                </a:solidFill>
              </a:rPr>
              <a:t>layout</a:t>
            </a:r>
            <a:r>
              <a:rPr lang="es-ES" dirty="0" smtClean="0">
                <a:solidFill>
                  <a:srgbClr val="C00000"/>
                </a:solidFill>
              </a:rPr>
              <a:t> de la </a:t>
            </a:r>
            <a:r>
              <a:rPr lang="es-ES" dirty="0" err="1" smtClean="0">
                <a:solidFill>
                  <a:srgbClr val="C00000"/>
                </a:solidFill>
              </a:rPr>
              <a:t>activity</a:t>
            </a:r>
            <a:r>
              <a:rPr lang="es-ES" dirty="0" smtClean="0">
                <a:solidFill>
                  <a:srgbClr val="C00000"/>
                </a:solidFill>
              </a:rPr>
              <a:t> tenemos un </a:t>
            </a:r>
            <a:r>
              <a:rPr lang="es-ES" dirty="0" err="1" smtClean="0">
                <a:solidFill>
                  <a:srgbClr val="C00000"/>
                </a:solidFill>
              </a:rPr>
              <a:t>ListView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073426" y="2004566"/>
            <a:ext cx="781878" cy="19445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228860" y="5665248"/>
            <a:ext cx="384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Le indicamos a </a:t>
            </a:r>
            <a:r>
              <a:rPr lang="es-ES" dirty="0" err="1" smtClean="0">
                <a:solidFill>
                  <a:srgbClr val="C00000"/>
                </a:solidFill>
              </a:rPr>
              <a:t>listView</a:t>
            </a:r>
            <a:r>
              <a:rPr lang="es-ES" dirty="0" smtClean="0">
                <a:solidFill>
                  <a:srgbClr val="C00000"/>
                </a:solidFill>
              </a:rPr>
              <a:t> quien es el </a:t>
            </a:r>
            <a:r>
              <a:rPr lang="es-ES" dirty="0" err="1" smtClean="0">
                <a:solidFill>
                  <a:srgbClr val="C00000"/>
                </a:solidFill>
              </a:rPr>
              <a:t>adapter</a:t>
            </a:r>
            <a:r>
              <a:rPr lang="es-ES" dirty="0" smtClean="0">
                <a:solidFill>
                  <a:srgbClr val="C00000"/>
                </a:solidFill>
              </a:rPr>
              <a:t> que va a gestionar su contenido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985753" y="4893157"/>
            <a:ext cx="2146" cy="7720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557523" y="5299024"/>
            <a:ext cx="12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Context</a:t>
            </a:r>
            <a:r>
              <a:rPr lang="es-ES" dirty="0" smtClean="0">
                <a:solidFill>
                  <a:srgbClr val="C00000"/>
                </a:solidFill>
              </a:rPr>
              <a:t> …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5206972" y="4558749"/>
            <a:ext cx="1394373" cy="7204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9828844" y="2536152"/>
            <a:ext cx="152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Elementos en </a:t>
            </a:r>
            <a:r>
              <a:rPr lang="es-ES" dirty="0" err="1" smtClean="0">
                <a:solidFill>
                  <a:srgbClr val="C00000"/>
                </a:solidFill>
              </a:rPr>
              <a:t>listView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3" name="Conector recto de flecha 22"/>
          <p:cNvCxnSpPr>
            <a:stCxn id="22" idx="2"/>
          </p:cNvCxnSpPr>
          <p:nvPr/>
        </p:nvCxnSpPr>
        <p:spPr>
          <a:xfrm flipH="1">
            <a:off x="10283874" y="3182483"/>
            <a:ext cx="307448" cy="10650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 flipV="1">
            <a:off x="8958470" y="4558749"/>
            <a:ext cx="206947" cy="7204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9127618" y="4673528"/>
            <a:ext cx="23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Layout</a:t>
            </a:r>
            <a:r>
              <a:rPr lang="es-ES" dirty="0" smtClean="0">
                <a:solidFill>
                  <a:srgbClr val="C00000"/>
                </a:solidFill>
              </a:rPr>
              <a:t> de cada fila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7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5394" y="5353697"/>
            <a:ext cx="5940046" cy="12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9" grpId="0"/>
      <p:bldP spid="22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Onclick</a:t>
            </a:r>
            <a:r>
              <a:rPr lang="es-ES" dirty="0" smtClean="0"/>
              <a:t> elementos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9478" t="24956" r="22120" b="56558"/>
          <a:stretch/>
        </p:blipFill>
        <p:spPr>
          <a:xfrm>
            <a:off x="1687132" y="2489178"/>
            <a:ext cx="7650052" cy="164264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87131" y="2021983"/>
            <a:ext cx="5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1- Implementar </a:t>
            </a:r>
            <a:r>
              <a:rPr lang="es-ES" dirty="0" err="1" smtClean="0"/>
              <a:t>AdapterView.OnItemClickListener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1754" t="64921" r="42412" b="30326"/>
          <a:stretch/>
        </p:blipFill>
        <p:spPr>
          <a:xfrm>
            <a:off x="1687131" y="5370490"/>
            <a:ext cx="4855321" cy="5022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687131" y="4930317"/>
            <a:ext cx="5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2- Indicar a </a:t>
            </a:r>
            <a:r>
              <a:rPr lang="es-ES" dirty="0" err="1" smtClean="0"/>
              <a:t>listView</a:t>
            </a:r>
            <a:r>
              <a:rPr lang="es-ES" dirty="0" smtClean="0"/>
              <a:t> a quien notificar los </a:t>
            </a:r>
            <a:r>
              <a:rPr lang="es-ES" dirty="0" err="1" smtClean="0"/>
              <a:t>clicks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653825" y="2507225"/>
            <a:ext cx="3554569" cy="215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687131" y="3315203"/>
            <a:ext cx="6671258" cy="8166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622737" y="5657380"/>
            <a:ext cx="3863663" cy="215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9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8941"/>
            <a:ext cx="4099317" cy="66944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481" y="365125"/>
            <a:ext cx="3949458" cy="63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Creando el </a:t>
            </a:r>
            <a:r>
              <a:rPr lang="es-ES" dirty="0" err="1" smtClean="0"/>
              <a:t>layout</a:t>
            </a:r>
            <a:r>
              <a:rPr lang="es-ES" dirty="0" smtClean="0"/>
              <a:t> de los elementos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55" t="36752" r="76066" b="55501"/>
          <a:stretch/>
        </p:blipFill>
        <p:spPr>
          <a:xfrm>
            <a:off x="838200" y="1690688"/>
            <a:ext cx="3221790" cy="6532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8092" t="16858" r="32612" b="32614"/>
          <a:stretch/>
        </p:blipFill>
        <p:spPr>
          <a:xfrm>
            <a:off x="838200" y="3000777"/>
            <a:ext cx="5112913" cy="369623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506828" y="2112135"/>
            <a:ext cx="1133341" cy="2318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77683" t="27245" r="4500" b="54269"/>
          <a:stretch/>
        </p:blipFill>
        <p:spPr>
          <a:xfrm>
            <a:off x="7134896" y="4893971"/>
            <a:ext cx="2318197" cy="1352281"/>
          </a:xfrm>
          <a:prstGeom prst="rect">
            <a:avLst/>
          </a:prstGeom>
        </p:spPr>
      </p:pic>
      <p:sp>
        <p:nvSpPr>
          <p:cNvPr id="11" name="Flecha abajo 10"/>
          <p:cNvSpPr/>
          <p:nvPr/>
        </p:nvSpPr>
        <p:spPr>
          <a:xfrm>
            <a:off x="2125014" y="2434107"/>
            <a:ext cx="324081" cy="4765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>
            <a:off x="5396248" y="5640946"/>
            <a:ext cx="1493949" cy="3090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31655" t="60167" r="12321" b="34199"/>
          <a:stretch/>
        </p:blipFill>
        <p:spPr>
          <a:xfrm>
            <a:off x="3308797" y="1944709"/>
            <a:ext cx="8656206" cy="489398"/>
          </a:xfrm>
          <a:prstGeom prst="rect">
            <a:avLst/>
          </a:prstGeom>
        </p:spPr>
      </p:pic>
      <p:sp>
        <p:nvSpPr>
          <p:cNvPr id="14" name="Flecha arriba 13"/>
          <p:cNvSpPr/>
          <p:nvPr/>
        </p:nvSpPr>
        <p:spPr>
          <a:xfrm rot="19991958">
            <a:off x="6844219" y="2405878"/>
            <a:ext cx="408375" cy="222411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9865216" y="2163650"/>
            <a:ext cx="1120462" cy="2318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9938196" y="3206840"/>
            <a:ext cx="226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Hay un parámetro más, que indica el identificador del </a:t>
            </a:r>
            <a:r>
              <a:rPr lang="es-ES" dirty="0" err="1" smtClean="0">
                <a:solidFill>
                  <a:srgbClr val="C00000"/>
                </a:solidFill>
              </a:rPr>
              <a:t>TextView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0" name="Conector recto de flecha 19"/>
          <p:cNvCxnSpPr>
            <a:stCxn id="16" idx="0"/>
          </p:cNvCxnSpPr>
          <p:nvPr/>
        </p:nvCxnSpPr>
        <p:spPr>
          <a:xfrm flipH="1" flipV="1">
            <a:off x="10457645" y="2433269"/>
            <a:ext cx="613892" cy="7735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7297497" y="2867527"/>
            <a:ext cx="226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Hacemos referencia a nuestro </a:t>
            </a:r>
            <a:r>
              <a:rPr lang="es-ES" dirty="0" err="1" smtClean="0">
                <a:solidFill>
                  <a:srgbClr val="C00000"/>
                </a:solidFill>
              </a:rPr>
              <a:t>layout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25" name="Conector recto de flecha 24"/>
          <p:cNvCxnSpPr>
            <a:stCxn id="23" idx="0"/>
          </p:cNvCxnSpPr>
          <p:nvPr/>
        </p:nvCxnSpPr>
        <p:spPr>
          <a:xfrm flipV="1">
            <a:off x="8430838" y="2433269"/>
            <a:ext cx="481342" cy="4342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8293994" y="2171676"/>
            <a:ext cx="1468192" cy="2237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03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4" grpId="0" animBg="1"/>
      <p:bldP spid="15" grpId="0" animBg="1"/>
      <p:bldP spid="16" grpId="0"/>
      <p:bldP spid="23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Práctica 2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026" y="1833937"/>
            <a:ext cx="2498084" cy="43513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28" y="1833937"/>
            <a:ext cx="2512744" cy="43513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956" y="1833938"/>
            <a:ext cx="2544253" cy="4351338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1961805" y="4123113"/>
            <a:ext cx="274318" cy="15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5245331" y="3543994"/>
            <a:ext cx="177340" cy="12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3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Elementos complejos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Si queremos modificar más que un texto, tenemos que implementar nuestro propio </a:t>
            </a:r>
            <a:r>
              <a:rPr lang="es-ES" dirty="0" err="1" smtClean="0"/>
              <a:t>Adapter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510" t="4709" r="55774" b="6558"/>
          <a:stretch/>
        </p:blipFill>
        <p:spPr>
          <a:xfrm>
            <a:off x="4700789" y="2794716"/>
            <a:ext cx="3606084" cy="6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78A1902ED0BC4C819102CFFC632B17" ma:contentTypeVersion="2" ma:contentTypeDescription="Crear nuevo documento." ma:contentTypeScope="" ma:versionID="15488211ff760569c700b8ab05d70f09">
  <xsd:schema xmlns:xsd="http://www.w3.org/2001/XMLSchema" xmlns:xs="http://www.w3.org/2001/XMLSchema" xmlns:p="http://schemas.microsoft.com/office/2006/metadata/properties" xmlns:ns2="e8207932-ce33-46e7-bb59-45e15215937b" targetNamespace="http://schemas.microsoft.com/office/2006/metadata/properties" ma:root="true" ma:fieldsID="049c84a80da6cb2433561a94337d2c53" ns2:_="">
    <xsd:import namespace="e8207932-ce33-46e7-bb59-45e1521593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207932-ce33-46e7-bb59-45e1521593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D5F488-1942-4D79-A426-83D442BE3BA1}"/>
</file>

<file path=customXml/itemProps2.xml><?xml version="1.0" encoding="utf-8"?>
<ds:datastoreItem xmlns:ds="http://schemas.openxmlformats.org/officeDocument/2006/customXml" ds:itemID="{698766E5-2FAD-4E03-A7A8-3B591CEF772F}"/>
</file>

<file path=customXml/itemProps3.xml><?xml version="1.0" encoding="utf-8"?>
<ds:datastoreItem xmlns:ds="http://schemas.openxmlformats.org/officeDocument/2006/customXml" ds:itemID="{8BB12913-7534-410A-8170-A98B7587D86B}"/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305</Words>
  <Application>Microsoft Office PowerPoint</Application>
  <PresentationFormat>Panorámica</PresentationFormat>
  <Paragraphs>56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ListView</vt:lpstr>
      <vt:lpstr>¿Qué es?</vt:lpstr>
      <vt:lpstr>¿Como funciona?</vt:lpstr>
      <vt:lpstr>Ejemplo lista sencilla</vt:lpstr>
      <vt:lpstr>Onclick elementos</vt:lpstr>
      <vt:lpstr>Ejercicio</vt:lpstr>
      <vt:lpstr>Creando el layout de los elementos</vt:lpstr>
      <vt:lpstr>Práctica 2</vt:lpstr>
      <vt:lpstr>Elementos complejos</vt:lpstr>
      <vt:lpstr>Crear una clase para los Elementos</vt:lpstr>
      <vt:lpstr>Creamos nuestro Adapter</vt:lpstr>
      <vt:lpstr>Implementando getView()</vt:lpstr>
      <vt:lpstr>Añadimos valores a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</dc:creator>
  <cp:lastModifiedBy>fer sanchez</cp:lastModifiedBy>
  <cp:revision>39</cp:revision>
  <dcterms:created xsi:type="dcterms:W3CDTF">2015-11-05T12:14:49Z</dcterms:created>
  <dcterms:modified xsi:type="dcterms:W3CDTF">2019-11-14T14:42:24Z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0x0101000878A1902ED0BC4C819102CFFC632B17</vt:lpwstr>
  </property>
</Properties>
</file>