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AD053B-5ADE-8E4A-E8D6-04BC29DC4CB2}" v="83" dt="2022-01-18T22:34:21.099"/>
    <p1510:client id="{95EC13C3-F668-6D93-28F2-3987E65CE5A6}" v="120" dt="2022-01-18T17:11:05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1" autoAdjust="0"/>
  </p:normalViewPr>
  <p:slideViewPr>
    <p:cSldViewPr snapToGrid="0">
      <p:cViewPr varScale="1">
        <p:scale>
          <a:sx n="67" d="100"/>
          <a:sy n="67" d="100"/>
        </p:scale>
        <p:origin x="4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04823AB-FEB7-48E1-ABEE-B98B92734D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E987408-5520-4EA8-93AF-A614B781FD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BFDBA-691F-4070-924B-F4DBC8800E61}" type="datetimeFigureOut">
              <a:rPr lang="es-ES" smtClean="0"/>
              <a:t>08/02/2022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020807-E2E4-46DE-ADEE-D33A2F6889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AC27FC8-7D62-48AB-83B7-37A4EA32F1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C634F-514B-43F3-A5CC-C4B41F7E81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4602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1D432-1264-44BA-B289-27D38AABD061}" type="datetimeFigureOut">
              <a:rPr lang="es-ES" noProof="0" smtClean="0"/>
              <a:t>08/02/2022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A3674-E570-45D9-8ABA-BF089982F55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820755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DA3674-E570-45D9-8ABA-BF089982F55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4194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BDCFD6-8FD9-42EB-8F0A-EA27F735563E}" type="datetime1">
              <a:rPr lang="es-ES" noProof="0" smtClean="0"/>
              <a:t>08/02/2022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D7ED0C-E519-4542-8DC0-7ECC2D6368E9}" type="datetime1">
              <a:rPr lang="es-ES" noProof="0" smtClean="0"/>
              <a:t>08/02/2022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D0F20A-C57D-4556-BCBD-00BA404000C5}" type="datetime1">
              <a:rPr lang="es-ES" noProof="0" smtClean="0"/>
              <a:t>08/02/2022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1" name="Marcador de texto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67DE8C-FDEC-4882-930D-5A57CF3EF0C6}" type="datetime1">
              <a:rPr lang="es-ES" noProof="0" smtClean="0"/>
              <a:t>08/02/2022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2" name="Cuadro de texto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52DD33-1A53-48B4-A0A3-08386E59CCDD}" type="datetime1">
              <a:rPr lang="es-ES" noProof="0" smtClean="0"/>
              <a:t>08/02/2022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6" name="Marcador de texto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texto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31382E-B0AA-4018-B45F-28F6378D77B9}" type="datetime1">
              <a:rPr lang="es-ES" noProof="0" smtClean="0"/>
              <a:t>08/02/2022</a:t>
            </a:fld>
            <a:endParaRPr lang="es-ES" noProof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2" name="Marcador de texto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texto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1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texto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9" name="Conector recto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F7CA70-C487-4082-9723-C1FAC15DE3EC}" type="datetime1">
              <a:rPr lang="es-ES" noProof="0" smtClean="0"/>
              <a:t>08/02/2022</a:t>
            </a:fld>
            <a:endParaRPr lang="es-ES" noProof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929BF1-5719-4F4B-8D63-8CB7516460C0}" type="datetime1">
              <a:rPr lang="es-ES" noProof="0" smtClean="0"/>
              <a:t>08/02/2022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5F5CC9-C900-4D66-831C-C3438F12D9B8}" type="datetime1">
              <a:rPr lang="es-ES" noProof="0" smtClean="0"/>
              <a:t>08/02/2022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258364-3C6C-40F1-BAAC-9E71A843EBEF}" type="datetime1">
              <a:rPr lang="es-ES" noProof="0" smtClean="0"/>
              <a:t>08/02/2022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F10E74-237F-4F66-8C04-69452528A813}" type="datetime1">
              <a:rPr lang="es-ES" noProof="0" smtClean="0"/>
              <a:t>08/02/2022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4746EF-6FA6-47AC-80D8-6C49E6F43ACC}" type="datetime1">
              <a:rPr lang="es-ES" noProof="0" smtClean="0"/>
              <a:t>08/02/2022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3ECC69-8B1E-4DD3-B15E-9D6753A59BAE}" type="datetime1">
              <a:rPr lang="es-ES" noProof="0" smtClean="0"/>
              <a:t>08/02/2022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593525-BDFB-4293-A81D-3898574E8436}" type="datetime1">
              <a:rPr lang="es-ES" noProof="0" smtClean="0"/>
              <a:t>08/02/2022</a:t>
            </a:fld>
            <a:endParaRPr lang="es-ES" noProof="0"/>
          </a:p>
        </p:txBody>
      </p:sp>
      <p:sp>
        <p:nvSpPr>
          <p:cNvPr id="5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84C5B1-6D71-4FB7-A083-972CD8B977DB}" type="datetime1">
              <a:rPr lang="es-ES" noProof="0" smtClean="0"/>
              <a:t>08/02/2022</a:t>
            </a:fld>
            <a:endParaRPr lang="es-ES" noProof="0"/>
          </a:p>
        </p:txBody>
      </p:sp>
      <p:sp>
        <p:nvSpPr>
          <p:cNvPr id="5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BD20F1-F221-4153-BBB4-ABDD7D1EF47C}" type="datetime1">
              <a:rPr lang="es-ES" noProof="0" smtClean="0"/>
              <a:t>08/02/2022</a:t>
            </a:fld>
            <a:endParaRPr lang="es-ES" noProof="0"/>
          </a:p>
        </p:txBody>
      </p:sp>
      <p:sp>
        <p:nvSpPr>
          <p:cNvPr id="5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37E8DC-5622-4AA5-A0B0-7C92279D509A}" type="datetime1">
              <a:rPr lang="es-ES" noProof="0" smtClean="0"/>
              <a:t>08/02/2022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Elips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C45FF436-E596-4097-853A-E8FAC760AAD5}" type="datetime1">
              <a:rPr lang="es-ES" noProof="0" smtClean="0"/>
              <a:t>08/02/2022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10739317" cy="3329581"/>
          </a:xfrm>
        </p:spPr>
        <p:txBody>
          <a:bodyPr rtlCol="0"/>
          <a:lstStyle/>
          <a:p>
            <a:r>
              <a:rPr lang="es-ES" dirty="0"/>
              <a:t>Internet</a:t>
            </a:r>
            <a:br>
              <a:rPr lang="es-ES" dirty="0"/>
            </a:br>
            <a:r>
              <a:rPr lang="es-ES" dirty="0"/>
              <a:t>  </a:t>
            </a:r>
            <a:r>
              <a:rPr lang="es-ES" dirty="0" err="1"/>
              <a:t>Information</a:t>
            </a:r>
            <a:br>
              <a:rPr lang="es-ES" dirty="0"/>
            </a:br>
            <a:r>
              <a:rPr lang="es-ES" dirty="0"/>
              <a:t>    </a:t>
            </a:r>
            <a:r>
              <a:rPr lang="es-ES" dirty="0" err="1"/>
              <a:t>Services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967880"/>
            <a:ext cx="8825658" cy="861420"/>
          </a:xfrm>
        </p:spPr>
        <p:txBody>
          <a:bodyPr rtlCol="0"/>
          <a:lstStyle/>
          <a:p>
            <a:r>
              <a:rPr lang="es-ES" dirty="0"/>
              <a:t>                                   David Navarro </a:t>
            </a:r>
            <a:r>
              <a:rPr lang="es-ES" dirty="0" err="1"/>
              <a:t>Vazquez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1DA29-584B-4239-86FC-7BA563EC1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+mj-lt"/>
                <a:cs typeface="+mj-lt"/>
              </a:rPr>
              <a:t>Internet </a:t>
            </a:r>
            <a:r>
              <a:rPr lang="es-ES" dirty="0" err="1">
                <a:ea typeface="+mj-lt"/>
                <a:cs typeface="+mj-lt"/>
              </a:rPr>
              <a:t>Information</a:t>
            </a:r>
            <a:r>
              <a:rPr lang="es-ES" dirty="0">
                <a:ea typeface="+mj-lt"/>
                <a:cs typeface="+mj-lt"/>
              </a:rPr>
              <a:t> </a:t>
            </a:r>
            <a:r>
              <a:rPr lang="es-ES" dirty="0" err="1">
                <a:ea typeface="+mj-lt"/>
                <a:cs typeface="+mj-lt"/>
              </a:rPr>
              <a:t>Services</a:t>
            </a:r>
            <a:endParaRPr lang="es-ES" dirty="0" err="1"/>
          </a:p>
        </p:txBody>
      </p:sp>
      <p:pic>
        <p:nvPicPr>
          <p:cNvPr id="5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E76DB875-581B-47E6-9073-F396EE290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791" y="1333647"/>
            <a:ext cx="6804102" cy="5073510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1FC3E89-62A9-4515-9F72-4C458AB21C7D}"/>
              </a:ext>
            </a:extLst>
          </p:cNvPr>
          <p:cNvCxnSpPr/>
          <p:nvPr/>
        </p:nvCxnSpPr>
        <p:spPr>
          <a:xfrm>
            <a:off x="6604563" y="3879688"/>
            <a:ext cx="1808543" cy="482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59D6DEB-17A3-4399-A574-40317E53AE40}"/>
              </a:ext>
            </a:extLst>
          </p:cNvPr>
          <p:cNvCxnSpPr>
            <a:cxnSpLocks/>
          </p:cNvCxnSpPr>
          <p:nvPr/>
        </p:nvCxnSpPr>
        <p:spPr>
          <a:xfrm>
            <a:off x="6570802" y="3985790"/>
            <a:ext cx="1885707" cy="964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2BF3117-A2C2-40CE-895A-660CD936C595}"/>
              </a:ext>
            </a:extLst>
          </p:cNvPr>
          <p:cNvCxnSpPr/>
          <p:nvPr/>
        </p:nvCxnSpPr>
        <p:spPr>
          <a:xfrm>
            <a:off x="8420942" y="3877880"/>
            <a:ext cx="4823" cy="12539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D8478A6-A85A-4A31-B859-B99D554CCD95}"/>
              </a:ext>
            </a:extLst>
          </p:cNvPr>
          <p:cNvCxnSpPr>
            <a:cxnSpLocks/>
          </p:cNvCxnSpPr>
          <p:nvPr/>
        </p:nvCxnSpPr>
        <p:spPr>
          <a:xfrm flipH="1">
            <a:off x="6593107" y="3882702"/>
            <a:ext cx="0" cy="10127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11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DF282-A2CB-4CB5-BC0A-CDF48FE7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Internet </a:t>
            </a:r>
            <a:r>
              <a:rPr lang="es-ES" dirty="0" err="1"/>
              <a:t>Information</a:t>
            </a:r>
            <a:r>
              <a:rPr lang="es-ES" dirty="0"/>
              <a:t> </a:t>
            </a:r>
            <a:r>
              <a:rPr lang="es-ES" dirty="0" err="1"/>
              <a:t>Services</a:t>
            </a:r>
          </a:p>
        </p:txBody>
      </p:sp>
      <p:pic>
        <p:nvPicPr>
          <p:cNvPr id="4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2B8FF8F-6B60-42B6-AFF9-81121D811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986" y="1324288"/>
            <a:ext cx="8172914" cy="5055055"/>
          </a:xfrm>
          <a:prstGeom prst="rect">
            <a:avLst/>
          </a:prstGeom>
        </p:spPr>
      </p:pic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0F13A901-9A15-42BF-ABE3-B7B32A873C3D}"/>
              </a:ext>
            </a:extLst>
          </p:cNvPr>
          <p:cNvCxnSpPr/>
          <p:nvPr/>
        </p:nvCxnSpPr>
        <p:spPr>
          <a:xfrm>
            <a:off x="3580677" y="3190030"/>
            <a:ext cx="1224986" cy="482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A5E69C5-853E-48DA-A47B-D5DD72B99FDC}"/>
              </a:ext>
            </a:extLst>
          </p:cNvPr>
          <p:cNvCxnSpPr>
            <a:cxnSpLocks/>
          </p:cNvCxnSpPr>
          <p:nvPr/>
        </p:nvCxnSpPr>
        <p:spPr>
          <a:xfrm flipV="1">
            <a:off x="3551738" y="3305778"/>
            <a:ext cx="1244276" cy="482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0D59631-6B2D-48FF-9A8E-C0F8FAFF127A}"/>
              </a:ext>
            </a:extLst>
          </p:cNvPr>
          <p:cNvCxnSpPr>
            <a:cxnSpLocks/>
          </p:cNvCxnSpPr>
          <p:nvPr/>
        </p:nvCxnSpPr>
        <p:spPr>
          <a:xfrm flipH="1">
            <a:off x="3578866" y="3164108"/>
            <a:ext cx="0" cy="21702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C6E8DBB-D5F2-4DA8-9BED-59F1E572503C}"/>
              </a:ext>
            </a:extLst>
          </p:cNvPr>
          <p:cNvCxnSpPr>
            <a:cxnSpLocks/>
          </p:cNvCxnSpPr>
          <p:nvPr/>
        </p:nvCxnSpPr>
        <p:spPr>
          <a:xfrm>
            <a:off x="4803852" y="3164107"/>
            <a:ext cx="9646" cy="16397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06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23378-D3C7-4693-8956-E9B80668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Internet </a:t>
            </a:r>
            <a:r>
              <a:rPr lang="es-ES" dirty="0" err="1"/>
              <a:t>Information</a:t>
            </a:r>
            <a:r>
              <a:rPr lang="es-ES" dirty="0"/>
              <a:t> </a:t>
            </a:r>
            <a:r>
              <a:rPr lang="es-ES" dirty="0" err="1"/>
              <a:t>Services</a:t>
            </a:r>
          </a:p>
        </p:txBody>
      </p:sp>
      <p:pic>
        <p:nvPicPr>
          <p:cNvPr id="5" name="Imagen 5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A9FD604D-CFDB-4813-AC34-739A22F1D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691" y="1545555"/>
            <a:ext cx="6210782" cy="471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0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F64DE-27CA-47C1-ACE5-8D592BE8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+mj-lt"/>
                <a:cs typeface="+mj-lt"/>
              </a:rPr>
              <a:t>Internet </a:t>
            </a:r>
            <a:r>
              <a:rPr lang="es-ES" dirty="0" err="1">
                <a:ea typeface="+mj-lt"/>
                <a:cs typeface="+mj-lt"/>
              </a:rPr>
              <a:t>Information</a:t>
            </a:r>
            <a:r>
              <a:rPr lang="es-ES" dirty="0">
                <a:ea typeface="+mj-lt"/>
                <a:cs typeface="+mj-lt"/>
              </a:rPr>
              <a:t> </a:t>
            </a:r>
            <a:r>
              <a:rPr lang="es-ES" dirty="0" err="1">
                <a:ea typeface="+mj-lt"/>
                <a:cs typeface="+mj-lt"/>
              </a:rPr>
              <a:t>Services</a:t>
            </a:r>
          </a:p>
        </p:txBody>
      </p:sp>
      <p:pic>
        <p:nvPicPr>
          <p:cNvPr id="4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BDD1F51A-DDFD-43E8-950A-166F47B28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298" y="1513380"/>
            <a:ext cx="6625540" cy="501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98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25800-BA1B-4B8E-A317-48E23A5D3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Internet </a:t>
            </a:r>
            <a:r>
              <a:rPr lang="es-ES" dirty="0" err="1"/>
              <a:t>Information</a:t>
            </a:r>
            <a:r>
              <a:rPr lang="es-ES" dirty="0"/>
              <a:t> </a:t>
            </a:r>
            <a:r>
              <a:rPr lang="es-ES" dirty="0" err="1"/>
              <a:t>Services</a:t>
            </a:r>
          </a:p>
        </p:txBody>
      </p:sp>
      <p:pic>
        <p:nvPicPr>
          <p:cNvPr id="3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0A7A475A-37AE-4866-A6F4-6E3284874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628" y="1389441"/>
            <a:ext cx="6509794" cy="487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08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0C04B-40C9-4EF8-B987-B8A46800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Internet </a:t>
            </a:r>
            <a:r>
              <a:rPr lang="es-ES" dirty="0" err="1"/>
              <a:t>Information</a:t>
            </a:r>
            <a:r>
              <a:rPr lang="es-ES" dirty="0"/>
              <a:t> </a:t>
            </a:r>
            <a:r>
              <a:rPr lang="es-ES" dirty="0" err="1"/>
              <a:t>Services</a:t>
            </a:r>
          </a:p>
        </p:txBody>
      </p:sp>
      <p:pic>
        <p:nvPicPr>
          <p:cNvPr id="3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F613CD12-E31C-4B38-8FCF-84191F0B8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299" y="1714190"/>
            <a:ext cx="6220427" cy="472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96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30</Words>
  <Application>Microsoft Office PowerPoint</Application>
  <PresentationFormat>Panorámica</PresentationFormat>
  <Paragraphs>9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Internet   Information     Services</vt:lpstr>
      <vt:lpstr>Internet Information Services</vt:lpstr>
      <vt:lpstr>Internet Information Services</vt:lpstr>
      <vt:lpstr>Internet Information Services</vt:lpstr>
      <vt:lpstr>Internet Information Services</vt:lpstr>
      <vt:lpstr>Internet Information Services</vt:lpstr>
      <vt:lpstr>Internet Information 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Guillermo Belletini</cp:lastModifiedBy>
  <cp:revision>88</cp:revision>
  <dcterms:created xsi:type="dcterms:W3CDTF">2022-01-18T12:10:31Z</dcterms:created>
  <dcterms:modified xsi:type="dcterms:W3CDTF">2022-02-08T18:58:28Z</dcterms:modified>
</cp:coreProperties>
</file>