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4.svg"/><Relationship Id="rId1" Type="http://schemas.openxmlformats.org/officeDocument/2006/relationships/image" Target="../media/image4.png"/><Relationship Id="rId6" Type="http://schemas.openxmlformats.org/officeDocument/2006/relationships/image" Target="../media/image16.svg"/><Relationship Id="rId5" Type="http://schemas.openxmlformats.org/officeDocument/2006/relationships/image" Target="../media/image8.png"/><Relationship Id="rId10" Type="http://schemas.openxmlformats.org/officeDocument/2006/relationships/image" Target="../media/image18.svg"/><Relationship Id="rId4" Type="http://schemas.openxmlformats.org/officeDocument/2006/relationships/image" Target="../media/image15.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EC0B1A-7698-4730-94D6-6E4A62668D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9846140-8163-4AC4-B154-AF10DE2E7D2E}">
      <dgm:prSet custT="1"/>
      <dgm:spPr/>
      <dgm:t>
        <a:bodyPr/>
        <a:lstStyle/>
        <a:p>
          <a:pPr>
            <a:defRPr cap="all"/>
          </a:pPr>
          <a:r>
            <a:rPr lang="es-MX" sz="1400" dirty="0" err="1"/>
            <a:t>Lenguage</a:t>
          </a:r>
          <a:r>
            <a:rPr lang="es-MX" sz="1400" dirty="0"/>
            <a:t> multi </a:t>
          </a:r>
          <a:r>
            <a:rPr lang="es-MX" sz="1400" dirty="0" err="1"/>
            <a:t>platform</a:t>
          </a:r>
          <a:r>
            <a:rPr lang="es-MX" sz="1400" dirty="0"/>
            <a:t> </a:t>
          </a:r>
          <a:endParaRPr lang="en-US" sz="1400" dirty="0"/>
        </a:p>
      </dgm:t>
    </dgm:pt>
    <dgm:pt modelId="{FEE26512-F602-4C58-91F2-E5753D33A77E}" type="parTrans" cxnId="{433F30FE-1218-4516-9513-9292D85E55F3}">
      <dgm:prSet/>
      <dgm:spPr/>
      <dgm:t>
        <a:bodyPr/>
        <a:lstStyle/>
        <a:p>
          <a:endParaRPr lang="en-US"/>
        </a:p>
      </dgm:t>
    </dgm:pt>
    <dgm:pt modelId="{FC76EF81-410C-4026-ACC5-510A44A61449}" type="sibTrans" cxnId="{433F30FE-1218-4516-9513-9292D85E55F3}">
      <dgm:prSet/>
      <dgm:spPr/>
      <dgm:t>
        <a:bodyPr/>
        <a:lstStyle/>
        <a:p>
          <a:endParaRPr lang="en-US"/>
        </a:p>
      </dgm:t>
    </dgm:pt>
    <dgm:pt modelId="{AD107B37-9AAC-42D1-B448-20DB2B41A23B}">
      <dgm:prSet custT="1"/>
      <dgm:spPr/>
      <dgm:t>
        <a:bodyPr/>
        <a:lstStyle/>
        <a:p>
          <a:pPr>
            <a:defRPr cap="all"/>
          </a:pPr>
          <a:r>
            <a:rPr lang="en-US" sz="1400" dirty="0"/>
            <a:t>Completely oriented to the development of dynamic web applications with access to information stored in a Database</a:t>
          </a:r>
          <a:r>
            <a:rPr lang="en-US" sz="1100" dirty="0"/>
            <a:t>.</a:t>
          </a:r>
        </a:p>
      </dgm:t>
    </dgm:pt>
    <dgm:pt modelId="{FCD8BB24-51E3-4AC6-AEA9-D54C4F893A5B}" type="parTrans" cxnId="{C2AE152F-7946-4880-8B70-B818841EF1D6}">
      <dgm:prSet/>
      <dgm:spPr/>
      <dgm:t>
        <a:bodyPr/>
        <a:lstStyle/>
        <a:p>
          <a:endParaRPr lang="en-US"/>
        </a:p>
      </dgm:t>
    </dgm:pt>
    <dgm:pt modelId="{71162C9B-2D50-4859-916D-1AD50ED96CDB}" type="sibTrans" cxnId="{C2AE152F-7946-4880-8B70-B818841EF1D6}">
      <dgm:prSet/>
      <dgm:spPr/>
      <dgm:t>
        <a:bodyPr/>
        <a:lstStyle/>
        <a:p>
          <a:endParaRPr lang="en-US"/>
        </a:p>
      </dgm:t>
    </dgm:pt>
    <dgm:pt modelId="{9EA2ADD6-E8CC-4A94-A3EF-DCD08B3865A2}">
      <dgm:prSet custT="1"/>
      <dgm:spPr/>
      <dgm:t>
        <a:bodyPr/>
        <a:lstStyle/>
        <a:p>
          <a:pPr>
            <a:defRPr cap="all"/>
          </a:pPr>
          <a:r>
            <a:rPr lang="en-US" sz="1400" dirty="0"/>
            <a:t>It has extensive documentation on its official website.</a:t>
          </a:r>
        </a:p>
      </dgm:t>
    </dgm:pt>
    <dgm:pt modelId="{C02BDDA0-ADF9-4FD6-B23F-FBA6EECD676B}" type="parTrans" cxnId="{D8177548-5AF1-47F4-B11D-4C911A1FA840}">
      <dgm:prSet/>
      <dgm:spPr/>
      <dgm:t>
        <a:bodyPr/>
        <a:lstStyle/>
        <a:p>
          <a:endParaRPr lang="en-US"/>
        </a:p>
      </dgm:t>
    </dgm:pt>
    <dgm:pt modelId="{F844CC7D-D0BC-489F-9732-564F699C12F7}" type="sibTrans" cxnId="{D8177548-5AF1-47F4-B11D-4C911A1FA840}">
      <dgm:prSet/>
      <dgm:spPr/>
      <dgm:t>
        <a:bodyPr/>
        <a:lstStyle/>
        <a:p>
          <a:endParaRPr lang="en-US"/>
        </a:p>
      </dgm:t>
    </dgm:pt>
    <dgm:pt modelId="{6ED6D63F-7CE2-4E02-942A-BDAF74378204}">
      <dgm:prSet custT="1"/>
      <dgm:spPr/>
      <dgm:t>
        <a:bodyPr/>
        <a:lstStyle/>
        <a:p>
          <a:pPr>
            <a:defRPr cap="all"/>
          </a:pPr>
          <a:r>
            <a:rPr lang="en-US" sz="1400" dirty="0"/>
            <a:t>Free language, so it is presented as an easily accessible alternative for everyone</a:t>
          </a:r>
          <a:r>
            <a:rPr lang="en-US" sz="1700" dirty="0"/>
            <a:t>.</a:t>
          </a:r>
        </a:p>
      </dgm:t>
    </dgm:pt>
    <dgm:pt modelId="{781CD25A-2703-4C77-A81C-37B2E3C2A4DD}" type="parTrans" cxnId="{EC191C65-2A0B-40F3-855F-F85F81601E0A}">
      <dgm:prSet/>
      <dgm:spPr/>
      <dgm:t>
        <a:bodyPr/>
        <a:lstStyle/>
        <a:p>
          <a:endParaRPr lang="en-US"/>
        </a:p>
      </dgm:t>
    </dgm:pt>
    <dgm:pt modelId="{66E76334-1AE1-420B-866B-F3F827C7B389}" type="sibTrans" cxnId="{EC191C65-2A0B-40F3-855F-F85F81601E0A}">
      <dgm:prSet/>
      <dgm:spPr/>
      <dgm:t>
        <a:bodyPr/>
        <a:lstStyle/>
        <a:p>
          <a:endParaRPr lang="en-US"/>
        </a:p>
      </dgm:t>
    </dgm:pt>
    <dgm:pt modelId="{28C7DD9D-261D-4A08-8516-45183508F17F}">
      <dgm:prSet custT="1"/>
      <dgm:spPr/>
      <dgm:t>
        <a:bodyPr/>
        <a:lstStyle/>
        <a:p>
          <a:pPr>
            <a:defRPr cap="all"/>
          </a:pPr>
          <a:r>
            <a:rPr lang="en-US" sz="1400" dirty="0"/>
            <a:t>It allows applying object oriented programming techniques.</a:t>
          </a:r>
        </a:p>
      </dgm:t>
    </dgm:pt>
    <dgm:pt modelId="{707ED79A-D7F4-4B30-8337-9B4DD30025DF}" type="parTrans" cxnId="{CBDFC547-C390-437E-9F57-AF7896906109}">
      <dgm:prSet/>
      <dgm:spPr/>
      <dgm:t>
        <a:bodyPr/>
        <a:lstStyle/>
        <a:p>
          <a:endParaRPr lang="en-US"/>
        </a:p>
      </dgm:t>
    </dgm:pt>
    <dgm:pt modelId="{0A2E9D05-878E-4D3E-979D-2AE970F9C195}" type="sibTrans" cxnId="{CBDFC547-C390-437E-9F57-AF7896906109}">
      <dgm:prSet/>
      <dgm:spPr/>
      <dgm:t>
        <a:bodyPr/>
        <a:lstStyle/>
        <a:p>
          <a:endParaRPr lang="en-US"/>
        </a:p>
      </dgm:t>
    </dgm:pt>
    <dgm:pt modelId="{B0F8934C-DEAF-4A3E-BEBB-F83FAFA7EE6F}" type="pres">
      <dgm:prSet presAssocID="{6AEC0B1A-7698-4730-94D6-6E4A62668D94}" presName="root" presStyleCnt="0">
        <dgm:presLayoutVars>
          <dgm:dir/>
          <dgm:resizeHandles val="exact"/>
        </dgm:presLayoutVars>
      </dgm:prSet>
      <dgm:spPr/>
    </dgm:pt>
    <dgm:pt modelId="{8FBD0731-D616-43EC-9FDD-E86E206EC4BD}" type="pres">
      <dgm:prSet presAssocID="{19846140-8163-4AC4-B154-AF10DE2E7D2E}" presName="compNode" presStyleCnt="0"/>
      <dgm:spPr/>
    </dgm:pt>
    <dgm:pt modelId="{399A250F-24BF-40F8-8D1D-B5BE7810E071}" type="pres">
      <dgm:prSet presAssocID="{19846140-8163-4AC4-B154-AF10DE2E7D2E}" presName="iconBgRect" presStyleLbl="bgShp" presStyleIdx="0" presStyleCnt="5"/>
      <dgm:spPr/>
    </dgm:pt>
    <dgm:pt modelId="{FD9CEDF8-8C34-4A6A-993D-02EEF8E08FC9}" type="pres">
      <dgm:prSet presAssocID="{19846140-8163-4AC4-B154-AF10DE2E7D2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DF25E28-0B8C-43FA-AB1D-1F4CF0428B24}" type="pres">
      <dgm:prSet presAssocID="{19846140-8163-4AC4-B154-AF10DE2E7D2E}" presName="spaceRect" presStyleCnt="0"/>
      <dgm:spPr/>
    </dgm:pt>
    <dgm:pt modelId="{07850F7C-F8AF-4CB8-94EE-95376B03CD2D}" type="pres">
      <dgm:prSet presAssocID="{19846140-8163-4AC4-B154-AF10DE2E7D2E}" presName="textRect" presStyleLbl="revTx" presStyleIdx="0" presStyleCnt="5">
        <dgm:presLayoutVars>
          <dgm:chMax val="1"/>
          <dgm:chPref val="1"/>
        </dgm:presLayoutVars>
      </dgm:prSet>
      <dgm:spPr/>
    </dgm:pt>
    <dgm:pt modelId="{5BF815AF-FA8A-4656-AD00-F32283122309}" type="pres">
      <dgm:prSet presAssocID="{FC76EF81-410C-4026-ACC5-510A44A61449}" presName="sibTrans" presStyleCnt="0"/>
      <dgm:spPr/>
    </dgm:pt>
    <dgm:pt modelId="{3AFA59D4-C02A-40C9-A01D-3C0228E32307}" type="pres">
      <dgm:prSet presAssocID="{AD107B37-9AAC-42D1-B448-20DB2B41A23B}" presName="compNode" presStyleCnt="0"/>
      <dgm:spPr/>
    </dgm:pt>
    <dgm:pt modelId="{E33E2039-CADF-444A-BD6B-00574FED5328}" type="pres">
      <dgm:prSet presAssocID="{AD107B37-9AAC-42D1-B448-20DB2B41A23B}" presName="iconBgRect" presStyleLbl="bgShp" presStyleIdx="1" presStyleCnt="5"/>
      <dgm:spPr/>
    </dgm:pt>
    <dgm:pt modelId="{BF5F6E2B-1C5A-4C9E-91F1-A2F0FC68BFCC}" type="pres">
      <dgm:prSet presAssocID="{AD107B37-9AAC-42D1-B448-20DB2B41A23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BF8091F3-37DB-4D3F-BE37-DE676DE388A5}" type="pres">
      <dgm:prSet presAssocID="{AD107B37-9AAC-42D1-B448-20DB2B41A23B}" presName="spaceRect" presStyleCnt="0"/>
      <dgm:spPr/>
    </dgm:pt>
    <dgm:pt modelId="{711672A5-EC25-4A11-8895-39865912B6F9}" type="pres">
      <dgm:prSet presAssocID="{AD107B37-9AAC-42D1-B448-20DB2B41A23B}" presName="textRect" presStyleLbl="revTx" presStyleIdx="1" presStyleCnt="5">
        <dgm:presLayoutVars>
          <dgm:chMax val="1"/>
          <dgm:chPref val="1"/>
        </dgm:presLayoutVars>
      </dgm:prSet>
      <dgm:spPr/>
    </dgm:pt>
    <dgm:pt modelId="{613F99F1-0DA7-4EFB-8994-77792D7A04A3}" type="pres">
      <dgm:prSet presAssocID="{71162C9B-2D50-4859-916D-1AD50ED96CDB}" presName="sibTrans" presStyleCnt="0"/>
      <dgm:spPr/>
    </dgm:pt>
    <dgm:pt modelId="{3379C03B-2177-4158-BA6C-57D548964E1B}" type="pres">
      <dgm:prSet presAssocID="{9EA2ADD6-E8CC-4A94-A3EF-DCD08B3865A2}" presName="compNode" presStyleCnt="0"/>
      <dgm:spPr/>
    </dgm:pt>
    <dgm:pt modelId="{E97C9BD1-D8E4-4766-B4F6-39C1584A5F8F}" type="pres">
      <dgm:prSet presAssocID="{9EA2ADD6-E8CC-4A94-A3EF-DCD08B3865A2}" presName="iconBgRect" presStyleLbl="bgShp" presStyleIdx="2" presStyleCnt="5"/>
      <dgm:spPr/>
    </dgm:pt>
    <dgm:pt modelId="{CC94902F-F72A-4496-AC5B-AA1AC72714FF}" type="pres">
      <dgm:prSet presAssocID="{9EA2ADD6-E8CC-4A94-A3EF-DCD08B3865A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82790090-9C1B-4ECC-AE91-031DDCB5BB4E}" type="pres">
      <dgm:prSet presAssocID="{9EA2ADD6-E8CC-4A94-A3EF-DCD08B3865A2}" presName="spaceRect" presStyleCnt="0"/>
      <dgm:spPr/>
    </dgm:pt>
    <dgm:pt modelId="{FB651173-95C0-43F6-A24C-6C25D344BC0F}" type="pres">
      <dgm:prSet presAssocID="{9EA2ADD6-E8CC-4A94-A3EF-DCD08B3865A2}" presName="textRect" presStyleLbl="revTx" presStyleIdx="2" presStyleCnt="5">
        <dgm:presLayoutVars>
          <dgm:chMax val="1"/>
          <dgm:chPref val="1"/>
        </dgm:presLayoutVars>
      </dgm:prSet>
      <dgm:spPr/>
    </dgm:pt>
    <dgm:pt modelId="{DDC5C925-B3EF-414F-831B-19D34D1E6AD2}" type="pres">
      <dgm:prSet presAssocID="{F844CC7D-D0BC-489F-9732-564F699C12F7}" presName="sibTrans" presStyleCnt="0"/>
      <dgm:spPr/>
    </dgm:pt>
    <dgm:pt modelId="{8A136F62-70B8-4580-BAAE-1159E82043F1}" type="pres">
      <dgm:prSet presAssocID="{6ED6D63F-7CE2-4E02-942A-BDAF74378204}" presName="compNode" presStyleCnt="0"/>
      <dgm:spPr/>
    </dgm:pt>
    <dgm:pt modelId="{8BF22152-5B3E-48F7-89BF-DC90A690E6E6}" type="pres">
      <dgm:prSet presAssocID="{6ED6D63F-7CE2-4E02-942A-BDAF74378204}" presName="iconBgRect" presStyleLbl="bgShp" presStyleIdx="3" presStyleCnt="5"/>
      <dgm:spPr/>
    </dgm:pt>
    <dgm:pt modelId="{795BC9FC-26DC-4552-92A9-FF4712857E34}" type="pres">
      <dgm:prSet presAssocID="{6ED6D63F-7CE2-4E02-942A-BDAF7437820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ngue"/>
        </a:ext>
      </dgm:extLst>
    </dgm:pt>
    <dgm:pt modelId="{1A67E2A5-68E3-4D7E-B0A6-998D4E5671E0}" type="pres">
      <dgm:prSet presAssocID="{6ED6D63F-7CE2-4E02-942A-BDAF74378204}" presName="spaceRect" presStyleCnt="0"/>
      <dgm:spPr/>
    </dgm:pt>
    <dgm:pt modelId="{9D99CCA4-60D3-40BA-A2C8-C5DB9127525B}" type="pres">
      <dgm:prSet presAssocID="{6ED6D63F-7CE2-4E02-942A-BDAF74378204}" presName="textRect" presStyleLbl="revTx" presStyleIdx="3" presStyleCnt="5">
        <dgm:presLayoutVars>
          <dgm:chMax val="1"/>
          <dgm:chPref val="1"/>
        </dgm:presLayoutVars>
      </dgm:prSet>
      <dgm:spPr/>
    </dgm:pt>
    <dgm:pt modelId="{8363ACD3-D8E8-43D0-9507-08DEA7B684EF}" type="pres">
      <dgm:prSet presAssocID="{66E76334-1AE1-420B-866B-F3F827C7B389}" presName="sibTrans" presStyleCnt="0"/>
      <dgm:spPr/>
    </dgm:pt>
    <dgm:pt modelId="{B92ACCBC-FF90-4CEC-9B7B-05199260A801}" type="pres">
      <dgm:prSet presAssocID="{28C7DD9D-261D-4A08-8516-45183508F17F}" presName="compNode" presStyleCnt="0"/>
      <dgm:spPr/>
    </dgm:pt>
    <dgm:pt modelId="{BE607C90-CE81-43E7-9890-217E60E4C007}" type="pres">
      <dgm:prSet presAssocID="{28C7DD9D-261D-4A08-8516-45183508F17F}" presName="iconBgRect" presStyleLbl="bgShp" presStyleIdx="4" presStyleCnt="5"/>
      <dgm:spPr/>
    </dgm:pt>
    <dgm:pt modelId="{7C448AED-260A-46A2-8091-77F933DCDB6B}" type="pres">
      <dgm:prSet presAssocID="{28C7DD9D-261D-4A08-8516-45183508F17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8C790D9F-27FB-404C-B7BE-6EFD738B6412}" type="pres">
      <dgm:prSet presAssocID="{28C7DD9D-261D-4A08-8516-45183508F17F}" presName="spaceRect" presStyleCnt="0"/>
      <dgm:spPr/>
    </dgm:pt>
    <dgm:pt modelId="{F36301DC-C7ED-4742-845C-A3F145F214C0}" type="pres">
      <dgm:prSet presAssocID="{28C7DD9D-261D-4A08-8516-45183508F17F}" presName="textRect" presStyleLbl="revTx" presStyleIdx="4" presStyleCnt="5">
        <dgm:presLayoutVars>
          <dgm:chMax val="1"/>
          <dgm:chPref val="1"/>
        </dgm:presLayoutVars>
      </dgm:prSet>
      <dgm:spPr/>
    </dgm:pt>
  </dgm:ptLst>
  <dgm:cxnLst>
    <dgm:cxn modelId="{E1C2F906-4027-402F-9DEC-B5FC390D94FE}" type="presOf" srcId="{9EA2ADD6-E8CC-4A94-A3EF-DCD08B3865A2}" destId="{FB651173-95C0-43F6-A24C-6C25D344BC0F}" srcOrd="0" destOrd="0" presId="urn:microsoft.com/office/officeart/2018/5/layout/IconCircleLabelList"/>
    <dgm:cxn modelId="{C2AE152F-7946-4880-8B70-B818841EF1D6}" srcId="{6AEC0B1A-7698-4730-94D6-6E4A62668D94}" destId="{AD107B37-9AAC-42D1-B448-20DB2B41A23B}" srcOrd="1" destOrd="0" parTransId="{FCD8BB24-51E3-4AC6-AEA9-D54C4F893A5B}" sibTransId="{71162C9B-2D50-4859-916D-1AD50ED96CDB}"/>
    <dgm:cxn modelId="{EF064D3B-A031-43FE-9E95-8E1FF616075C}" type="presOf" srcId="{6ED6D63F-7CE2-4E02-942A-BDAF74378204}" destId="{9D99CCA4-60D3-40BA-A2C8-C5DB9127525B}" srcOrd="0" destOrd="0" presId="urn:microsoft.com/office/officeart/2018/5/layout/IconCircleLabelList"/>
    <dgm:cxn modelId="{EC191C65-2A0B-40F3-855F-F85F81601E0A}" srcId="{6AEC0B1A-7698-4730-94D6-6E4A62668D94}" destId="{6ED6D63F-7CE2-4E02-942A-BDAF74378204}" srcOrd="3" destOrd="0" parTransId="{781CD25A-2703-4C77-A81C-37B2E3C2A4DD}" sibTransId="{66E76334-1AE1-420B-866B-F3F827C7B389}"/>
    <dgm:cxn modelId="{CBDFC547-C390-437E-9F57-AF7896906109}" srcId="{6AEC0B1A-7698-4730-94D6-6E4A62668D94}" destId="{28C7DD9D-261D-4A08-8516-45183508F17F}" srcOrd="4" destOrd="0" parTransId="{707ED79A-D7F4-4B30-8337-9B4DD30025DF}" sibTransId="{0A2E9D05-878E-4D3E-979D-2AE970F9C195}"/>
    <dgm:cxn modelId="{D8177548-5AF1-47F4-B11D-4C911A1FA840}" srcId="{6AEC0B1A-7698-4730-94D6-6E4A62668D94}" destId="{9EA2ADD6-E8CC-4A94-A3EF-DCD08B3865A2}" srcOrd="2" destOrd="0" parTransId="{C02BDDA0-ADF9-4FD6-B23F-FBA6EECD676B}" sibTransId="{F844CC7D-D0BC-489F-9732-564F699C12F7}"/>
    <dgm:cxn modelId="{B5ACAC88-A070-444B-874A-47BDABBFB7AD}" type="presOf" srcId="{19846140-8163-4AC4-B154-AF10DE2E7D2E}" destId="{07850F7C-F8AF-4CB8-94EE-95376B03CD2D}" srcOrd="0" destOrd="0" presId="urn:microsoft.com/office/officeart/2018/5/layout/IconCircleLabelList"/>
    <dgm:cxn modelId="{1ACA9297-A352-4A79-BFF5-D655CE179368}" type="presOf" srcId="{28C7DD9D-261D-4A08-8516-45183508F17F}" destId="{F36301DC-C7ED-4742-845C-A3F145F214C0}" srcOrd="0" destOrd="0" presId="urn:microsoft.com/office/officeart/2018/5/layout/IconCircleLabelList"/>
    <dgm:cxn modelId="{C39A28B9-3A77-4830-957F-83C9C7FB6F9C}" type="presOf" srcId="{6AEC0B1A-7698-4730-94D6-6E4A62668D94}" destId="{B0F8934C-DEAF-4A3E-BEBB-F83FAFA7EE6F}" srcOrd="0" destOrd="0" presId="urn:microsoft.com/office/officeart/2018/5/layout/IconCircleLabelList"/>
    <dgm:cxn modelId="{133F8DCF-9B2A-4C51-A699-CC3F38886EE7}" type="presOf" srcId="{AD107B37-9AAC-42D1-B448-20DB2B41A23B}" destId="{711672A5-EC25-4A11-8895-39865912B6F9}" srcOrd="0" destOrd="0" presId="urn:microsoft.com/office/officeart/2018/5/layout/IconCircleLabelList"/>
    <dgm:cxn modelId="{433F30FE-1218-4516-9513-9292D85E55F3}" srcId="{6AEC0B1A-7698-4730-94D6-6E4A62668D94}" destId="{19846140-8163-4AC4-B154-AF10DE2E7D2E}" srcOrd="0" destOrd="0" parTransId="{FEE26512-F602-4C58-91F2-E5753D33A77E}" sibTransId="{FC76EF81-410C-4026-ACC5-510A44A61449}"/>
    <dgm:cxn modelId="{4EA22300-318F-4384-A569-17EDD71D0159}" type="presParOf" srcId="{B0F8934C-DEAF-4A3E-BEBB-F83FAFA7EE6F}" destId="{8FBD0731-D616-43EC-9FDD-E86E206EC4BD}" srcOrd="0" destOrd="0" presId="urn:microsoft.com/office/officeart/2018/5/layout/IconCircleLabelList"/>
    <dgm:cxn modelId="{7836883E-4E13-4B70-864F-6F56017F1AB5}" type="presParOf" srcId="{8FBD0731-D616-43EC-9FDD-E86E206EC4BD}" destId="{399A250F-24BF-40F8-8D1D-B5BE7810E071}" srcOrd="0" destOrd="0" presId="urn:microsoft.com/office/officeart/2018/5/layout/IconCircleLabelList"/>
    <dgm:cxn modelId="{D848DD6A-AA23-49B7-8FE8-99474DA99852}" type="presParOf" srcId="{8FBD0731-D616-43EC-9FDD-E86E206EC4BD}" destId="{FD9CEDF8-8C34-4A6A-993D-02EEF8E08FC9}" srcOrd="1" destOrd="0" presId="urn:microsoft.com/office/officeart/2018/5/layout/IconCircleLabelList"/>
    <dgm:cxn modelId="{65127D6F-6530-482C-AF5F-5472C9BA68A0}" type="presParOf" srcId="{8FBD0731-D616-43EC-9FDD-E86E206EC4BD}" destId="{5DF25E28-0B8C-43FA-AB1D-1F4CF0428B24}" srcOrd="2" destOrd="0" presId="urn:microsoft.com/office/officeart/2018/5/layout/IconCircleLabelList"/>
    <dgm:cxn modelId="{147D6539-4649-4ACB-9CAA-9C0695424E73}" type="presParOf" srcId="{8FBD0731-D616-43EC-9FDD-E86E206EC4BD}" destId="{07850F7C-F8AF-4CB8-94EE-95376B03CD2D}" srcOrd="3" destOrd="0" presId="urn:microsoft.com/office/officeart/2018/5/layout/IconCircleLabelList"/>
    <dgm:cxn modelId="{E766BDE9-1ECA-4F96-B1AC-7020C825C17F}" type="presParOf" srcId="{B0F8934C-DEAF-4A3E-BEBB-F83FAFA7EE6F}" destId="{5BF815AF-FA8A-4656-AD00-F32283122309}" srcOrd="1" destOrd="0" presId="urn:microsoft.com/office/officeart/2018/5/layout/IconCircleLabelList"/>
    <dgm:cxn modelId="{D8D50846-B5FB-4699-957A-083DE62D6DBE}" type="presParOf" srcId="{B0F8934C-DEAF-4A3E-BEBB-F83FAFA7EE6F}" destId="{3AFA59D4-C02A-40C9-A01D-3C0228E32307}" srcOrd="2" destOrd="0" presId="urn:microsoft.com/office/officeart/2018/5/layout/IconCircleLabelList"/>
    <dgm:cxn modelId="{9DCA93AD-E938-4217-A5D6-5B57ED90E8FF}" type="presParOf" srcId="{3AFA59D4-C02A-40C9-A01D-3C0228E32307}" destId="{E33E2039-CADF-444A-BD6B-00574FED5328}" srcOrd="0" destOrd="0" presId="urn:microsoft.com/office/officeart/2018/5/layout/IconCircleLabelList"/>
    <dgm:cxn modelId="{53521CAE-2577-4821-8B9C-350915CA011B}" type="presParOf" srcId="{3AFA59D4-C02A-40C9-A01D-3C0228E32307}" destId="{BF5F6E2B-1C5A-4C9E-91F1-A2F0FC68BFCC}" srcOrd="1" destOrd="0" presId="urn:microsoft.com/office/officeart/2018/5/layout/IconCircleLabelList"/>
    <dgm:cxn modelId="{1878CDF5-B732-4F86-95F9-C4FB9D8BC0C8}" type="presParOf" srcId="{3AFA59D4-C02A-40C9-A01D-3C0228E32307}" destId="{BF8091F3-37DB-4D3F-BE37-DE676DE388A5}" srcOrd="2" destOrd="0" presId="urn:microsoft.com/office/officeart/2018/5/layout/IconCircleLabelList"/>
    <dgm:cxn modelId="{A0F28B5F-CA7D-49E3-BE20-0AF4BA160318}" type="presParOf" srcId="{3AFA59D4-C02A-40C9-A01D-3C0228E32307}" destId="{711672A5-EC25-4A11-8895-39865912B6F9}" srcOrd="3" destOrd="0" presId="urn:microsoft.com/office/officeart/2018/5/layout/IconCircleLabelList"/>
    <dgm:cxn modelId="{C0B27A53-9B14-4DC2-9A6E-193BB2159DC6}" type="presParOf" srcId="{B0F8934C-DEAF-4A3E-BEBB-F83FAFA7EE6F}" destId="{613F99F1-0DA7-4EFB-8994-77792D7A04A3}" srcOrd="3" destOrd="0" presId="urn:microsoft.com/office/officeart/2018/5/layout/IconCircleLabelList"/>
    <dgm:cxn modelId="{D25691C3-0329-4E8E-B32B-61E093E4DA9F}" type="presParOf" srcId="{B0F8934C-DEAF-4A3E-BEBB-F83FAFA7EE6F}" destId="{3379C03B-2177-4158-BA6C-57D548964E1B}" srcOrd="4" destOrd="0" presId="urn:microsoft.com/office/officeart/2018/5/layout/IconCircleLabelList"/>
    <dgm:cxn modelId="{474B3B6A-5497-4F3F-8F97-FF39A3DBB675}" type="presParOf" srcId="{3379C03B-2177-4158-BA6C-57D548964E1B}" destId="{E97C9BD1-D8E4-4766-B4F6-39C1584A5F8F}" srcOrd="0" destOrd="0" presId="urn:microsoft.com/office/officeart/2018/5/layout/IconCircleLabelList"/>
    <dgm:cxn modelId="{3E153703-9039-4D46-A0A4-BE7078502C51}" type="presParOf" srcId="{3379C03B-2177-4158-BA6C-57D548964E1B}" destId="{CC94902F-F72A-4496-AC5B-AA1AC72714FF}" srcOrd="1" destOrd="0" presId="urn:microsoft.com/office/officeart/2018/5/layout/IconCircleLabelList"/>
    <dgm:cxn modelId="{25A760A6-4656-4C47-BB99-1EF40F0A3E58}" type="presParOf" srcId="{3379C03B-2177-4158-BA6C-57D548964E1B}" destId="{82790090-9C1B-4ECC-AE91-031DDCB5BB4E}" srcOrd="2" destOrd="0" presId="urn:microsoft.com/office/officeart/2018/5/layout/IconCircleLabelList"/>
    <dgm:cxn modelId="{84CB7E42-3726-4DAD-9456-7F53417827AF}" type="presParOf" srcId="{3379C03B-2177-4158-BA6C-57D548964E1B}" destId="{FB651173-95C0-43F6-A24C-6C25D344BC0F}" srcOrd="3" destOrd="0" presId="urn:microsoft.com/office/officeart/2018/5/layout/IconCircleLabelList"/>
    <dgm:cxn modelId="{BB491A2F-D51B-4867-A5EE-084667614162}" type="presParOf" srcId="{B0F8934C-DEAF-4A3E-BEBB-F83FAFA7EE6F}" destId="{DDC5C925-B3EF-414F-831B-19D34D1E6AD2}" srcOrd="5" destOrd="0" presId="urn:microsoft.com/office/officeart/2018/5/layout/IconCircleLabelList"/>
    <dgm:cxn modelId="{B81E57DF-4FEA-4BB9-8680-53B24752BEAC}" type="presParOf" srcId="{B0F8934C-DEAF-4A3E-BEBB-F83FAFA7EE6F}" destId="{8A136F62-70B8-4580-BAAE-1159E82043F1}" srcOrd="6" destOrd="0" presId="urn:microsoft.com/office/officeart/2018/5/layout/IconCircleLabelList"/>
    <dgm:cxn modelId="{6BEEE468-B35B-4605-9E83-5FFF64CF728D}" type="presParOf" srcId="{8A136F62-70B8-4580-BAAE-1159E82043F1}" destId="{8BF22152-5B3E-48F7-89BF-DC90A690E6E6}" srcOrd="0" destOrd="0" presId="urn:microsoft.com/office/officeart/2018/5/layout/IconCircleLabelList"/>
    <dgm:cxn modelId="{9689696A-E56C-499C-A2B7-11A7FB02BCDF}" type="presParOf" srcId="{8A136F62-70B8-4580-BAAE-1159E82043F1}" destId="{795BC9FC-26DC-4552-92A9-FF4712857E34}" srcOrd="1" destOrd="0" presId="urn:microsoft.com/office/officeart/2018/5/layout/IconCircleLabelList"/>
    <dgm:cxn modelId="{91E2F2DA-F759-4ECD-84D7-2E0CB9F0D083}" type="presParOf" srcId="{8A136F62-70B8-4580-BAAE-1159E82043F1}" destId="{1A67E2A5-68E3-4D7E-B0A6-998D4E5671E0}" srcOrd="2" destOrd="0" presId="urn:microsoft.com/office/officeart/2018/5/layout/IconCircleLabelList"/>
    <dgm:cxn modelId="{03E8534C-8CD0-46EF-8015-D1F3681601A0}" type="presParOf" srcId="{8A136F62-70B8-4580-BAAE-1159E82043F1}" destId="{9D99CCA4-60D3-40BA-A2C8-C5DB9127525B}" srcOrd="3" destOrd="0" presId="urn:microsoft.com/office/officeart/2018/5/layout/IconCircleLabelList"/>
    <dgm:cxn modelId="{35C3B078-8080-4CED-AF8A-357083B593B5}" type="presParOf" srcId="{B0F8934C-DEAF-4A3E-BEBB-F83FAFA7EE6F}" destId="{8363ACD3-D8E8-43D0-9507-08DEA7B684EF}" srcOrd="7" destOrd="0" presId="urn:microsoft.com/office/officeart/2018/5/layout/IconCircleLabelList"/>
    <dgm:cxn modelId="{B740CE53-A237-4B56-8DAA-6FC1C036EB68}" type="presParOf" srcId="{B0F8934C-DEAF-4A3E-BEBB-F83FAFA7EE6F}" destId="{B92ACCBC-FF90-4CEC-9B7B-05199260A801}" srcOrd="8" destOrd="0" presId="urn:microsoft.com/office/officeart/2018/5/layout/IconCircleLabelList"/>
    <dgm:cxn modelId="{91F090F3-A57D-4C32-BFFC-19EAF4FA3FA4}" type="presParOf" srcId="{B92ACCBC-FF90-4CEC-9B7B-05199260A801}" destId="{BE607C90-CE81-43E7-9890-217E60E4C007}" srcOrd="0" destOrd="0" presId="urn:microsoft.com/office/officeart/2018/5/layout/IconCircleLabelList"/>
    <dgm:cxn modelId="{7C95E1F5-EFE4-466D-8242-B4F3BD457AD7}" type="presParOf" srcId="{B92ACCBC-FF90-4CEC-9B7B-05199260A801}" destId="{7C448AED-260A-46A2-8091-77F933DCDB6B}" srcOrd="1" destOrd="0" presId="urn:microsoft.com/office/officeart/2018/5/layout/IconCircleLabelList"/>
    <dgm:cxn modelId="{C69025B9-8979-408D-93F6-1AF1E0040E44}" type="presParOf" srcId="{B92ACCBC-FF90-4CEC-9B7B-05199260A801}" destId="{8C790D9F-27FB-404C-B7BE-6EFD738B6412}" srcOrd="2" destOrd="0" presId="urn:microsoft.com/office/officeart/2018/5/layout/IconCircleLabelList"/>
    <dgm:cxn modelId="{CF85F3B3-2958-4BF2-9EBA-3C279ED7CCBA}" type="presParOf" srcId="{B92ACCBC-FF90-4CEC-9B7B-05199260A801}" destId="{F36301DC-C7ED-4742-845C-A3F145F214C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3258EF-873F-462B-B9CB-B7E59628B32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7A049C2-C390-44ED-8723-7D0F13C338DA}">
      <dgm:prSet/>
      <dgm:spPr/>
      <dgm:t>
        <a:bodyPr/>
        <a:lstStyle/>
        <a:p>
          <a:pPr>
            <a:lnSpc>
              <a:spcPct val="100000"/>
            </a:lnSpc>
          </a:pPr>
          <a:r>
            <a:rPr lang="en-US"/>
            <a:t>Totally free and open language.</a:t>
          </a:r>
        </a:p>
      </dgm:t>
    </dgm:pt>
    <dgm:pt modelId="{8BEED168-DD01-48BD-909E-1FF3DB7610C2}" type="parTrans" cxnId="{3AEA9787-4710-4645-9B34-51D7E14495B3}">
      <dgm:prSet/>
      <dgm:spPr/>
      <dgm:t>
        <a:bodyPr/>
        <a:lstStyle/>
        <a:p>
          <a:endParaRPr lang="en-US"/>
        </a:p>
      </dgm:t>
    </dgm:pt>
    <dgm:pt modelId="{1A91B082-FDA1-45A3-ABF6-BF0E89A4C67B}" type="sibTrans" cxnId="{3AEA9787-4710-4645-9B34-51D7E14495B3}">
      <dgm:prSet/>
      <dgm:spPr/>
      <dgm:t>
        <a:bodyPr/>
        <a:lstStyle/>
        <a:p>
          <a:pPr>
            <a:lnSpc>
              <a:spcPct val="100000"/>
            </a:lnSpc>
          </a:pPr>
          <a:endParaRPr lang="en-US"/>
        </a:p>
      </dgm:t>
    </dgm:pt>
    <dgm:pt modelId="{6DA12263-CE33-4D22-A7A0-97746AD8F2E1}">
      <dgm:prSet/>
      <dgm:spPr/>
      <dgm:t>
        <a:bodyPr/>
        <a:lstStyle/>
        <a:p>
          <a:pPr>
            <a:lnSpc>
              <a:spcPct val="100000"/>
            </a:lnSpc>
          </a:pPr>
          <a:r>
            <a:rPr lang="en-US"/>
            <a:t>The development environments are quick and easy to configure. </a:t>
          </a:r>
        </a:p>
      </dgm:t>
    </dgm:pt>
    <dgm:pt modelId="{5598AD78-0239-46F2-B949-D2E012E56109}" type="parTrans" cxnId="{A4D7A90C-C2AB-425A-882D-1FA4EC411144}">
      <dgm:prSet/>
      <dgm:spPr/>
      <dgm:t>
        <a:bodyPr/>
        <a:lstStyle/>
        <a:p>
          <a:endParaRPr lang="en-US"/>
        </a:p>
      </dgm:t>
    </dgm:pt>
    <dgm:pt modelId="{03871F42-1B57-4860-9D56-83DA4F549482}" type="sibTrans" cxnId="{A4D7A90C-C2AB-425A-882D-1FA4EC411144}">
      <dgm:prSet/>
      <dgm:spPr/>
      <dgm:t>
        <a:bodyPr/>
        <a:lstStyle/>
        <a:p>
          <a:pPr>
            <a:lnSpc>
              <a:spcPct val="100000"/>
            </a:lnSpc>
          </a:pPr>
          <a:endParaRPr lang="en-US"/>
        </a:p>
      </dgm:t>
    </dgm:pt>
    <dgm:pt modelId="{8923D8D1-5A0B-48B0-A71B-0B754AD48198}">
      <dgm:prSet/>
      <dgm:spPr/>
      <dgm:t>
        <a:bodyPr/>
        <a:lstStyle/>
        <a:p>
          <a:pPr>
            <a:lnSpc>
              <a:spcPct val="100000"/>
            </a:lnSpc>
          </a:pPr>
          <a:r>
            <a:rPr lang="en-US"/>
            <a:t>Completely oriented to the development of dynamic web applications and / or web pages with access to a Database.</a:t>
          </a:r>
        </a:p>
      </dgm:t>
    </dgm:pt>
    <dgm:pt modelId="{3DBC1E57-D206-44FB-9E6E-9159E293AF7A}" type="parTrans" cxnId="{37DE72E9-847A-4C8D-98EE-2A359B5A6C34}">
      <dgm:prSet/>
      <dgm:spPr/>
      <dgm:t>
        <a:bodyPr/>
        <a:lstStyle/>
        <a:p>
          <a:endParaRPr lang="en-US"/>
        </a:p>
      </dgm:t>
    </dgm:pt>
    <dgm:pt modelId="{22805267-4925-45A6-A6F5-3295396F0F38}" type="sibTrans" cxnId="{37DE72E9-847A-4C8D-98EE-2A359B5A6C34}">
      <dgm:prSet/>
      <dgm:spPr/>
      <dgm:t>
        <a:bodyPr/>
        <a:lstStyle/>
        <a:p>
          <a:pPr>
            <a:lnSpc>
              <a:spcPct val="100000"/>
            </a:lnSpc>
          </a:pPr>
          <a:endParaRPr lang="en-US"/>
        </a:p>
      </dgm:t>
    </dgm:pt>
    <dgm:pt modelId="{CEAF2185-AD5A-4946-8B8C-458EE13741CE}">
      <dgm:prSet/>
      <dgm:spPr/>
      <dgm:t>
        <a:bodyPr/>
        <a:lstStyle/>
        <a:p>
          <a:pPr>
            <a:lnSpc>
              <a:spcPct val="100000"/>
            </a:lnSpc>
          </a:pPr>
          <a:r>
            <a:rPr lang="en-US"/>
            <a:t>Ability to connect with most of the database engines currently used, it highlights its connectivity with MySQL and PostgreSQL.</a:t>
          </a:r>
        </a:p>
      </dgm:t>
    </dgm:pt>
    <dgm:pt modelId="{AFC85D1B-FC06-47FB-ADAA-5C1D65BE5C3D}" type="parTrans" cxnId="{B7255FC5-4D51-4E71-9153-8851297F3146}">
      <dgm:prSet/>
      <dgm:spPr/>
      <dgm:t>
        <a:bodyPr/>
        <a:lstStyle/>
        <a:p>
          <a:endParaRPr lang="en-US"/>
        </a:p>
      </dgm:t>
    </dgm:pt>
    <dgm:pt modelId="{E42313EC-8230-414D-BB14-3BB8CA2FCC5A}" type="sibTrans" cxnId="{B7255FC5-4D51-4E71-9153-8851297F3146}">
      <dgm:prSet/>
      <dgm:spPr/>
      <dgm:t>
        <a:bodyPr/>
        <a:lstStyle/>
        <a:p>
          <a:pPr>
            <a:lnSpc>
              <a:spcPct val="100000"/>
            </a:lnSpc>
          </a:pPr>
          <a:endParaRPr lang="en-US"/>
        </a:p>
      </dgm:t>
    </dgm:pt>
    <dgm:pt modelId="{D52B52FA-7B58-4EE8-AA89-472555A0DF2E}">
      <dgm:prSet/>
      <dgm:spPr/>
      <dgm:t>
        <a:bodyPr/>
        <a:lstStyle/>
        <a:p>
          <a:pPr>
            <a:lnSpc>
              <a:spcPct val="100000"/>
            </a:lnSpc>
          </a:pPr>
          <a:r>
            <a:rPr lang="en-US"/>
            <a:t>The source code written in PHP is invisible to the browser and the client since it is the server that is responsible for executing the code and sending its HTML result to the browse</a:t>
          </a:r>
        </a:p>
      </dgm:t>
    </dgm:pt>
    <dgm:pt modelId="{C7927697-F633-4B97-9D49-4C1142709660}" type="parTrans" cxnId="{E4A54BBB-41B9-4163-A72A-72F7080F53C0}">
      <dgm:prSet/>
      <dgm:spPr/>
      <dgm:t>
        <a:bodyPr/>
        <a:lstStyle/>
        <a:p>
          <a:endParaRPr lang="en-US"/>
        </a:p>
      </dgm:t>
    </dgm:pt>
    <dgm:pt modelId="{A889392A-447B-48F6-B88F-A35F2269CEE4}" type="sibTrans" cxnId="{E4A54BBB-41B9-4163-A72A-72F7080F53C0}">
      <dgm:prSet/>
      <dgm:spPr/>
      <dgm:t>
        <a:bodyPr/>
        <a:lstStyle/>
        <a:p>
          <a:endParaRPr lang="en-US"/>
        </a:p>
      </dgm:t>
    </dgm:pt>
    <dgm:pt modelId="{419C350B-0EAE-4AD4-8FB5-784BDA260CDA}" type="pres">
      <dgm:prSet presAssocID="{933258EF-873F-462B-B9CB-B7E59628B325}" presName="root" presStyleCnt="0">
        <dgm:presLayoutVars>
          <dgm:dir/>
          <dgm:resizeHandles val="exact"/>
        </dgm:presLayoutVars>
      </dgm:prSet>
      <dgm:spPr/>
    </dgm:pt>
    <dgm:pt modelId="{02F86C17-4546-481E-968F-862857027AC4}" type="pres">
      <dgm:prSet presAssocID="{47A049C2-C390-44ED-8723-7D0F13C338DA}" presName="compNode" presStyleCnt="0"/>
      <dgm:spPr/>
    </dgm:pt>
    <dgm:pt modelId="{9BEA8CF6-461E-40CA-B4F7-A2A09A95A91F}" type="pres">
      <dgm:prSet presAssocID="{47A049C2-C390-44ED-8723-7D0F13C338DA}" presName="bgRect" presStyleLbl="bgShp" presStyleIdx="0" presStyleCnt="5"/>
      <dgm:spPr/>
    </dgm:pt>
    <dgm:pt modelId="{9CF1B739-989A-4F71-8118-D4D4BAA89EA2}" type="pres">
      <dgm:prSet presAssocID="{47A049C2-C390-44ED-8723-7D0F13C338D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ngue"/>
        </a:ext>
      </dgm:extLst>
    </dgm:pt>
    <dgm:pt modelId="{81699B35-26E2-47F9-AEA9-98681AB2802F}" type="pres">
      <dgm:prSet presAssocID="{47A049C2-C390-44ED-8723-7D0F13C338DA}" presName="spaceRect" presStyleCnt="0"/>
      <dgm:spPr/>
    </dgm:pt>
    <dgm:pt modelId="{0EAFD1B3-3495-47DD-B9A5-C5EC466D33DB}" type="pres">
      <dgm:prSet presAssocID="{47A049C2-C390-44ED-8723-7D0F13C338DA}" presName="parTx" presStyleLbl="revTx" presStyleIdx="0" presStyleCnt="5">
        <dgm:presLayoutVars>
          <dgm:chMax val="0"/>
          <dgm:chPref val="0"/>
        </dgm:presLayoutVars>
      </dgm:prSet>
      <dgm:spPr/>
    </dgm:pt>
    <dgm:pt modelId="{EB29CF70-C0BE-41F1-A819-B2FE41FDED32}" type="pres">
      <dgm:prSet presAssocID="{1A91B082-FDA1-45A3-ABF6-BF0E89A4C67B}" presName="sibTrans" presStyleCnt="0"/>
      <dgm:spPr/>
    </dgm:pt>
    <dgm:pt modelId="{277C7FDC-5389-4A08-9ABB-FC05378C0E42}" type="pres">
      <dgm:prSet presAssocID="{6DA12263-CE33-4D22-A7A0-97746AD8F2E1}" presName="compNode" presStyleCnt="0"/>
      <dgm:spPr/>
    </dgm:pt>
    <dgm:pt modelId="{E0E17F49-A157-4B69-9B88-3F5844410392}" type="pres">
      <dgm:prSet presAssocID="{6DA12263-CE33-4D22-A7A0-97746AD8F2E1}" presName="bgRect" presStyleLbl="bgShp" presStyleIdx="1" presStyleCnt="5"/>
      <dgm:spPr/>
    </dgm:pt>
    <dgm:pt modelId="{59621339-EE82-425B-B260-733D4FBBC65B}" type="pres">
      <dgm:prSet presAssocID="{6DA12263-CE33-4D22-A7A0-97746AD8F2E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FB05E8D-5D6A-4A42-A178-4887B40BC802}" type="pres">
      <dgm:prSet presAssocID="{6DA12263-CE33-4D22-A7A0-97746AD8F2E1}" presName="spaceRect" presStyleCnt="0"/>
      <dgm:spPr/>
    </dgm:pt>
    <dgm:pt modelId="{42D4D8D5-61E1-4A0D-AA9D-3BDE628872CC}" type="pres">
      <dgm:prSet presAssocID="{6DA12263-CE33-4D22-A7A0-97746AD8F2E1}" presName="parTx" presStyleLbl="revTx" presStyleIdx="1" presStyleCnt="5">
        <dgm:presLayoutVars>
          <dgm:chMax val="0"/>
          <dgm:chPref val="0"/>
        </dgm:presLayoutVars>
      </dgm:prSet>
      <dgm:spPr/>
    </dgm:pt>
    <dgm:pt modelId="{150F2758-2E57-4FC2-B278-93C5C6DDF41A}" type="pres">
      <dgm:prSet presAssocID="{03871F42-1B57-4860-9D56-83DA4F549482}" presName="sibTrans" presStyleCnt="0"/>
      <dgm:spPr/>
    </dgm:pt>
    <dgm:pt modelId="{1F2EB4F0-9271-40A7-8A44-1208AD2CBE8F}" type="pres">
      <dgm:prSet presAssocID="{8923D8D1-5A0B-48B0-A71B-0B754AD48198}" presName="compNode" presStyleCnt="0"/>
      <dgm:spPr/>
    </dgm:pt>
    <dgm:pt modelId="{D69FD959-420F-4BAA-B8A2-FB7C4C2FD1AF}" type="pres">
      <dgm:prSet presAssocID="{8923D8D1-5A0B-48B0-A71B-0B754AD48198}" presName="bgRect" presStyleLbl="bgShp" presStyleIdx="2" presStyleCnt="5"/>
      <dgm:spPr/>
    </dgm:pt>
    <dgm:pt modelId="{C85BCDCD-E281-4B24-802E-9B0F033A306D}" type="pres">
      <dgm:prSet presAssocID="{8923D8D1-5A0B-48B0-A71B-0B754AD4819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2F5730E0-74DB-416E-B57E-BA9E2891DD25}" type="pres">
      <dgm:prSet presAssocID="{8923D8D1-5A0B-48B0-A71B-0B754AD48198}" presName="spaceRect" presStyleCnt="0"/>
      <dgm:spPr/>
    </dgm:pt>
    <dgm:pt modelId="{122CB250-1925-4B64-8CF7-34C087C9F8C9}" type="pres">
      <dgm:prSet presAssocID="{8923D8D1-5A0B-48B0-A71B-0B754AD48198}" presName="parTx" presStyleLbl="revTx" presStyleIdx="2" presStyleCnt="5">
        <dgm:presLayoutVars>
          <dgm:chMax val="0"/>
          <dgm:chPref val="0"/>
        </dgm:presLayoutVars>
      </dgm:prSet>
      <dgm:spPr/>
    </dgm:pt>
    <dgm:pt modelId="{7A782BB9-8E5F-4C0F-A9FF-6189C8951F7B}" type="pres">
      <dgm:prSet presAssocID="{22805267-4925-45A6-A6F5-3295396F0F38}" presName="sibTrans" presStyleCnt="0"/>
      <dgm:spPr/>
    </dgm:pt>
    <dgm:pt modelId="{DF921556-5D1E-42FD-8101-4ECD5D0DEDEE}" type="pres">
      <dgm:prSet presAssocID="{CEAF2185-AD5A-4946-8B8C-458EE13741CE}" presName="compNode" presStyleCnt="0"/>
      <dgm:spPr/>
    </dgm:pt>
    <dgm:pt modelId="{0B091FC9-B70E-44EB-8B16-8FB5EF92790F}" type="pres">
      <dgm:prSet presAssocID="{CEAF2185-AD5A-4946-8B8C-458EE13741CE}" presName="bgRect" presStyleLbl="bgShp" presStyleIdx="3" presStyleCnt="5"/>
      <dgm:spPr/>
    </dgm:pt>
    <dgm:pt modelId="{371FBD64-9A11-4DA0-9B23-1AE76852243E}" type="pres">
      <dgm:prSet presAssocID="{CEAF2185-AD5A-4946-8B8C-458EE13741C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E5536CAF-1B48-4A70-8585-49FDA97B487E}" type="pres">
      <dgm:prSet presAssocID="{CEAF2185-AD5A-4946-8B8C-458EE13741CE}" presName="spaceRect" presStyleCnt="0"/>
      <dgm:spPr/>
    </dgm:pt>
    <dgm:pt modelId="{A2F2E1C7-3F54-4E33-91D8-00FF061B2C2D}" type="pres">
      <dgm:prSet presAssocID="{CEAF2185-AD5A-4946-8B8C-458EE13741CE}" presName="parTx" presStyleLbl="revTx" presStyleIdx="3" presStyleCnt="5">
        <dgm:presLayoutVars>
          <dgm:chMax val="0"/>
          <dgm:chPref val="0"/>
        </dgm:presLayoutVars>
      </dgm:prSet>
      <dgm:spPr/>
    </dgm:pt>
    <dgm:pt modelId="{86578261-7397-4B08-83C8-A4209E500723}" type="pres">
      <dgm:prSet presAssocID="{E42313EC-8230-414D-BB14-3BB8CA2FCC5A}" presName="sibTrans" presStyleCnt="0"/>
      <dgm:spPr/>
    </dgm:pt>
    <dgm:pt modelId="{D7A69CCB-61BC-4C0E-80E2-31C31F2CA0A2}" type="pres">
      <dgm:prSet presAssocID="{D52B52FA-7B58-4EE8-AA89-472555A0DF2E}" presName="compNode" presStyleCnt="0"/>
      <dgm:spPr/>
    </dgm:pt>
    <dgm:pt modelId="{FE9DFBFE-720E-42E0-9E7E-8D6265F7C5CE}" type="pres">
      <dgm:prSet presAssocID="{D52B52FA-7B58-4EE8-AA89-472555A0DF2E}" presName="bgRect" presStyleLbl="bgShp" presStyleIdx="4" presStyleCnt="5"/>
      <dgm:spPr/>
    </dgm:pt>
    <dgm:pt modelId="{4662934B-A61B-44E3-8735-FF2811080E83}" type="pres">
      <dgm:prSet presAssocID="{D52B52FA-7B58-4EE8-AA89-472555A0DF2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04606C8A-A9E1-4DD3-A91B-53C20108C6CD}" type="pres">
      <dgm:prSet presAssocID="{D52B52FA-7B58-4EE8-AA89-472555A0DF2E}" presName="spaceRect" presStyleCnt="0"/>
      <dgm:spPr/>
    </dgm:pt>
    <dgm:pt modelId="{F93DFF06-C870-45FC-94C0-0477CC8ABDE9}" type="pres">
      <dgm:prSet presAssocID="{D52B52FA-7B58-4EE8-AA89-472555A0DF2E}" presName="parTx" presStyleLbl="revTx" presStyleIdx="4" presStyleCnt="5">
        <dgm:presLayoutVars>
          <dgm:chMax val="0"/>
          <dgm:chPref val="0"/>
        </dgm:presLayoutVars>
      </dgm:prSet>
      <dgm:spPr/>
    </dgm:pt>
  </dgm:ptLst>
  <dgm:cxnLst>
    <dgm:cxn modelId="{A03E8803-A464-4AD4-BBD5-99068311B47B}" type="presOf" srcId="{6DA12263-CE33-4D22-A7A0-97746AD8F2E1}" destId="{42D4D8D5-61E1-4A0D-AA9D-3BDE628872CC}" srcOrd="0" destOrd="0" presId="urn:microsoft.com/office/officeart/2018/2/layout/IconVerticalSolidList"/>
    <dgm:cxn modelId="{A4D7A90C-C2AB-425A-882D-1FA4EC411144}" srcId="{933258EF-873F-462B-B9CB-B7E59628B325}" destId="{6DA12263-CE33-4D22-A7A0-97746AD8F2E1}" srcOrd="1" destOrd="0" parTransId="{5598AD78-0239-46F2-B949-D2E012E56109}" sibTransId="{03871F42-1B57-4860-9D56-83DA4F549482}"/>
    <dgm:cxn modelId="{1579CD28-D55B-472D-96EC-F5D273FB1CBF}" type="presOf" srcId="{933258EF-873F-462B-B9CB-B7E59628B325}" destId="{419C350B-0EAE-4AD4-8FB5-784BDA260CDA}" srcOrd="0" destOrd="0" presId="urn:microsoft.com/office/officeart/2018/2/layout/IconVerticalSolidList"/>
    <dgm:cxn modelId="{9DE9BC41-7D5B-4CC8-98F8-D1E0787ED711}" type="presOf" srcId="{CEAF2185-AD5A-4946-8B8C-458EE13741CE}" destId="{A2F2E1C7-3F54-4E33-91D8-00FF061B2C2D}" srcOrd="0" destOrd="0" presId="urn:microsoft.com/office/officeart/2018/2/layout/IconVerticalSolidList"/>
    <dgm:cxn modelId="{6E802143-8B2A-456A-9FAF-EC2EEFE467A4}" type="presOf" srcId="{D52B52FA-7B58-4EE8-AA89-472555A0DF2E}" destId="{F93DFF06-C870-45FC-94C0-0477CC8ABDE9}" srcOrd="0" destOrd="0" presId="urn:microsoft.com/office/officeart/2018/2/layout/IconVerticalSolidList"/>
    <dgm:cxn modelId="{9C4CAA7A-4ECC-44E7-BB96-2121A304ABDE}" type="presOf" srcId="{8923D8D1-5A0B-48B0-A71B-0B754AD48198}" destId="{122CB250-1925-4B64-8CF7-34C087C9F8C9}" srcOrd="0" destOrd="0" presId="urn:microsoft.com/office/officeart/2018/2/layout/IconVerticalSolidList"/>
    <dgm:cxn modelId="{3AEA9787-4710-4645-9B34-51D7E14495B3}" srcId="{933258EF-873F-462B-B9CB-B7E59628B325}" destId="{47A049C2-C390-44ED-8723-7D0F13C338DA}" srcOrd="0" destOrd="0" parTransId="{8BEED168-DD01-48BD-909E-1FF3DB7610C2}" sibTransId="{1A91B082-FDA1-45A3-ABF6-BF0E89A4C67B}"/>
    <dgm:cxn modelId="{C1F9E394-9347-4A15-8445-FE252F2640D3}" type="presOf" srcId="{47A049C2-C390-44ED-8723-7D0F13C338DA}" destId="{0EAFD1B3-3495-47DD-B9A5-C5EC466D33DB}" srcOrd="0" destOrd="0" presId="urn:microsoft.com/office/officeart/2018/2/layout/IconVerticalSolidList"/>
    <dgm:cxn modelId="{E4A54BBB-41B9-4163-A72A-72F7080F53C0}" srcId="{933258EF-873F-462B-B9CB-B7E59628B325}" destId="{D52B52FA-7B58-4EE8-AA89-472555A0DF2E}" srcOrd="4" destOrd="0" parTransId="{C7927697-F633-4B97-9D49-4C1142709660}" sibTransId="{A889392A-447B-48F6-B88F-A35F2269CEE4}"/>
    <dgm:cxn modelId="{B7255FC5-4D51-4E71-9153-8851297F3146}" srcId="{933258EF-873F-462B-B9CB-B7E59628B325}" destId="{CEAF2185-AD5A-4946-8B8C-458EE13741CE}" srcOrd="3" destOrd="0" parTransId="{AFC85D1B-FC06-47FB-ADAA-5C1D65BE5C3D}" sibTransId="{E42313EC-8230-414D-BB14-3BB8CA2FCC5A}"/>
    <dgm:cxn modelId="{37DE72E9-847A-4C8D-98EE-2A359B5A6C34}" srcId="{933258EF-873F-462B-B9CB-B7E59628B325}" destId="{8923D8D1-5A0B-48B0-A71B-0B754AD48198}" srcOrd="2" destOrd="0" parTransId="{3DBC1E57-D206-44FB-9E6E-9159E293AF7A}" sibTransId="{22805267-4925-45A6-A6F5-3295396F0F38}"/>
    <dgm:cxn modelId="{4E0D858C-4936-431A-87A4-231D7B20E8C4}" type="presParOf" srcId="{419C350B-0EAE-4AD4-8FB5-784BDA260CDA}" destId="{02F86C17-4546-481E-968F-862857027AC4}" srcOrd="0" destOrd="0" presId="urn:microsoft.com/office/officeart/2018/2/layout/IconVerticalSolidList"/>
    <dgm:cxn modelId="{827499B9-8CA0-447E-9AD7-3ED265BC8FAD}" type="presParOf" srcId="{02F86C17-4546-481E-968F-862857027AC4}" destId="{9BEA8CF6-461E-40CA-B4F7-A2A09A95A91F}" srcOrd="0" destOrd="0" presId="urn:microsoft.com/office/officeart/2018/2/layout/IconVerticalSolidList"/>
    <dgm:cxn modelId="{EC0266DE-3DD5-4881-AF5A-29CB5CD2384B}" type="presParOf" srcId="{02F86C17-4546-481E-968F-862857027AC4}" destId="{9CF1B739-989A-4F71-8118-D4D4BAA89EA2}" srcOrd="1" destOrd="0" presId="urn:microsoft.com/office/officeart/2018/2/layout/IconVerticalSolidList"/>
    <dgm:cxn modelId="{71FCEEB4-F983-4F50-AB92-3C372EEDC3CA}" type="presParOf" srcId="{02F86C17-4546-481E-968F-862857027AC4}" destId="{81699B35-26E2-47F9-AEA9-98681AB2802F}" srcOrd="2" destOrd="0" presId="urn:microsoft.com/office/officeart/2018/2/layout/IconVerticalSolidList"/>
    <dgm:cxn modelId="{E1926110-EFFD-40F7-A610-26FBDA697216}" type="presParOf" srcId="{02F86C17-4546-481E-968F-862857027AC4}" destId="{0EAFD1B3-3495-47DD-B9A5-C5EC466D33DB}" srcOrd="3" destOrd="0" presId="urn:microsoft.com/office/officeart/2018/2/layout/IconVerticalSolidList"/>
    <dgm:cxn modelId="{251B9171-45C6-4997-9840-7F3A3CACE1AB}" type="presParOf" srcId="{419C350B-0EAE-4AD4-8FB5-784BDA260CDA}" destId="{EB29CF70-C0BE-41F1-A819-B2FE41FDED32}" srcOrd="1" destOrd="0" presId="urn:microsoft.com/office/officeart/2018/2/layout/IconVerticalSolidList"/>
    <dgm:cxn modelId="{F9CCE5DD-668C-47A7-9F68-532EAB696D54}" type="presParOf" srcId="{419C350B-0EAE-4AD4-8FB5-784BDA260CDA}" destId="{277C7FDC-5389-4A08-9ABB-FC05378C0E42}" srcOrd="2" destOrd="0" presId="urn:microsoft.com/office/officeart/2018/2/layout/IconVerticalSolidList"/>
    <dgm:cxn modelId="{57F221D4-5C4A-4E76-92DF-D6514E64A6FE}" type="presParOf" srcId="{277C7FDC-5389-4A08-9ABB-FC05378C0E42}" destId="{E0E17F49-A157-4B69-9B88-3F5844410392}" srcOrd="0" destOrd="0" presId="urn:microsoft.com/office/officeart/2018/2/layout/IconVerticalSolidList"/>
    <dgm:cxn modelId="{2D36A940-561B-4175-BB9D-6DAD28676325}" type="presParOf" srcId="{277C7FDC-5389-4A08-9ABB-FC05378C0E42}" destId="{59621339-EE82-425B-B260-733D4FBBC65B}" srcOrd="1" destOrd="0" presId="urn:microsoft.com/office/officeart/2018/2/layout/IconVerticalSolidList"/>
    <dgm:cxn modelId="{6E4F6F72-097C-4014-A821-B77B4DCFA732}" type="presParOf" srcId="{277C7FDC-5389-4A08-9ABB-FC05378C0E42}" destId="{3FB05E8D-5D6A-4A42-A178-4887B40BC802}" srcOrd="2" destOrd="0" presId="urn:microsoft.com/office/officeart/2018/2/layout/IconVerticalSolidList"/>
    <dgm:cxn modelId="{51F341E9-C0B6-4816-9C1D-29D581290956}" type="presParOf" srcId="{277C7FDC-5389-4A08-9ABB-FC05378C0E42}" destId="{42D4D8D5-61E1-4A0D-AA9D-3BDE628872CC}" srcOrd="3" destOrd="0" presId="urn:microsoft.com/office/officeart/2018/2/layout/IconVerticalSolidList"/>
    <dgm:cxn modelId="{09226CCD-9B61-44B3-873C-47487252F407}" type="presParOf" srcId="{419C350B-0EAE-4AD4-8FB5-784BDA260CDA}" destId="{150F2758-2E57-4FC2-B278-93C5C6DDF41A}" srcOrd="3" destOrd="0" presId="urn:microsoft.com/office/officeart/2018/2/layout/IconVerticalSolidList"/>
    <dgm:cxn modelId="{5DCB088F-98B1-4D20-822F-6432635F8B9B}" type="presParOf" srcId="{419C350B-0EAE-4AD4-8FB5-784BDA260CDA}" destId="{1F2EB4F0-9271-40A7-8A44-1208AD2CBE8F}" srcOrd="4" destOrd="0" presId="urn:microsoft.com/office/officeart/2018/2/layout/IconVerticalSolidList"/>
    <dgm:cxn modelId="{B60FB545-4F8F-4536-A8D4-DEA7F7A6B2DA}" type="presParOf" srcId="{1F2EB4F0-9271-40A7-8A44-1208AD2CBE8F}" destId="{D69FD959-420F-4BAA-B8A2-FB7C4C2FD1AF}" srcOrd="0" destOrd="0" presId="urn:microsoft.com/office/officeart/2018/2/layout/IconVerticalSolidList"/>
    <dgm:cxn modelId="{96CEC935-EEDE-447E-B25F-AAA7B1B16551}" type="presParOf" srcId="{1F2EB4F0-9271-40A7-8A44-1208AD2CBE8F}" destId="{C85BCDCD-E281-4B24-802E-9B0F033A306D}" srcOrd="1" destOrd="0" presId="urn:microsoft.com/office/officeart/2018/2/layout/IconVerticalSolidList"/>
    <dgm:cxn modelId="{06A6A7FF-F92D-4DF6-8166-4C25A766310B}" type="presParOf" srcId="{1F2EB4F0-9271-40A7-8A44-1208AD2CBE8F}" destId="{2F5730E0-74DB-416E-B57E-BA9E2891DD25}" srcOrd="2" destOrd="0" presId="urn:microsoft.com/office/officeart/2018/2/layout/IconVerticalSolidList"/>
    <dgm:cxn modelId="{B672BA5D-F2F9-4029-8DD0-CFFD867594C6}" type="presParOf" srcId="{1F2EB4F0-9271-40A7-8A44-1208AD2CBE8F}" destId="{122CB250-1925-4B64-8CF7-34C087C9F8C9}" srcOrd="3" destOrd="0" presId="urn:microsoft.com/office/officeart/2018/2/layout/IconVerticalSolidList"/>
    <dgm:cxn modelId="{0A9AF15A-4D3D-4ADF-838E-134938FAD607}" type="presParOf" srcId="{419C350B-0EAE-4AD4-8FB5-784BDA260CDA}" destId="{7A782BB9-8E5F-4C0F-A9FF-6189C8951F7B}" srcOrd="5" destOrd="0" presId="urn:microsoft.com/office/officeart/2018/2/layout/IconVerticalSolidList"/>
    <dgm:cxn modelId="{C523AE06-53C7-464F-8AAD-797D9458336F}" type="presParOf" srcId="{419C350B-0EAE-4AD4-8FB5-784BDA260CDA}" destId="{DF921556-5D1E-42FD-8101-4ECD5D0DEDEE}" srcOrd="6" destOrd="0" presId="urn:microsoft.com/office/officeart/2018/2/layout/IconVerticalSolidList"/>
    <dgm:cxn modelId="{C287B0D3-566F-4695-ABEB-712183E50DA7}" type="presParOf" srcId="{DF921556-5D1E-42FD-8101-4ECD5D0DEDEE}" destId="{0B091FC9-B70E-44EB-8B16-8FB5EF92790F}" srcOrd="0" destOrd="0" presId="urn:microsoft.com/office/officeart/2018/2/layout/IconVerticalSolidList"/>
    <dgm:cxn modelId="{AD85D027-E5B0-44B2-B1C3-B26CB8544140}" type="presParOf" srcId="{DF921556-5D1E-42FD-8101-4ECD5D0DEDEE}" destId="{371FBD64-9A11-4DA0-9B23-1AE76852243E}" srcOrd="1" destOrd="0" presId="urn:microsoft.com/office/officeart/2018/2/layout/IconVerticalSolidList"/>
    <dgm:cxn modelId="{21A81DEE-6D19-4E7D-87B5-9EE5E66CD333}" type="presParOf" srcId="{DF921556-5D1E-42FD-8101-4ECD5D0DEDEE}" destId="{E5536CAF-1B48-4A70-8585-49FDA97B487E}" srcOrd="2" destOrd="0" presId="urn:microsoft.com/office/officeart/2018/2/layout/IconVerticalSolidList"/>
    <dgm:cxn modelId="{71C3DA73-0C16-4442-A225-4696C934C77B}" type="presParOf" srcId="{DF921556-5D1E-42FD-8101-4ECD5D0DEDEE}" destId="{A2F2E1C7-3F54-4E33-91D8-00FF061B2C2D}" srcOrd="3" destOrd="0" presId="urn:microsoft.com/office/officeart/2018/2/layout/IconVerticalSolidList"/>
    <dgm:cxn modelId="{92E3557D-C6D9-4125-813B-CD1E0E69790F}" type="presParOf" srcId="{419C350B-0EAE-4AD4-8FB5-784BDA260CDA}" destId="{86578261-7397-4B08-83C8-A4209E500723}" srcOrd="7" destOrd="0" presId="urn:microsoft.com/office/officeart/2018/2/layout/IconVerticalSolidList"/>
    <dgm:cxn modelId="{D9B3EE5F-DB5C-4B81-ADE2-137EB1832C65}" type="presParOf" srcId="{419C350B-0EAE-4AD4-8FB5-784BDA260CDA}" destId="{D7A69CCB-61BC-4C0E-80E2-31C31F2CA0A2}" srcOrd="8" destOrd="0" presId="urn:microsoft.com/office/officeart/2018/2/layout/IconVerticalSolidList"/>
    <dgm:cxn modelId="{8C1DB4FB-09A3-4175-AA74-1E7135CA7C47}" type="presParOf" srcId="{D7A69CCB-61BC-4C0E-80E2-31C31F2CA0A2}" destId="{FE9DFBFE-720E-42E0-9E7E-8D6265F7C5CE}" srcOrd="0" destOrd="0" presId="urn:microsoft.com/office/officeart/2018/2/layout/IconVerticalSolidList"/>
    <dgm:cxn modelId="{832B3820-C71C-4CD0-B733-E98932B437B3}" type="presParOf" srcId="{D7A69CCB-61BC-4C0E-80E2-31C31F2CA0A2}" destId="{4662934B-A61B-44E3-8735-FF2811080E83}" srcOrd="1" destOrd="0" presId="urn:microsoft.com/office/officeart/2018/2/layout/IconVerticalSolidList"/>
    <dgm:cxn modelId="{B08429C6-A655-4EEF-A2F5-998F6D528261}" type="presParOf" srcId="{D7A69CCB-61BC-4C0E-80E2-31C31F2CA0A2}" destId="{04606C8A-A9E1-4DD3-A91B-53C20108C6CD}" srcOrd="2" destOrd="0" presId="urn:microsoft.com/office/officeart/2018/2/layout/IconVerticalSolidList"/>
    <dgm:cxn modelId="{50336128-C458-401E-8BBB-24973A1326DC}" type="presParOf" srcId="{D7A69CCB-61BC-4C0E-80E2-31C31F2CA0A2}" destId="{F93DFF06-C870-45FC-94C0-0477CC8ABD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662988-2CC5-42C7-A54A-45FCF5B318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BE3225-FB7E-4D4F-850B-FE403FF51C7F}">
      <dgm:prSet/>
      <dgm:spPr/>
      <dgm:t>
        <a:bodyPr/>
        <a:lstStyle/>
        <a:p>
          <a:r>
            <a:rPr lang="en-US"/>
            <a:t>We need to install a web server.</a:t>
          </a:r>
        </a:p>
      </dgm:t>
    </dgm:pt>
    <dgm:pt modelId="{E4559F2A-8A4A-4F9B-9EB6-F7E603EDE8C5}" type="parTrans" cxnId="{5B35F3D1-A1F9-40B7-B532-C8F8AFD0DBD7}">
      <dgm:prSet/>
      <dgm:spPr/>
      <dgm:t>
        <a:bodyPr/>
        <a:lstStyle/>
        <a:p>
          <a:endParaRPr lang="en-US"/>
        </a:p>
      </dgm:t>
    </dgm:pt>
    <dgm:pt modelId="{AEB2B5E1-DDC5-4614-87C2-3E23A35AC2D4}" type="sibTrans" cxnId="{5B35F3D1-A1F9-40B7-B532-C8F8AFD0DBD7}">
      <dgm:prSet/>
      <dgm:spPr/>
      <dgm:t>
        <a:bodyPr/>
        <a:lstStyle/>
        <a:p>
          <a:endParaRPr lang="en-US"/>
        </a:p>
      </dgm:t>
    </dgm:pt>
    <dgm:pt modelId="{FDF6E127-B61A-4B3E-8130-B9B754C93A6D}">
      <dgm:prSet/>
      <dgm:spPr/>
      <dgm:t>
        <a:bodyPr/>
        <a:lstStyle/>
        <a:p>
          <a:r>
            <a:rPr lang="en-US"/>
            <a:t>The safest place to run an application is on your own server.</a:t>
          </a:r>
        </a:p>
      </dgm:t>
    </dgm:pt>
    <dgm:pt modelId="{6887312E-05D5-4275-B82C-F7906271F2DC}" type="parTrans" cxnId="{78F21E68-B6A7-462F-9AC8-C0B1D87BCEE7}">
      <dgm:prSet/>
      <dgm:spPr/>
      <dgm:t>
        <a:bodyPr/>
        <a:lstStyle/>
        <a:p>
          <a:endParaRPr lang="en-US"/>
        </a:p>
      </dgm:t>
    </dgm:pt>
    <dgm:pt modelId="{9058A6D2-51A7-4F34-B2F7-A4199E984DED}" type="sibTrans" cxnId="{78F21E68-B6A7-462F-9AC8-C0B1D87BCEE7}">
      <dgm:prSet/>
      <dgm:spPr/>
      <dgm:t>
        <a:bodyPr/>
        <a:lstStyle/>
        <a:p>
          <a:endParaRPr lang="en-US"/>
        </a:p>
      </dgm:t>
    </dgm:pt>
    <dgm:pt modelId="{E3C46B44-AA13-4AD9-BB51-65DC02A92446}">
      <dgm:prSet/>
      <dgm:spPr/>
      <dgm:t>
        <a:bodyPr/>
        <a:lstStyle/>
        <a:p>
          <a:r>
            <a:rPr lang="en-US"/>
            <a:t>You must know at least HTML to be able to do a moderately functional job</a:t>
          </a:r>
          <a:r>
            <a:rPr lang="es-MX"/>
            <a:t>.</a:t>
          </a:r>
          <a:endParaRPr lang="en-US"/>
        </a:p>
      </dgm:t>
    </dgm:pt>
    <dgm:pt modelId="{67B7459A-569C-4381-809C-61B04A286DF8}" type="parTrans" cxnId="{77F6BB5E-C7EA-4CBE-B17D-11FDB610DAB8}">
      <dgm:prSet/>
      <dgm:spPr/>
      <dgm:t>
        <a:bodyPr/>
        <a:lstStyle/>
        <a:p>
          <a:endParaRPr lang="en-US"/>
        </a:p>
      </dgm:t>
    </dgm:pt>
    <dgm:pt modelId="{6A50E92F-097C-4931-8778-01BD74B9C21E}" type="sibTrans" cxnId="{77F6BB5E-C7EA-4CBE-B17D-11FDB610DAB8}">
      <dgm:prSet/>
      <dgm:spPr/>
      <dgm:t>
        <a:bodyPr/>
        <a:lstStyle/>
        <a:p>
          <a:endParaRPr lang="en-US"/>
        </a:p>
      </dgm:t>
    </dgm:pt>
    <dgm:pt modelId="{D912C38C-7F78-4DF6-93CF-FC68BF39999A}">
      <dgm:prSet/>
      <dgm:spPr/>
      <dgm:t>
        <a:bodyPr/>
        <a:lstStyle/>
        <a:p>
          <a:r>
            <a:rPr lang="en-US"/>
            <a:t>If we do not configure it correctly we leave many security breaches open.</a:t>
          </a:r>
        </a:p>
      </dgm:t>
    </dgm:pt>
    <dgm:pt modelId="{AC148551-45C4-4D03-ABDC-D58EDF9DB4F2}" type="parTrans" cxnId="{9193C3C2-ECD0-4CAD-9A75-7234658D3AA9}">
      <dgm:prSet/>
      <dgm:spPr/>
      <dgm:t>
        <a:bodyPr/>
        <a:lstStyle/>
        <a:p>
          <a:endParaRPr lang="en-US"/>
        </a:p>
      </dgm:t>
    </dgm:pt>
    <dgm:pt modelId="{0333F9FE-78DA-4F2D-ADA8-A625B61221E5}" type="sibTrans" cxnId="{9193C3C2-ECD0-4CAD-9A75-7234658D3AA9}">
      <dgm:prSet/>
      <dgm:spPr/>
      <dgm:t>
        <a:bodyPr/>
        <a:lstStyle/>
        <a:p>
          <a:endParaRPr lang="en-US"/>
        </a:p>
      </dgm:t>
    </dgm:pt>
    <dgm:pt modelId="{37143043-56B3-474F-9916-9B7A9487DDBA}" type="pres">
      <dgm:prSet presAssocID="{B9662988-2CC5-42C7-A54A-45FCF5B31889}" presName="root" presStyleCnt="0">
        <dgm:presLayoutVars>
          <dgm:dir/>
          <dgm:resizeHandles val="exact"/>
        </dgm:presLayoutVars>
      </dgm:prSet>
      <dgm:spPr/>
    </dgm:pt>
    <dgm:pt modelId="{399D0165-FC80-4659-B704-DB420F33AB65}" type="pres">
      <dgm:prSet presAssocID="{D8BE3225-FB7E-4D4F-850B-FE403FF51C7F}" presName="compNode" presStyleCnt="0"/>
      <dgm:spPr/>
    </dgm:pt>
    <dgm:pt modelId="{5EAA7C38-A1E5-437D-87A3-0C65EAA2B6AE}" type="pres">
      <dgm:prSet presAssocID="{D8BE3225-FB7E-4D4F-850B-FE403FF51C7F}" presName="bgRect" presStyleLbl="bgShp" presStyleIdx="0" presStyleCnt="4"/>
      <dgm:spPr/>
    </dgm:pt>
    <dgm:pt modelId="{4E51A1A4-C3C6-4003-8446-FEE2843F2586}" type="pres">
      <dgm:prSet presAssocID="{D8BE3225-FB7E-4D4F-850B-FE403FF51C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5FD58421-95A6-49AD-BF75-8E0ABA8644AC}" type="pres">
      <dgm:prSet presAssocID="{D8BE3225-FB7E-4D4F-850B-FE403FF51C7F}" presName="spaceRect" presStyleCnt="0"/>
      <dgm:spPr/>
    </dgm:pt>
    <dgm:pt modelId="{3D1A2BAE-19BF-4B3A-ACAA-72B07480B589}" type="pres">
      <dgm:prSet presAssocID="{D8BE3225-FB7E-4D4F-850B-FE403FF51C7F}" presName="parTx" presStyleLbl="revTx" presStyleIdx="0" presStyleCnt="4">
        <dgm:presLayoutVars>
          <dgm:chMax val="0"/>
          <dgm:chPref val="0"/>
        </dgm:presLayoutVars>
      </dgm:prSet>
      <dgm:spPr/>
    </dgm:pt>
    <dgm:pt modelId="{250C9122-B101-469E-BF88-C3AACBE9986B}" type="pres">
      <dgm:prSet presAssocID="{AEB2B5E1-DDC5-4614-87C2-3E23A35AC2D4}" presName="sibTrans" presStyleCnt="0"/>
      <dgm:spPr/>
    </dgm:pt>
    <dgm:pt modelId="{4C33491E-FD53-4508-9A46-E0E97FAD4A0B}" type="pres">
      <dgm:prSet presAssocID="{FDF6E127-B61A-4B3E-8130-B9B754C93A6D}" presName="compNode" presStyleCnt="0"/>
      <dgm:spPr/>
    </dgm:pt>
    <dgm:pt modelId="{BE4E8BA3-19E7-4969-B39C-43580222F66F}" type="pres">
      <dgm:prSet presAssocID="{FDF6E127-B61A-4B3E-8130-B9B754C93A6D}" presName="bgRect" presStyleLbl="bgShp" presStyleIdx="1" presStyleCnt="4"/>
      <dgm:spPr/>
    </dgm:pt>
    <dgm:pt modelId="{12782496-5C52-4827-ACC3-B5AB860A17F3}" type="pres">
      <dgm:prSet presAssocID="{FDF6E127-B61A-4B3E-8130-B9B754C93A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2E9B81C-A445-432B-94B1-7281482EF54C}" type="pres">
      <dgm:prSet presAssocID="{FDF6E127-B61A-4B3E-8130-B9B754C93A6D}" presName="spaceRect" presStyleCnt="0"/>
      <dgm:spPr/>
    </dgm:pt>
    <dgm:pt modelId="{4B3703A9-9B74-4FC1-A027-7583C59F8EAA}" type="pres">
      <dgm:prSet presAssocID="{FDF6E127-B61A-4B3E-8130-B9B754C93A6D}" presName="parTx" presStyleLbl="revTx" presStyleIdx="1" presStyleCnt="4">
        <dgm:presLayoutVars>
          <dgm:chMax val="0"/>
          <dgm:chPref val="0"/>
        </dgm:presLayoutVars>
      </dgm:prSet>
      <dgm:spPr/>
    </dgm:pt>
    <dgm:pt modelId="{6E657B57-26E6-4CB7-B8C5-DB290DA6A60F}" type="pres">
      <dgm:prSet presAssocID="{9058A6D2-51A7-4F34-B2F7-A4199E984DED}" presName="sibTrans" presStyleCnt="0"/>
      <dgm:spPr/>
    </dgm:pt>
    <dgm:pt modelId="{7EEDDDAD-C5C8-42E4-BECB-05F7BCDBD02C}" type="pres">
      <dgm:prSet presAssocID="{E3C46B44-AA13-4AD9-BB51-65DC02A92446}" presName="compNode" presStyleCnt="0"/>
      <dgm:spPr/>
    </dgm:pt>
    <dgm:pt modelId="{E38C5B87-69E8-44CD-8C41-9DC9C378D4B1}" type="pres">
      <dgm:prSet presAssocID="{E3C46B44-AA13-4AD9-BB51-65DC02A92446}" presName="bgRect" presStyleLbl="bgShp" presStyleIdx="2" presStyleCnt="4"/>
      <dgm:spPr/>
    </dgm:pt>
    <dgm:pt modelId="{D1B1A35D-E7BA-4D6C-AA0A-BA5E8124B606}" type="pres">
      <dgm:prSet presAssocID="{E3C46B44-AA13-4AD9-BB51-65DC02A9244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0220D6F9-117C-488F-BD91-AE561DDDBB2C}" type="pres">
      <dgm:prSet presAssocID="{E3C46B44-AA13-4AD9-BB51-65DC02A92446}" presName="spaceRect" presStyleCnt="0"/>
      <dgm:spPr/>
    </dgm:pt>
    <dgm:pt modelId="{5E4D863F-7B30-42AD-9217-1C952053E674}" type="pres">
      <dgm:prSet presAssocID="{E3C46B44-AA13-4AD9-BB51-65DC02A92446}" presName="parTx" presStyleLbl="revTx" presStyleIdx="2" presStyleCnt="4">
        <dgm:presLayoutVars>
          <dgm:chMax val="0"/>
          <dgm:chPref val="0"/>
        </dgm:presLayoutVars>
      </dgm:prSet>
      <dgm:spPr/>
    </dgm:pt>
    <dgm:pt modelId="{5E9A65EE-84F4-4E46-9CCC-8E783039DC6F}" type="pres">
      <dgm:prSet presAssocID="{6A50E92F-097C-4931-8778-01BD74B9C21E}" presName="sibTrans" presStyleCnt="0"/>
      <dgm:spPr/>
    </dgm:pt>
    <dgm:pt modelId="{B9013F45-61AA-42B1-9C26-0FF3FDA5BB9F}" type="pres">
      <dgm:prSet presAssocID="{D912C38C-7F78-4DF6-93CF-FC68BF39999A}" presName="compNode" presStyleCnt="0"/>
      <dgm:spPr/>
    </dgm:pt>
    <dgm:pt modelId="{21CAE7A5-B148-4119-880F-72CB5F6522AC}" type="pres">
      <dgm:prSet presAssocID="{D912C38C-7F78-4DF6-93CF-FC68BF39999A}" presName="bgRect" presStyleLbl="bgShp" presStyleIdx="3" presStyleCnt="4"/>
      <dgm:spPr/>
    </dgm:pt>
    <dgm:pt modelId="{0F7A8F12-8658-4AFB-9711-CAE502DC8E8F}" type="pres">
      <dgm:prSet presAssocID="{D912C38C-7F78-4DF6-93CF-FC68BF3999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AD06C602-0D8A-4F9D-B682-4D9F8D6B1D81}" type="pres">
      <dgm:prSet presAssocID="{D912C38C-7F78-4DF6-93CF-FC68BF39999A}" presName="spaceRect" presStyleCnt="0"/>
      <dgm:spPr/>
    </dgm:pt>
    <dgm:pt modelId="{B1DE402A-C0B1-459F-81B1-284867986FEA}" type="pres">
      <dgm:prSet presAssocID="{D912C38C-7F78-4DF6-93CF-FC68BF39999A}" presName="parTx" presStyleLbl="revTx" presStyleIdx="3" presStyleCnt="4">
        <dgm:presLayoutVars>
          <dgm:chMax val="0"/>
          <dgm:chPref val="0"/>
        </dgm:presLayoutVars>
      </dgm:prSet>
      <dgm:spPr/>
    </dgm:pt>
  </dgm:ptLst>
  <dgm:cxnLst>
    <dgm:cxn modelId="{8CC6785E-E845-46AD-ACA7-37593D814F68}" type="presOf" srcId="{B9662988-2CC5-42C7-A54A-45FCF5B31889}" destId="{37143043-56B3-474F-9916-9B7A9487DDBA}" srcOrd="0" destOrd="0" presId="urn:microsoft.com/office/officeart/2018/2/layout/IconVerticalSolidList"/>
    <dgm:cxn modelId="{77F6BB5E-C7EA-4CBE-B17D-11FDB610DAB8}" srcId="{B9662988-2CC5-42C7-A54A-45FCF5B31889}" destId="{E3C46B44-AA13-4AD9-BB51-65DC02A92446}" srcOrd="2" destOrd="0" parTransId="{67B7459A-569C-4381-809C-61B04A286DF8}" sibTransId="{6A50E92F-097C-4931-8778-01BD74B9C21E}"/>
    <dgm:cxn modelId="{8CF0D765-B58D-4A61-8785-0E9A509553A3}" type="presOf" srcId="{D8BE3225-FB7E-4D4F-850B-FE403FF51C7F}" destId="{3D1A2BAE-19BF-4B3A-ACAA-72B07480B589}" srcOrd="0" destOrd="0" presId="urn:microsoft.com/office/officeart/2018/2/layout/IconVerticalSolidList"/>
    <dgm:cxn modelId="{78F21E68-B6A7-462F-9AC8-C0B1D87BCEE7}" srcId="{B9662988-2CC5-42C7-A54A-45FCF5B31889}" destId="{FDF6E127-B61A-4B3E-8130-B9B754C93A6D}" srcOrd="1" destOrd="0" parTransId="{6887312E-05D5-4275-B82C-F7906271F2DC}" sibTransId="{9058A6D2-51A7-4F34-B2F7-A4199E984DED}"/>
    <dgm:cxn modelId="{9242309E-1C35-4C44-B03F-EEF64B7F7759}" type="presOf" srcId="{E3C46B44-AA13-4AD9-BB51-65DC02A92446}" destId="{5E4D863F-7B30-42AD-9217-1C952053E674}" srcOrd="0" destOrd="0" presId="urn:microsoft.com/office/officeart/2018/2/layout/IconVerticalSolidList"/>
    <dgm:cxn modelId="{EC187CC1-B905-4AC9-B3C5-AB7FB3284E0C}" type="presOf" srcId="{FDF6E127-B61A-4B3E-8130-B9B754C93A6D}" destId="{4B3703A9-9B74-4FC1-A027-7583C59F8EAA}" srcOrd="0" destOrd="0" presId="urn:microsoft.com/office/officeart/2018/2/layout/IconVerticalSolidList"/>
    <dgm:cxn modelId="{9193C3C2-ECD0-4CAD-9A75-7234658D3AA9}" srcId="{B9662988-2CC5-42C7-A54A-45FCF5B31889}" destId="{D912C38C-7F78-4DF6-93CF-FC68BF39999A}" srcOrd="3" destOrd="0" parTransId="{AC148551-45C4-4D03-ABDC-D58EDF9DB4F2}" sibTransId="{0333F9FE-78DA-4F2D-ADA8-A625B61221E5}"/>
    <dgm:cxn modelId="{5B35F3D1-A1F9-40B7-B532-C8F8AFD0DBD7}" srcId="{B9662988-2CC5-42C7-A54A-45FCF5B31889}" destId="{D8BE3225-FB7E-4D4F-850B-FE403FF51C7F}" srcOrd="0" destOrd="0" parTransId="{E4559F2A-8A4A-4F9B-9EB6-F7E603EDE8C5}" sibTransId="{AEB2B5E1-DDC5-4614-87C2-3E23A35AC2D4}"/>
    <dgm:cxn modelId="{7ECF8EF9-34F4-4800-8CB6-A640EA350A85}" type="presOf" srcId="{D912C38C-7F78-4DF6-93CF-FC68BF39999A}" destId="{B1DE402A-C0B1-459F-81B1-284867986FEA}" srcOrd="0" destOrd="0" presId="urn:microsoft.com/office/officeart/2018/2/layout/IconVerticalSolidList"/>
    <dgm:cxn modelId="{DD29D188-5E53-4296-B8AF-CD53182C356E}" type="presParOf" srcId="{37143043-56B3-474F-9916-9B7A9487DDBA}" destId="{399D0165-FC80-4659-B704-DB420F33AB65}" srcOrd="0" destOrd="0" presId="urn:microsoft.com/office/officeart/2018/2/layout/IconVerticalSolidList"/>
    <dgm:cxn modelId="{8FEDC116-86B1-4323-8F79-90B325B05E0E}" type="presParOf" srcId="{399D0165-FC80-4659-B704-DB420F33AB65}" destId="{5EAA7C38-A1E5-437D-87A3-0C65EAA2B6AE}" srcOrd="0" destOrd="0" presId="urn:microsoft.com/office/officeart/2018/2/layout/IconVerticalSolidList"/>
    <dgm:cxn modelId="{E2549E3D-0654-4324-8FA3-C1AF115A4217}" type="presParOf" srcId="{399D0165-FC80-4659-B704-DB420F33AB65}" destId="{4E51A1A4-C3C6-4003-8446-FEE2843F2586}" srcOrd="1" destOrd="0" presId="urn:microsoft.com/office/officeart/2018/2/layout/IconVerticalSolidList"/>
    <dgm:cxn modelId="{7FCC253B-342D-4BFB-8558-EA9A71D35D9B}" type="presParOf" srcId="{399D0165-FC80-4659-B704-DB420F33AB65}" destId="{5FD58421-95A6-49AD-BF75-8E0ABA8644AC}" srcOrd="2" destOrd="0" presId="urn:microsoft.com/office/officeart/2018/2/layout/IconVerticalSolidList"/>
    <dgm:cxn modelId="{1D2CFFF9-2D52-4506-BCBE-0A7489894F8A}" type="presParOf" srcId="{399D0165-FC80-4659-B704-DB420F33AB65}" destId="{3D1A2BAE-19BF-4B3A-ACAA-72B07480B589}" srcOrd="3" destOrd="0" presId="urn:microsoft.com/office/officeart/2018/2/layout/IconVerticalSolidList"/>
    <dgm:cxn modelId="{9CAFE540-8F8B-44B7-8646-6C26DE6BD0B1}" type="presParOf" srcId="{37143043-56B3-474F-9916-9B7A9487DDBA}" destId="{250C9122-B101-469E-BF88-C3AACBE9986B}" srcOrd="1" destOrd="0" presId="urn:microsoft.com/office/officeart/2018/2/layout/IconVerticalSolidList"/>
    <dgm:cxn modelId="{CC85283C-30F1-4C19-B6EE-563271411AD4}" type="presParOf" srcId="{37143043-56B3-474F-9916-9B7A9487DDBA}" destId="{4C33491E-FD53-4508-9A46-E0E97FAD4A0B}" srcOrd="2" destOrd="0" presId="urn:microsoft.com/office/officeart/2018/2/layout/IconVerticalSolidList"/>
    <dgm:cxn modelId="{E5B90A00-344F-41FD-A511-E9AC8904C23D}" type="presParOf" srcId="{4C33491E-FD53-4508-9A46-E0E97FAD4A0B}" destId="{BE4E8BA3-19E7-4969-B39C-43580222F66F}" srcOrd="0" destOrd="0" presId="urn:microsoft.com/office/officeart/2018/2/layout/IconVerticalSolidList"/>
    <dgm:cxn modelId="{B8BAC8C3-48B8-4855-8D20-574EA3829348}" type="presParOf" srcId="{4C33491E-FD53-4508-9A46-E0E97FAD4A0B}" destId="{12782496-5C52-4827-ACC3-B5AB860A17F3}" srcOrd="1" destOrd="0" presId="urn:microsoft.com/office/officeart/2018/2/layout/IconVerticalSolidList"/>
    <dgm:cxn modelId="{B50874CA-B9F8-477B-806C-0B746F6500A4}" type="presParOf" srcId="{4C33491E-FD53-4508-9A46-E0E97FAD4A0B}" destId="{52E9B81C-A445-432B-94B1-7281482EF54C}" srcOrd="2" destOrd="0" presId="urn:microsoft.com/office/officeart/2018/2/layout/IconVerticalSolidList"/>
    <dgm:cxn modelId="{758E8372-D8A3-40D3-803A-44FD4AC86ADC}" type="presParOf" srcId="{4C33491E-FD53-4508-9A46-E0E97FAD4A0B}" destId="{4B3703A9-9B74-4FC1-A027-7583C59F8EAA}" srcOrd="3" destOrd="0" presId="urn:microsoft.com/office/officeart/2018/2/layout/IconVerticalSolidList"/>
    <dgm:cxn modelId="{EF08452D-38D9-4DD3-9D7E-5CF4E63BE883}" type="presParOf" srcId="{37143043-56B3-474F-9916-9B7A9487DDBA}" destId="{6E657B57-26E6-4CB7-B8C5-DB290DA6A60F}" srcOrd="3" destOrd="0" presId="urn:microsoft.com/office/officeart/2018/2/layout/IconVerticalSolidList"/>
    <dgm:cxn modelId="{F96601DE-994F-4EA4-9DE4-70C28C2BAEB5}" type="presParOf" srcId="{37143043-56B3-474F-9916-9B7A9487DDBA}" destId="{7EEDDDAD-C5C8-42E4-BECB-05F7BCDBD02C}" srcOrd="4" destOrd="0" presId="urn:microsoft.com/office/officeart/2018/2/layout/IconVerticalSolidList"/>
    <dgm:cxn modelId="{A3F3157A-859D-479C-8438-CC23B5AF21E5}" type="presParOf" srcId="{7EEDDDAD-C5C8-42E4-BECB-05F7BCDBD02C}" destId="{E38C5B87-69E8-44CD-8C41-9DC9C378D4B1}" srcOrd="0" destOrd="0" presId="urn:microsoft.com/office/officeart/2018/2/layout/IconVerticalSolidList"/>
    <dgm:cxn modelId="{4C867911-A236-47A0-A7C2-BD82A7F25C99}" type="presParOf" srcId="{7EEDDDAD-C5C8-42E4-BECB-05F7BCDBD02C}" destId="{D1B1A35D-E7BA-4D6C-AA0A-BA5E8124B606}" srcOrd="1" destOrd="0" presId="urn:microsoft.com/office/officeart/2018/2/layout/IconVerticalSolidList"/>
    <dgm:cxn modelId="{4EEE675C-6019-4CFE-A2C3-474B2EC0980E}" type="presParOf" srcId="{7EEDDDAD-C5C8-42E4-BECB-05F7BCDBD02C}" destId="{0220D6F9-117C-488F-BD91-AE561DDDBB2C}" srcOrd="2" destOrd="0" presId="urn:microsoft.com/office/officeart/2018/2/layout/IconVerticalSolidList"/>
    <dgm:cxn modelId="{9A313EDB-7FEE-442D-9564-F84E3EDA66D1}" type="presParOf" srcId="{7EEDDDAD-C5C8-42E4-BECB-05F7BCDBD02C}" destId="{5E4D863F-7B30-42AD-9217-1C952053E674}" srcOrd="3" destOrd="0" presId="urn:microsoft.com/office/officeart/2018/2/layout/IconVerticalSolidList"/>
    <dgm:cxn modelId="{9690F8BB-B188-4341-8E64-CF24CF14DA7D}" type="presParOf" srcId="{37143043-56B3-474F-9916-9B7A9487DDBA}" destId="{5E9A65EE-84F4-4E46-9CCC-8E783039DC6F}" srcOrd="5" destOrd="0" presId="urn:microsoft.com/office/officeart/2018/2/layout/IconVerticalSolidList"/>
    <dgm:cxn modelId="{519FE5B1-B4C1-4E72-896B-8EDEEE09723B}" type="presParOf" srcId="{37143043-56B3-474F-9916-9B7A9487DDBA}" destId="{B9013F45-61AA-42B1-9C26-0FF3FDA5BB9F}" srcOrd="6" destOrd="0" presId="urn:microsoft.com/office/officeart/2018/2/layout/IconVerticalSolidList"/>
    <dgm:cxn modelId="{1A605ADB-4CA4-4B51-8338-F2C7AA0BD9E4}" type="presParOf" srcId="{B9013F45-61AA-42B1-9C26-0FF3FDA5BB9F}" destId="{21CAE7A5-B148-4119-880F-72CB5F6522AC}" srcOrd="0" destOrd="0" presId="urn:microsoft.com/office/officeart/2018/2/layout/IconVerticalSolidList"/>
    <dgm:cxn modelId="{12CC6A6B-6460-4089-9AAE-0ADCB80B265A}" type="presParOf" srcId="{B9013F45-61AA-42B1-9C26-0FF3FDA5BB9F}" destId="{0F7A8F12-8658-4AFB-9711-CAE502DC8E8F}" srcOrd="1" destOrd="0" presId="urn:microsoft.com/office/officeart/2018/2/layout/IconVerticalSolidList"/>
    <dgm:cxn modelId="{A2C331E9-3A5D-4740-B45B-43EF4D15125C}" type="presParOf" srcId="{B9013F45-61AA-42B1-9C26-0FF3FDA5BB9F}" destId="{AD06C602-0D8A-4F9D-B682-4D9F8D6B1D81}" srcOrd="2" destOrd="0" presId="urn:microsoft.com/office/officeart/2018/2/layout/IconVerticalSolidList"/>
    <dgm:cxn modelId="{10C633B6-7F83-4A2F-9B5B-7EE853A0FD4D}" type="presParOf" srcId="{B9013F45-61AA-42B1-9C26-0FF3FDA5BB9F}" destId="{B1DE402A-C0B1-459F-81B1-284867986F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A250F-24BF-40F8-8D1D-B5BE7810E071}">
      <dsp:nvSpPr>
        <dsp:cNvPr id="0" name=""/>
        <dsp:cNvSpPr/>
      </dsp:nvSpPr>
      <dsp:spPr>
        <a:xfrm>
          <a:off x="348206" y="342144"/>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CEDF8-8C34-4A6A-993D-02EEF8E08FC9}">
      <dsp:nvSpPr>
        <dsp:cNvPr id="0" name=""/>
        <dsp:cNvSpPr/>
      </dsp:nvSpPr>
      <dsp:spPr>
        <a:xfrm>
          <a:off x="577408" y="57134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850F7C-F8AF-4CB8-94EE-95376B03CD2D}">
      <dsp:nvSpPr>
        <dsp:cNvPr id="0" name=""/>
        <dsp:cNvSpPr/>
      </dsp:nvSpPr>
      <dsp:spPr>
        <a:xfrm>
          <a:off x="4405" y="1752613"/>
          <a:ext cx="1763085" cy="163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s-MX" sz="1400" kern="1200" dirty="0" err="1"/>
            <a:t>Lenguage</a:t>
          </a:r>
          <a:r>
            <a:rPr lang="es-MX" sz="1400" kern="1200" dirty="0"/>
            <a:t> multi </a:t>
          </a:r>
          <a:r>
            <a:rPr lang="es-MX" sz="1400" kern="1200" dirty="0" err="1"/>
            <a:t>platform</a:t>
          </a:r>
          <a:r>
            <a:rPr lang="es-MX" sz="1400" kern="1200" dirty="0"/>
            <a:t> </a:t>
          </a:r>
          <a:endParaRPr lang="en-US" sz="1400" kern="1200" dirty="0"/>
        </a:p>
      </dsp:txBody>
      <dsp:txXfrm>
        <a:off x="4405" y="1752613"/>
        <a:ext cx="1763085" cy="1630854"/>
      </dsp:txXfrm>
    </dsp:sp>
    <dsp:sp modelId="{E33E2039-CADF-444A-BD6B-00574FED5328}">
      <dsp:nvSpPr>
        <dsp:cNvPr id="0" name=""/>
        <dsp:cNvSpPr/>
      </dsp:nvSpPr>
      <dsp:spPr>
        <a:xfrm>
          <a:off x="2419832" y="342144"/>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5F6E2B-1C5A-4C9E-91F1-A2F0FC68BFCC}">
      <dsp:nvSpPr>
        <dsp:cNvPr id="0" name=""/>
        <dsp:cNvSpPr/>
      </dsp:nvSpPr>
      <dsp:spPr>
        <a:xfrm>
          <a:off x="2649033" y="571345"/>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1672A5-EC25-4A11-8895-39865912B6F9}">
      <dsp:nvSpPr>
        <dsp:cNvPr id="0" name=""/>
        <dsp:cNvSpPr/>
      </dsp:nvSpPr>
      <dsp:spPr>
        <a:xfrm>
          <a:off x="2076031" y="1752613"/>
          <a:ext cx="1763085" cy="163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Completely oriented to the development of dynamic web applications with access to information stored in a Database</a:t>
          </a:r>
          <a:r>
            <a:rPr lang="en-US" sz="1100" kern="1200" dirty="0"/>
            <a:t>.</a:t>
          </a:r>
        </a:p>
      </dsp:txBody>
      <dsp:txXfrm>
        <a:off x="2076031" y="1752613"/>
        <a:ext cx="1763085" cy="1630854"/>
      </dsp:txXfrm>
    </dsp:sp>
    <dsp:sp modelId="{E97C9BD1-D8E4-4766-B4F6-39C1584A5F8F}">
      <dsp:nvSpPr>
        <dsp:cNvPr id="0" name=""/>
        <dsp:cNvSpPr/>
      </dsp:nvSpPr>
      <dsp:spPr>
        <a:xfrm>
          <a:off x="4491458" y="342144"/>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4902F-F72A-4496-AC5B-AA1AC72714FF}">
      <dsp:nvSpPr>
        <dsp:cNvPr id="0" name=""/>
        <dsp:cNvSpPr/>
      </dsp:nvSpPr>
      <dsp:spPr>
        <a:xfrm>
          <a:off x="4720659" y="57134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651173-95C0-43F6-A24C-6C25D344BC0F}">
      <dsp:nvSpPr>
        <dsp:cNvPr id="0" name=""/>
        <dsp:cNvSpPr/>
      </dsp:nvSpPr>
      <dsp:spPr>
        <a:xfrm>
          <a:off x="4147657" y="1752613"/>
          <a:ext cx="1763085" cy="163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It has extensive documentation on its official website.</a:t>
          </a:r>
        </a:p>
      </dsp:txBody>
      <dsp:txXfrm>
        <a:off x="4147657" y="1752613"/>
        <a:ext cx="1763085" cy="1630854"/>
      </dsp:txXfrm>
    </dsp:sp>
    <dsp:sp modelId="{8BF22152-5B3E-48F7-89BF-DC90A690E6E6}">
      <dsp:nvSpPr>
        <dsp:cNvPr id="0" name=""/>
        <dsp:cNvSpPr/>
      </dsp:nvSpPr>
      <dsp:spPr>
        <a:xfrm>
          <a:off x="6563084" y="342144"/>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5BC9FC-26DC-4552-92A9-FF4712857E34}">
      <dsp:nvSpPr>
        <dsp:cNvPr id="0" name=""/>
        <dsp:cNvSpPr/>
      </dsp:nvSpPr>
      <dsp:spPr>
        <a:xfrm>
          <a:off x="6792285" y="571345"/>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99CCA4-60D3-40BA-A2C8-C5DB9127525B}">
      <dsp:nvSpPr>
        <dsp:cNvPr id="0" name=""/>
        <dsp:cNvSpPr/>
      </dsp:nvSpPr>
      <dsp:spPr>
        <a:xfrm>
          <a:off x="6219283" y="1752613"/>
          <a:ext cx="1763085" cy="163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Free language, so it is presented as an easily accessible alternative for everyone</a:t>
          </a:r>
          <a:r>
            <a:rPr lang="en-US" sz="1700" kern="1200" dirty="0"/>
            <a:t>.</a:t>
          </a:r>
        </a:p>
      </dsp:txBody>
      <dsp:txXfrm>
        <a:off x="6219283" y="1752613"/>
        <a:ext cx="1763085" cy="1630854"/>
      </dsp:txXfrm>
    </dsp:sp>
    <dsp:sp modelId="{BE607C90-CE81-43E7-9890-217E60E4C007}">
      <dsp:nvSpPr>
        <dsp:cNvPr id="0" name=""/>
        <dsp:cNvSpPr/>
      </dsp:nvSpPr>
      <dsp:spPr>
        <a:xfrm>
          <a:off x="8634710" y="342144"/>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48AED-260A-46A2-8091-77F933DCDB6B}">
      <dsp:nvSpPr>
        <dsp:cNvPr id="0" name=""/>
        <dsp:cNvSpPr/>
      </dsp:nvSpPr>
      <dsp:spPr>
        <a:xfrm>
          <a:off x="8863911" y="571345"/>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6301DC-C7ED-4742-845C-A3F145F214C0}">
      <dsp:nvSpPr>
        <dsp:cNvPr id="0" name=""/>
        <dsp:cNvSpPr/>
      </dsp:nvSpPr>
      <dsp:spPr>
        <a:xfrm>
          <a:off x="8290908" y="1752613"/>
          <a:ext cx="1763085" cy="163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It allows applying object oriented programming techniques.</a:t>
          </a:r>
        </a:p>
      </dsp:txBody>
      <dsp:txXfrm>
        <a:off x="8290908" y="1752613"/>
        <a:ext cx="1763085" cy="1630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A8CF6-461E-40CA-B4F7-A2A09A95A91F}">
      <dsp:nvSpPr>
        <dsp:cNvPr id="0" name=""/>
        <dsp:cNvSpPr/>
      </dsp:nvSpPr>
      <dsp:spPr>
        <a:xfrm>
          <a:off x="0" y="4086"/>
          <a:ext cx="5906181" cy="870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F1B739-989A-4F71-8118-D4D4BAA89EA2}">
      <dsp:nvSpPr>
        <dsp:cNvPr id="0" name=""/>
        <dsp:cNvSpPr/>
      </dsp:nvSpPr>
      <dsp:spPr>
        <a:xfrm>
          <a:off x="263303" y="199931"/>
          <a:ext cx="478733" cy="478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AFD1B3-3495-47DD-B9A5-C5EC466D33DB}">
      <dsp:nvSpPr>
        <dsp:cNvPr id="0" name=""/>
        <dsp:cNvSpPr/>
      </dsp:nvSpPr>
      <dsp:spPr>
        <a:xfrm>
          <a:off x="1005339" y="408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100000"/>
            </a:lnSpc>
            <a:spcBef>
              <a:spcPct val="0"/>
            </a:spcBef>
            <a:spcAft>
              <a:spcPct val="35000"/>
            </a:spcAft>
            <a:buNone/>
          </a:pPr>
          <a:r>
            <a:rPr lang="en-US" sz="1500" kern="1200"/>
            <a:t>Totally free and open language.</a:t>
          </a:r>
        </a:p>
      </dsp:txBody>
      <dsp:txXfrm>
        <a:off x="1005339" y="4086"/>
        <a:ext cx="4900841" cy="870424"/>
      </dsp:txXfrm>
    </dsp:sp>
    <dsp:sp modelId="{E0E17F49-A157-4B69-9B88-3F5844410392}">
      <dsp:nvSpPr>
        <dsp:cNvPr id="0" name=""/>
        <dsp:cNvSpPr/>
      </dsp:nvSpPr>
      <dsp:spPr>
        <a:xfrm>
          <a:off x="0" y="1092116"/>
          <a:ext cx="5906181" cy="870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21339-EE82-425B-B260-733D4FBBC65B}">
      <dsp:nvSpPr>
        <dsp:cNvPr id="0" name=""/>
        <dsp:cNvSpPr/>
      </dsp:nvSpPr>
      <dsp:spPr>
        <a:xfrm>
          <a:off x="263303" y="1287962"/>
          <a:ext cx="478733" cy="478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D4D8D5-61E1-4A0D-AA9D-3BDE628872CC}">
      <dsp:nvSpPr>
        <dsp:cNvPr id="0" name=""/>
        <dsp:cNvSpPr/>
      </dsp:nvSpPr>
      <dsp:spPr>
        <a:xfrm>
          <a:off x="1005339" y="109211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100000"/>
            </a:lnSpc>
            <a:spcBef>
              <a:spcPct val="0"/>
            </a:spcBef>
            <a:spcAft>
              <a:spcPct val="35000"/>
            </a:spcAft>
            <a:buNone/>
          </a:pPr>
          <a:r>
            <a:rPr lang="en-US" sz="1500" kern="1200"/>
            <a:t>The development environments are quick and easy to configure. </a:t>
          </a:r>
        </a:p>
      </dsp:txBody>
      <dsp:txXfrm>
        <a:off x="1005339" y="1092116"/>
        <a:ext cx="4900841" cy="870424"/>
      </dsp:txXfrm>
    </dsp:sp>
    <dsp:sp modelId="{D69FD959-420F-4BAA-B8A2-FB7C4C2FD1AF}">
      <dsp:nvSpPr>
        <dsp:cNvPr id="0" name=""/>
        <dsp:cNvSpPr/>
      </dsp:nvSpPr>
      <dsp:spPr>
        <a:xfrm>
          <a:off x="0" y="2180146"/>
          <a:ext cx="5906181" cy="870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5BCDCD-E281-4B24-802E-9B0F033A306D}">
      <dsp:nvSpPr>
        <dsp:cNvPr id="0" name=""/>
        <dsp:cNvSpPr/>
      </dsp:nvSpPr>
      <dsp:spPr>
        <a:xfrm>
          <a:off x="263303" y="2375992"/>
          <a:ext cx="478733" cy="478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2CB250-1925-4B64-8CF7-34C087C9F8C9}">
      <dsp:nvSpPr>
        <dsp:cNvPr id="0" name=""/>
        <dsp:cNvSpPr/>
      </dsp:nvSpPr>
      <dsp:spPr>
        <a:xfrm>
          <a:off x="1005339" y="218014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100000"/>
            </a:lnSpc>
            <a:spcBef>
              <a:spcPct val="0"/>
            </a:spcBef>
            <a:spcAft>
              <a:spcPct val="35000"/>
            </a:spcAft>
            <a:buNone/>
          </a:pPr>
          <a:r>
            <a:rPr lang="en-US" sz="1500" kern="1200"/>
            <a:t>Completely oriented to the development of dynamic web applications and / or web pages with access to a Database.</a:t>
          </a:r>
        </a:p>
      </dsp:txBody>
      <dsp:txXfrm>
        <a:off x="1005339" y="2180146"/>
        <a:ext cx="4900841" cy="870424"/>
      </dsp:txXfrm>
    </dsp:sp>
    <dsp:sp modelId="{0B091FC9-B70E-44EB-8B16-8FB5EF92790F}">
      <dsp:nvSpPr>
        <dsp:cNvPr id="0" name=""/>
        <dsp:cNvSpPr/>
      </dsp:nvSpPr>
      <dsp:spPr>
        <a:xfrm>
          <a:off x="0" y="3268177"/>
          <a:ext cx="5906181" cy="870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1FBD64-9A11-4DA0-9B23-1AE76852243E}">
      <dsp:nvSpPr>
        <dsp:cNvPr id="0" name=""/>
        <dsp:cNvSpPr/>
      </dsp:nvSpPr>
      <dsp:spPr>
        <a:xfrm>
          <a:off x="263303" y="3464022"/>
          <a:ext cx="478733" cy="4787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F2E1C7-3F54-4E33-91D8-00FF061B2C2D}">
      <dsp:nvSpPr>
        <dsp:cNvPr id="0" name=""/>
        <dsp:cNvSpPr/>
      </dsp:nvSpPr>
      <dsp:spPr>
        <a:xfrm>
          <a:off x="1005339" y="3268177"/>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100000"/>
            </a:lnSpc>
            <a:spcBef>
              <a:spcPct val="0"/>
            </a:spcBef>
            <a:spcAft>
              <a:spcPct val="35000"/>
            </a:spcAft>
            <a:buNone/>
          </a:pPr>
          <a:r>
            <a:rPr lang="en-US" sz="1500" kern="1200"/>
            <a:t>Ability to connect with most of the database engines currently used, it highlights its connectivity with MySQL and PostgreSQL.</a:t>
          </a:r>
        </a:p>
      </dsp:txBody>
      <dsp:txXfrm>
        <a:off x="1005339" y="3268177"/>
        <a:ext cx="4900841" cy="870424"/>
      </dsp:txXfrm>
    </dsp:sp>
    <dsp:sp modelId="{FE9DFBFE-720E-42E0-9E7E-8D6265F7C5CE}">
      <dsp:nvSpPr>
        <dsp:cNvPr id="0" name=""/>
        <dsp:cNvSpPr/>
      </dsp:nvSpPr>
      <dsp:spPr>
        <a:xfrm>
          <a:off x="0" y="4356207"/>
          <a:ext cx="5906181" cy="8704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2934B-A61B-44E3-8735-FF2811080E83}">
      <dsp:nvSpPr>
        <dsp:cNvPr id="0" name=""/>
        <dsp:cNvSpPr/>
      </dsp:nvSpPr>
      <dsp:spPr>
        <a:xfrm>
          <a:off x="263303" y="4552052"/>
          <a:ext cx="478733" cy="4787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3DFF06-C870-45FC-94C0-0477CC8ABDE9}">
      <dsp:nvSpPr>
        <dsp:cNvPr id="0" name=""/>
        <dsp:cNvSpPr/>
      </dsp:nvSpPr>
      <dsp:spPr>
        <a:xfrm>
          <a:off x="1005339" y="4356207"/>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100000"/>
            </a:lnSpc>
            <a:spcBef>
              <a:spcPct val="0"/>
            </a:spcBef>
            <a:spcAft>
              <a:spcPct val="35000"/>
            </a:spcAft>
            <a:buNone/>
          </a:pPr>
          <a:r>
            <a:rPr lang="en-US" sz="1500" kern="1200"/>
            <a:t>The source code written in PHP is invisible to the browser and the client since it is the server that is responsible for executing the code and sending its HTML result to the browse</a:t>
          </a:r>
        </a:p>
      </dsp:txBody>
      <dsp:txXfrm>
        <a:off x="1005339" y="4356207"/>
        <a:ext cx="4900841" cy="870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A7C38-A1E5-437D-87A3-0C65EAA2B6AE}">
      <dsp:nvSpPr>
        <dsp:cNvPr id="0" name=""/>
        <dsp:cNvSpPr/>
      </dsp:nvSpPr>
      <dsp:spPr>
        <a:xfrm>
          <a:off x="0" y="2170"/>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1A1A4-C3C6-4003-8446-FEE2843F2586}">
      <dsp:nvSpPr>
        <dsp:cNvPr id="0" name=""/>
        <dsp:cNvSpPr/>
      </dsp:nvSpPr>
      <dsp:spPr>
        <a:xfrm>
          <a:off x="332837" y="249736"/>
          <a:ext cx="605159" cy="605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1A2BAE-19BF-4B3A-ACAA-72B07480B589}">
      <dsp:nvSpPr>
        <dsp:cNvPr id="0" name=""/>
        <dsp:cNvSpPr/>
      </dsp:nvSpPr>
      <dsp:spPr>
        <a:xfrm>
          <a:off x="1270834" y="2170"/>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a:t>We need to install a web server.</a:t>
          </a:r>
        </a:p>
      </dsp:txBody>
      <dsp:txXfrm>
        <a:off x="1270834" y="2170"/>
        <a:ext cx="4635346" cy="1100289"/>
      </dsp:txXfrm>
    </dsp:sp>
    <dsp:sp modelId="{BE4E8BA3-19E7-4969-B39C-43580222F66F}">
      <dsp:nvSpPr>
        <dsp:cNvPr id="0" name=""/>
        <dsp:cNvSpPr/>
      </dsp:nvSpPr>
      <dsp:spPr>
        <a:xfrm>
          <a:off x="0" y="1377533"/>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82496-5C52-4827-ACC3-B5AB860A17F3}">
      <dsp:nvSpPr>
        <dsp:cNvPr id="0" name=""/>
        <dsp:cNvSpPr/>
      </dsp:nvSpPr>
      <dsp:spPr>
        <a:xfrm>
          <a:off x="332837" y="1625098"/>
          <a:ext cx="605159" cy="605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3703A9-9B74-4FC1-A027-7583C59F8EAA}">
      <dsp:nvSpPr>
        <dsp:cNvPr id="0" name=""/>
        <dsp:cNvSpPr/>
      </dsp:nvSpPr>
      <dsp:spPr>
        <a:xfrm>
          <a:off x="1270834" y="1377533"/>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a:t>The safest place to run an application is on your own server.</a:t>
          </a:r>
        </a:p>
      </dsp:txBody>
      <dsp:txXfrm>
        <a:off x="1270834" y="1377533"/>
        <a:ext cx="4635346" cy="1100289"/>
      </dsp:txXfrm>
    </dsp:sp>
    <dsp:sp modelId="{E38C5B87-69E8-44CD-8C41-9DC9C378D4B1}">
      <dsp:nvSpPr>
        <dsp:cNvPr id="0" name=""/>
        <dsp:cNvSpPr/>
      </dsp:nvSpPr>
      <dsp:spPr>
        <a:xfrm>
          <a:off x="0" y="2752895"/>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B1A35D-E7BA-4D6C-AA0A-BA5E8124B606}">
      <dsp:nvSpPr>
        <dsp:cNvPr id="0" name=""/>
        <dsp:cNvSpPr/>
      </dsp:nvSpPr>
      <dsp:spPr>
        <a:xfrm>
          <a:off x="332837" y="3000460"/>
          <a:ext cx="605159" cy="605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4D863F-7B30-42AD-9217-1C952053E674}">
      <dsp:nvSpPr>
        <dsp:cNvPr id="0" name=""/>
        <dsp:cNvSpPr/>
      </dsp:nvSpPr>
      <dsp:spPr>
        <a:xfrm>
          <a:off x="1270834" y="2752895"/>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a:t>You must know at least HTML to be able to do a moderately functional job</a:t>
          </a:r>
          <a:r>
            <a:rPr lang="es-MX" sz="2200" kern="1200"/>
            <a:t>.</a:t>
          </a:r>
          <a:endParaRPr lang="en-US" sz="2200" kern="1200"/>
        </a:p>
      </dsp:txBody>
      <dsp:txXfrm>
        <a:off x="1270834" y="2752895"/>
        <a:ext cx="4635346" cy="1100289"/>
      </dsp:txXfrm>
    </dsp:sp>
    <dsp:sp modelId="{21CAE7A5-B148-4119-880F-72CB5F6522AC}">
      <dsp:nvSpPr>
        <dsp:cNvPr id="0" name=""/>
        <dsp:cNvSpPr/>
      </dsp:nvSpPr>
      <dsp:spPr>
        <a:xfrm>
          <a:off x="0" y="4128257"/>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A8F12-8658-4AFB-9711-CAE502DC8E8F}">
      <dsp:nvSpPr>
        <dsp:cNvPr id="0" name=""/>
        <dsp:cNvSpPr/>
      </dsp:nvSpPr>
      <dsp:spPr>
        <a:xfrm>
          <a:off x="332837" y="4375822"/>
          <a:ext cx="605159" cy="605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DE402A-C0B1-459F-81B1-284867986FEA}">
      <dsp:nvSpPr>
        <dsp:cNvPr id="0" name=""/>
        <dsp:cNvSpPr/>
      </dsp:nvSpPr>
      <dsp:spPr>
        <a:xfrm>
          <a:off x="1270834" y="4128257"/>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a:t>If we do not configure it correctly we leave many security breaches open.</a:t>
          </a:r>
        </a:p>
      </dsp:txBody>
      <dsp:txXfrm>
        <a:off x="1270834" y="4128257"/>
        <a:ext cx="4635346" cy="110028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9/21/2019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79827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83071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07877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33174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9/21/2019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32391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59959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89467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63752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70704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9/21/2019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542007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9/21/2019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969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9/21/2019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80510561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9A367657-7DD2-42EC-B974-3D7D0129FB13}"/>
              </a:ext>
            </a:extLst>
          </p:cNvPr>
          <p:cNvPicPr>
            <a:picLocks noChangeAspect="1"/>
          </p:cNvPicPr>
          <p:nvPr/>
        </p:nvPicPr>
        <p:blipFill rotWithShape="1">
          <a:blip r:embed="rId2"/>
          <a:srcRect r="26556" b="-1"/>
          <a:stretch/>
        </p:blipFill>
        <p:spPr>
          <a:xfrm>
            <a:off x="4646383" y="10"/>
            <a:ext cx="7545616" cy="6857990"/>
          </a:xfrm>
          <a:prstGeom prst="rect">
            <a:avLst/>
          </a:prstGeom>
        </p:spPr>
      </p:pic>
      <p:sp>
        <p:nvSpPr>
          <p:cNvPr id="18"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19"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ECF0F65E-51B2-4C4B-AD7A-C03EB89E5EC2}"/>
              </a:ext>
            </a:extLst>
          </p:cNvPr>
          <p:cNvSpPr>
            <a:spLocks noGrp="1"/>
          </p:cNvSpPr>
          <p:nvPr>
            <p:ph type="ctrTitle"/>
          </p:nvPr>
        </p:nvSpPr>
        <p:spPr>
          <a:xfrm>
            <a:off x="466524" y="1340361"/>
            <a:ext cx="3729162" cy="3341700"/>
          </a:xfrm>
        </p:spPr>
        <p:txBody>
          <a:bodyPr>
            <a:normAutofit/>
          </a:bodyPr>
          <a:lstStyle/>
          <a:p>
            <a:r>
              <a:rPr lang="es-MX" sz="3600">
                <a:solidFill>
                  <a:schemeClr val="tx1"/>
                </a:solidFill>
              </a:rPr>
              <a:t>PHP</a:t>
            </a:r>
          </a:p>
        </p:txBody>
      </p:sp>
      <p:sp>
        <p:nvSpPr>
          <p:cNvPr id="3" name="Subtítulo 2">
            <a:extLst>
              <a:ext uri="{FF2B5EF4-FFF2-40B4-BE49-F238E27FC236}">
                <a16:creationId xmlns:a16="http://schemas.microsoft.com/office/drawing/2014/main" id="{8402874A-AEDA-479C-8CA2-79253D4D216D}"/>
              </a:ext>
            </a:extLst>
          </p:cNvPr>
          <p:cNvSpPr>
            <a:spLocks noGrp="1"/>
          </p:cNvSpPr>
          <p:nvPr>
            <p:ph type="subTitle" idx="1"/>
          </p:nvPr>
        </p:nvSpPr>
        <p:spPr>
          <a:xfrm>
            <a:off x="434284" y="4731476"/>
            <a:ext cx="3793642" cy="970905"/>
          </a:xfrm>
        </p:spPr>
        <p:txBody>
          <a:bodyPr>
            <a:normAutofit/>
          </a:bodyPr>
          <a:lstStyle/>
          <a:p>
            <a:endParaRPr lang="es-MX" dirty="0">
              <a:solidFill>
                <a:schemeClr val="tx1"/>
              </a:solidFill>
            </a:endParaRPr>
          </a:p>
        </p:txBody>
      </p:sp>
      <p:pic>
        <p:nvPicPr>
          <p:cNvPr id="6" name="Imagen 5" descr="Imagen que contiene imágenes prediseñadas&#10;&#10;Descripción generada automáticamente">
            <a:extLst>
              <a:ext uri="{FF2B5EF4-FFF2-40B4-BE49-F238E27FC236}">
                <a16:creationId xmlns:a16="http://schemas.microsoft.com/office/drawing/2014/main" id="{92861F41-9DD2-42DD-982A-FF0D3FA63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867" y="4156890"/>
            <a:ext cx="2914650" cy="1571625"/>
          </a:xfrm>
          <a:prstGeom prst="rect">
            <a:avLst/>
          </a:prstGeom>
        </p:spPr>
      </p:pic>
    </p:spTree>
    <p:extLst>
      <p:ext uri="{BB962C8B-B14F-4D97-AF65-F5344CB8AC3E}">
        <p14:creationId xmlns:p14="http://schemas.microsoft.com/office/powerpoint/2010/main" val="2299381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056FB-5A14-4E08-8422-C9DDA11BCA59}"/>
              </a:ext>
            </a:extLst>
          </p:cNvPr>
          <p:cNvSpPr>
            <a:spLocks noGrp="1"/>
          </p:cNvSpPr>
          <p:nvPr>
            <p:ph type="title"/>
          </p:nvPr>
        </p:nvSpPr>
        <p:spPr>
          <a:xfrm>
            <a:off x="1066800" y="642594"/>
            <a:ext cx="10058400" cy="1371600"/>
          </a:xfrm>
        </p:spPr>
        <p:txBody>
          <a:bodyPr>
            <a:normAutofit/>
          </a:bodyPr>
          <a:lstStyle/>
          <a:p>
            <a:pPr algn="ctr"/>
            <a:r>
              <a:rPr lang="es-MX" dirty="0" err="1"/>
              <a:t>Features</a:t>
            </a:r>
            <a:r>
              <a:rPr lang="es-MX" dirty="0"/>
              <a:t>  </a:t>
            </a:r>
          </a:p>
        </p:txBody>
      </p:sp>
      <p:graphicFrame>
        <p:nvGraphicFramePr>
          <p:cNvPr id="5" name="Marcador de contenido 2">
            <a:extLst>
              <a:ext uri="{FF2B5EF4-FFF2-40B4-BE49-F238E27FC236}">
                <a16:creationId xmlns:a16="http://schemas.microsoft.com/office/drawing/2014/main" id="{83481E95-584A-46A8-9076-C97CC1DF246D}"/>
              </a:ext>
            </a:extLst>
          </p:cNvPr>
          <p:cNvGraphicFramePr>
            <a:graphicFrameLocks noGrp="1"/>
          </p:cNvGraphicFramePr>
          <p:nvPr>
            <p:ph idx="1"/>
            <p:extLst>
              <p:ext uri="{D42A27DB-BD31-4B8C-83A1-F6EECF244321}">
                <p14:modId xmlns:p14="http://schemas.microsoft.com/office/powerpoint/2010/main" val="343487214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8158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ítulo 1">
            <a:extLst>
              <a:ext uri="{FF2B5EF4-FFF2-40B4-BE49-F238E27FC236}">
                <a16:creationId xmlns:a16="http://schemas.microsoft.com/office/drawing/2014/main" id="{BCAE4EF8-5FE0-401F-AB35-F043C596B7F9}"/>
              </a:ext>
            </a:extLst>
          </p:cNvPr>
          <p:cNvSpPr>
            <a:spLocks noGrp="1"/>
          </p:cNvSpPr>
          <p:nvPr>
            <p:ph type="title"/>
          </p:nvPr>
        </p:nvSpPr>
        <p:spPr>
          <a:xfrm>
            <a:off x="573409" y="559477"/>
            <a:ext cx="3765200" cy="5709931"/>
          </a:xfrm>
        </p:spPr>
        <p:txBody>
          <a:bodyPr>
            <a:normAutofit/>
          </a:bodyPr>
          <a:lstStyle/>
          <a:p>
            <a:pPr algn="ctr"/>
            <a:r>
              <a:rPr lang="es-MX" dirty="0" err="1"/>
              <a:t>Advantages</a:t>
            </a:r>
            <a:r>
              <a:rPr lang="es-MX" dirty="0"/>
              <a:t> </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Marcador de contenido 2">
            <a:extLst>
              <a:ext uri="{FF2B5EF4-FFF2-40B4-BE49-F238E27FC236}">
                <a16:creationId xmlns:a16="http://schemas.microsoft.com/office/drawing/2014/main" id="{209C6FE1-D215-4D5D-A55F-CD4443E3C1F9}"/>
              </a:ext>
            </a:extLst>
          </p:cNvPr>
          <p:cNvGraphicFramePr>
            <a:graphicFrameLocks noGrp="1"/>
          </p:cNvGraphicFramePr>
          <p:nvPr>
            <p:ph idx="1"/>
            <p:extLst>
              <p:ext uri="{D42A27DB-BD31-4B8C-83A1-F6EECF244321}">
                <p14:modId xmlns:p14="http://schemas.microsoft.com/office/powerpoint/2010/main" val="197407265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542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ítulo 1">
            <a:extLst>
              <a:ext uri="{FF2B5EF4-FFF2-40B4-BE49-F238E27FC236}">
                <a16:creationId xmlns:a16="http://schemas.microsoft.com/office/drawing/2014/main" id="{75E85CA5-B5CF-464F-B22D-E2732D88AE22}"/>
              </a:ext>
            </a:extLst>
          </p:cNvPr>
          <p:cNvSpPr>
            <a:spLocks noGrp="1"/>
          </p:cNvSpPr>
          <p:nvPr>
            <p:ph type="title"/>
          </p:nvPr>
        </p:nvSpPr>
        <p:spPr>
          <a:xfrm>
            <a:off x="573409" y="559477"/>
            <a:ext cx="3765200" cy="5709931"/>
          </a:xfrm>
        </p:spPr>
        <p:txBody>
          <a:bodyPr>
            <a:normAutofit/>
          </a:bodyPr>
          <a:lstStyle/>
          <a:p>
            <a:pPr algn="ctr"/>
            <a:r>
              <a:rPr lang="es-MX" dirty="0" err="1"/>
              <a:t>Disadvantages</a:t>
            </a:r>
            <a:endParaRPr lang="es-MX" dirty="0"/>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Marcador de contenido 2">
            <a:extLst>
              <a:ext uri="{FF2B5EF4-FFF2-40B4-BE49-F238E27FC236}">
                <a16:creationId xmlns:a16="http://schemas.microsoft.com/office/drawing/2014/main" id="{8C3D0DC6-8EE6-406F-8160-0FB4F68BDCF1}"/>
              </a:ext>
            </a:extLst>
          </p:cNvPr>
          <p:cNvGraphicFramePr>
            <a:graphicFrameLocks noGrp="1"/>
          </p:cNvGraphicFramePr>
          <p:nvPr>
            <p:ph idx="1"/>
            <p:extLst>
              <p:ext uri="{D42A27DB-BD31-4B8C-83A1-F6EECF244321}">
                <p14:modId xmlns:p14="http://schemas.microsoft.com/office/powerpoint/2010/main" val="189107562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30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3A465-8A8F-4224-B17A-7684627EB6EB}"/>
              </a:ext>
            </a:extLst>
          </p:cNvPr>
          <p:cNvSpPr>
            <a:spLocks noGrp="1"/>
          </p:cNvSpPr>
          <p:nvPr>
            <p:ph type="title"/>
          </p:nvPr>
        </p:nvSpPr>
        <p:spPr/>
        <p:txBody>
          <a:bodyPr/>
          <a:lstStyle/>
          <a:p>
            <a:pPr algn="ctr"/>
            <a:r>
              <a:rPr lang="es-MX" dirty="0" err="1"/>
              <a:t>Code</a:t>
            </a:r>
            <a:r>
              <a:rPr lang="es-MX" dirty="0"/>
              <a:t> </a:t>
            </a:r>
          </a:p>
        </p:txBody>
      </p:sp>
      <p:sp>
        <p:nvSpPr>
          <p:cNvPr id="3" name="Marcador de contenido 2">
            <a:extLst>
              <a:ext uri="{FF2B5EF4-FFF2-40B4-BE49-F238E27FC236}">
                <a16:creationId xmlns:a16="http://schemas.microsoft.com/office/drawing/2014/main" id="{C05DA34D-0749-49B7-982E-75BD830BF3BF}"/>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58107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42C41"/>
      </a:dk2>
      <a:lt2>
        <a:srgbClr val="E2E6E8"/>
      </a:lt2>
      <a:accent1>
        <a:srgbClr val="C34D54"/>
      </a:accent1>
      <a:accent2>
        <a:srgbClr val="B1653B"/>
      </a:accent2>
      <a:accent3>
        <a:srgbClr val="BBA149"/>
      </a:accent3>
      <a:accent4>
        <a:srgbClr val="3BB1A3"/>
      </a:accent4>
      <a:accent5>
        <a:srgbClr val="4DA1C3"/>
      </a:accent5>
      <a:accent6>
        <a:srgbClr val="3B5DB1"/>
      </a:accent6>
      <a:hlink>
        <a:srgbClr val="3C8AB5"/>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200</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5</vt:i4>
      </vt:variant>
    </vt:vector>
  </HeadingPairs>
  <TitlesOfParts>
    <vt:vector size="7" baseType="lpstr">
      <vt:lpstr>Garamond</vt:lpstr>
      <vt:lpstr>SavonVTI</vt:lpstr>
      <vt:lpstr>PHP</vt:lpstr>
      <vt:lpstr>Features  </vt:lpstr>
      <vt:lpstr>Advantages </vt:lpstr>
      <vt:lpstr>Disadvantages</vt:lpstr>
      <vt:lpstr>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Pablo Duarte Tzuc</dc:creator>
  <cp:lastModifiedBy>Pablo Duarte Tzuc</cp:lastModifiedBy>
  <cp:revision>2</cp:revision>
  <dcterms:created xsi:type="dcterms:W3CDTF">2019-09-22T02:26:54Z</dcterms:created>
  <dcterms:modified xsi:type="dcterms:W3CDTF">2019-09-22T02:27:33Z</dcterms:modified>
</cp:coreProperties>
</file>