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Comfortaa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omfortaa-bold.fntdata"/><Relationship Id="rId6" Type="http://schemas.openxmlformats.org/officeDocument/2006/relationships/slide" Target="slides/slide1.xml"/><Relationship Id="rId18" Type="http://schemas.openxmlformats.org/officeDocument/2006/relationships/font" Target="fonts/Comforta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9c45342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9c45342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9090756a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9090756a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91e1f37e_1_10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d91e1f37e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5109dd8e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5109dd8e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91e1f3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91e1f3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5109dd8e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5109dd8e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9090756a_1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e9090756a_1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5109dd8e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5109dd8e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A1A1A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460950" y="1503900"/>
            <a:ext cx="8222100" cy="933600"/>
          </a:xfrm>
          <a:prstGeom prst="rect">
            <a:avLst/>
          </a:prstGeom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omfortaa"/>
                <a:ea typeface="Comfortaa"/>
                <a:cs typeface="Comfortaa"/>
                <a:sym typeface="Comfortaa"/>
              </a:rPr>
              <a:t>GRUPO 1- VAGABOND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4319425" y="3384275"/>
            <a:ext cx="4579500" cy="12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</a:pPr>
            <a:r>
              <a:rPr lang="es" sz="1400">
                <a:latin typeface="Comfortaa"/>
                <a:ea typeface="Comfortaa"/>
                <a:cs typeface="Comfortaa"/>
                <a:sym typeface="Comfortaa"/>
              </a:rPr>
              <a:t>ALYSSON ODALYS URRUTIA BAUTISTA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</a:pPr>
            <a:r>
              <a:rPr lang="es" sz="1400">
                <a:latin typeface="Comfortaa"/>
                <a:ea typeface="Comfortaa"/>
                <a:cs typeface="Comfortaa"/>
                <a:sym typeface="Comfortaa"/>
              </a:rPr>
              <a:t>PABLO ADRIAN CHAMBI MAMANI 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</a:pPr>
            <a:r>
              <a:rPr lang="es" sz="1400">
                <a:latin typeface="Comfortaa"/>
                <a:ea typeface="Comfortaa"/>
                <a:cs typeface="Comfortaa"/>
                <a:sym typeface="Comfortaa"/>
              </a:rPr>
              <a:t>DANTE VLADIMIR  LIMACHI SARMIENTO 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</a:pPr>
            <a:r>
              <a:rPr lang="es" sz="1400">
                <a:latin typeface="Comfortaa"/>
                <a:ea typeface="Comfortaa"/>
                <a:cs typeface="Comfortaa"/>
                <a:sym typeface="Comfortaa"/>
              </a:rPr>
              <a:t>WILSON KELMER TOLA TORRES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1627500" y="399200"/>
            <a:ext cx="5964900" cy="90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800" u="sng"/>
              <a:t>Godot Engine</a:t>
            </a:r>
            <a:endParaRPr b="1" sz="4800" u="sng"/>
          </a:p>
        </p:txBody>
      </p:sp>
      <p:sp>
        <p:nvSpPr>
          <p:cNvPr id="74" name="Google Shape;74;p14"/>
          <p:cNvSpPr txBox="1"/>
          <p:nvPr/>
        </p:nvSpPr>
        <p:spPr>
          <a:xfrm>
            <a:off x="971550" y="1600200"/>
            <a:ext cx="7124700" cy="400200"/>
          </a:xfrm>
          <a:prstGeom prst="rect">
            <a:avLst/>
          </a:prstGeom>
          <a:solidFill>
            <a:srgbClr val="9E9E9E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666750" y="1409700"/>
            <a:ext cx="4305300" cy="3417000"/>
          </a:xfrm>
          <a:prstGeom prst="rect">
            <a:avLst/>
          </a:prstGeom>
          <a:solidFill>
            <a:srgbClr val="9E9E9E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Es un motor de videojuegos multiplataforma con multiples caracteristicas para crear juegos 2d y 3d desde una unidad interfaz.</a:t>
            </a:r>
            <a:endParaRPr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Provee un conjunto de herramientas comunes para que los usuarios puedan enfocarse en crear juegos. Juegos que pueden exportarse desde numerosas plataformas de escritorio y android, </a:t>
            </a:r>
            <a:r>
              <a:rPr b="1" lang="es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así</a:t>
            </a:r>
            <a:r>
              <a:rPr b="1" lang="es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 como: (Linux, MacOS, Windows) (Android, iOS), y basadas en la web (html5).</a:t>
            </a:r>
            <a:endParaRPr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Lo mejor de todo es que Godot es gratuito y de </a:t>
            </a:r>
            <a:r>
              <a:rPr b="1" lang="es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código</a:t>
            </a:r>
            <a:r>
              <a:rPr b="1" lang="es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 abierto bajo la licencia permisiva del MIT. </a:t>
            </a:r>
            <a:endParaRPr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2050" y="1409700"/>
            <a:ext cx="3981449" cy="341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A1A1A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537150" y="441250"/>
            <a:ext cx="8222100" cy="767700"/>
          </a:xfrm>
          <a:prstGeom prst="rect">
            <a:avLst/>
          </a:prstGeom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omfortaa"/>
                <a:ea typeface="Comfortaa"/>
                <a:cs typeface="Comfortaa"/>
                <a:sym typeface="Comfortaa"/>
              </a:rPr>
              <a:t>SQUIRREL RUN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537150" y="1906675"/>
            <a:ext cx="79065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900"/>
              <a:t>Una pequeña ardilla necesita coger los diamantes, y gana vida con las cerezas… Pero existe un sapo que quiere atraparla y </a:t>
            </a:r>
            <a:r>
              <a:rPr lang="es" sz="2900"/>
              <a:t>así</a:t>
            </a:r>
            <a:r>
              <a:rPr lang="es" sz="2900"/>
              <a:t> evitar que cumpla su objetivo la ardilla.</a:t>
            </a:r>
            <a:br>
              <a:rPr lang="es" sz="2900"/>
            </a:br>
            <a:r>
              <a:rPr lang="es" sz="2900"/>
              <a:t>Logrará su </a:t>
            </a:r>
            <a:r>
              <a:rPr lang="es" sz="2900"/>
              <a:t>propósito</a:t>
            </a:r>
            <a:r>
              <a:rPr lang="es" sz="2900"/>
              <a:t> la ardilla? la ardilla?</a:t>
            </a:r>
            <a:endParaRPr sz="2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A1A1A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1374000" y="311950"/>
            <a:ext cx="6227100" cy="1023900"/>
          </a:xfrm>
          <a:prstGeom prst="rect">
            <a:avLst/>
          </a:prstGeom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latin typeface="Comfortaa"/>
                <a:ea typeface="Comfortaa"/>
                <a:cs typeface="Comfortaa"/>
                <a:sym typeface="Comfortaa"/>
              </a:rPr>
              <a:t>PERSONAJES</a:t>
            </a:r>
            <a:endParaRPr sz="48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8100" y="1744700"/>
            <a:ext cx="2562925" cy="291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1500" y="1744700"/>
            <a:ext cx="3057525" cy="283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idx="2" type="body"/>
          </p:nvPr>
        </p:nvSpPr>
        <p:spPr>
          <a:xfrm>
            <a:off x="444825" y="2003650"/>
            <a:ext cx="3837000" cy="9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2000">
                <a:solidFill>
                  <a:srgbClr val="1A1A1A"/>
                </a:solidFill>
                <a:latin typeface="Impact"/>
                <a:ea typeface="Impact"/>
                <a:cs typeface="Impact"/>
                <a:sym typeface="Impact"/>
              </a:rPr>
              <a:t>ORGANIZACIÓN</a:t>
            </a:r>
            <a:r>
              <a:rPr b="1" lang="es" sz="2000">
                <a:solidFill>
                  <a:srgbClr val="1A1A1A"/>
                </a:solidFill>
                <a:latin typeface="Impact"/>
                <a:ea typeface="Impact"/>
                <a:cs typeface="Impact"/>
                <a:sym typeface="Impact"/>
              </a:rPr>
              <a:t> DEL PROYECTO</a:t>
            </a:r>
            <a:endParaRPr b="1" sz="2000">
              <a:solidFill>
                <a:srgbClr val="1A1A1A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4050" y="152400"/>
            <a:ext cx="259317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423525" y="2014400"/>
            <a:ext cx="3570600" cy="8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1" name="Google Shape;101;p18"/>
          <p:cNvSpPr txBox="1"/>
          <p:nvPr>
            <p:ph idx="2" type="body"/>
          </p:nvPr>
        </p:nvSpPr>
        <p:spPr>
          <a:xfrm>
            <a:off x="423525" y="2160250"/>
            <a:ext cx="3837000" cy="102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240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ESTRUCTURA </a:t>
            </a:r>
            <a:endParaRPr b="1" sz="2400">
              <a:solidFill>
                <a:srgbClr val="0000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4325" y="730663"/>
            <a:ext cx="4052150" cy="3989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/>
        </p:nvSpPr>
        <p:spPr>
          <a:xfrm>
            <a:off x="330150" y="2226275"/>
            <a:ext cx="5205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ANIMACIÓN</a:t>
            </a:r>
            <a:r>
              <a:rPr lang="es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DE SPRITES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4099" y="152400"/>
            <a:ext cx="3818675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/>
        </p:nvSpPr>
        <p:spPr>
          <a:xfrm>
            <a:off x="1971450" y="2163900"/>
            <a:ext cx="5201100" cy="815700"/>
          </a:xfrm>
          <a:prstGeom prst="rect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1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GRACIAS</a:t>
            </a:r>
            <a:endParaRPr sz="41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14" name="Google Shape;114;p20"/>
          <p:cNvCxnSpPr>
            <a:endCxn id="113" idx="1"/>
          </p:cNvCxnSpPr>
          <p:nvPr/>
        </p:nvCxnSpPr>
        <p:spPr>
          <a:xfrm>
            <a:off x="28650" y="2571750"/>
            <a:ext cx="1942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20"/>
          <p:cNvCxnSpPr/>
          <p:nvPr/>
        </p:nvCxnSpPr>
        <p:spPr>
          <a:xfrm>
            <a:off x="7172550" y="2571750"/>
            <a:ext cx="1942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" name="Google Shape;116;p20"/>
          <p:cNvSpPr txBox="1"/>
          <p:nvPr/>
        </p:nvSpPr>
        <p:spPr>
          <a:xfrm>
            <a:off x="205175" y="3809125"/>
            <a:ext cx="8461800" cy="431100"/>
          </a:xfrm>
          <a:prstGeom prst="rect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link GitHub</a:t>
            </a:r>
            <a:endParaRPr sz="16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