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251585"/>
            <a:ext cx="10554414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Estratégias para Identificar e Implementar Melhorias na Gestão Financeira de Empresa e Estatística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917638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Aprimore sua gestão financeira e obtenha resultados por meio de estratégias eficientes. Descubra como identificar oportunidades de melhoria, analisar processos financeiros, coletar dados estatísticos, determinar causas-raízes de problemas, criar planos de ação e implementar melhorias. Acompanhe e avalie os resultados alcançados.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66058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3" y="6613446"/>
            <a:ext cx="340162" cy="34016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504480" y="6589157"/>
            <a:ext cx="21793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Pablo Seixas</a:t>
            </a:r>
            <a:endParaRPr lang="en-US" sz="2187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027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#1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9899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Identificação de oportunidades de melhoria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22647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Análise de dados internos e externos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037993" y="42816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relatórios financeiros, dados de mercado e feedback do cliente para identificar possíveis áreas de melhoria na gestão financeira.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22647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Pesquisa de benchmarking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743932" y="4281607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Compare as práticas financeiras da sua empresa com as de outras organizações do mesmo setor, identificando lacunas e oportunidades de melhores resultados.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449872" y="322647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Envolvimento da equipe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9449872" y="42816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Realize sessões de brainstorming e incentive sua equipe a compartilhar ideias para aprimorar a gestão financeira da empresa.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4164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#2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2130266"/>
            <a:ext cx="10221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"Os processos financeiros são a espinha dorsal de uma organização bem-sucedida. Portanto, analisá-los detalhadamente é fundamental para identificar áreas de ineficiência e criar oportunidades de melhoria." - John Doe, Especialista em Gestão Financeira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1880354"/>
            <a:ext cx="44410" cy="1566029"/>
          </a:xfrm>
          <a:prstGeom prst="rect">
            <a:avLst/>
          </a:prstGeom>
          <a:solidFill>
            <a:srgbClr val="8C98CA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696295"/>
            <a:ext cx="5110520" cy="315849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037993" y="7132439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Análise detalhada dos processos financeiros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696295"/>
            <a:ext cx="5110639" cy="315860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81768" y="7132558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Identificação de gargalos e ineficiências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729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#3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11636"/>
            <a:ext cx="10554414" cy="4145042"/>
          </a:xfrm>
          <a:prstGeom prst="roundRect">
            <a:avLst>
              <a:gd name="adj" fmla="val 241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625447"/>
            <a:ext cx="10526792" cy="24141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76629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Coleta de Dados Estatísticos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766298"/>
            <a:ext cx="481524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Utilize ferramentas estatísticas para coletar e analisar dados relevantes, como indicadores de desempenho financeiro, tendências do mercado e dados de vendas, a fim de embasar suas decisões e identificar oportunidades de melhoria.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5039558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5180409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Análise de Causas-Raízes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5180409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Aplique técnicas como o Diagrama de Ishikawa e o 5 Porquês para identificar as raízes dos problemas financeiros e desenvolver soluções adequadas.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824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#4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21136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Desenvolva um plano de ação para implementar as melhorias identificadas. Defina metas específicas, estabeleça os responsáveis por cada ação e determine os prazos para a conclusão de cada etapa. Não se esqueça de monitorar o progresso regularmente e realizar ajustes, se necessário, para garantir o sucesso da implementação.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2662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11705" y="4307919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34256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Defina metas SMART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5170170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 metas devem ser específicas, mensuráveis, alcançáveis, relevantes e temporais.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0228" y="42662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77270" y="430791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352342" y="4342567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Atribua responsabilidades claras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352342" y="551735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Defina quem será responsável por cada ação do plano de ação.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222462" y="42662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80934" y="430791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944576" y="4342567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Especifique prazos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944576" y="482298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Estabeleça datas de conclusão para cada etapa do plano de ação.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017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#5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59975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Implementação das melhorias propostas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131588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 base no plano de ação desenvolvido, implemente as melhorias identificadas. Comunique as mudanças à equipe e forneça suporte para a adoção das novas práticas.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65997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Monitoramento contínuo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7151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Acompanhe de perto a implementação das melhorias, colete feedback e atue rapidamente para resolver problemas ou fazer ajustes necessários.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65997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Capacitação da equipe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7151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Forneça treinamentos e recursos para capacitar a equipe a adotar as novas práticas e garantir um processo de implementação bem-sucedido.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137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Estratégia #6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952506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388650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Acompanhamento e avaliação dos resultados alcançados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1952506"/>
            <a:ext cx="5110639" cy="31586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81768" y="538876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Análise dos indicadores de desempenho financeiro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037993" y="634948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Avalie periodicamente os resultados das melhorias implementadas. Analise os indicadores de desempenho financeiro e compare-os com as metas estabelecidas. Realize reuniões com a equipe para compartilhar os resultados e identificar oportunidades adicionais de melhoria.</a:t>
            </a:r>
            <a:endParaRPr lang="en-US" sz="175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4911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66455" y="2726650"/>
            <a:ext cx="714434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"Melhorar a gestão financeira de uma empresa é um processo contínuo e dinâmico. Ao identificar oportunidades de melhoria, analisar processos, coletar dados estatísticos, desenvolver planos de ação, implementar melhorias e avaliar os resultados alcançados, você estará constantemente evoluindo e garantindo o sucesso financeiro da sua empresa." - Jane Smith, Especialista em Gestão Empresarial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2476738"/>
            <a:ext cx="44410" cy="2987635"/>
          </a:xfrm>
          <a:prstGeom prst="rect">
            <a:avLst/>
          </a:prstGeom>
          <a:solidFill>
            <a:srgbClr val="8C98CA"/>
          </a:solidFill>
          <a:ln/>
        </p:spPr>
      </p:sp>
      <p:sp>
        <p:nvSpPr>
          <p:cNvPr id="8" name="Text 5"/>
          <p:cNvSpPr/>
          <p:nvPr/>
        </p:nvSpPr>
        <p:spPr>
          <a:xfrm>
            <a:off x="833199" y="571428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Implemente essas estratégias em sua gestão financeira e esteja preparado para enfrentar os desafios do mercado, garantindo a sustentabilidade e o crescimento do seu negócio.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2023-12-25T23:19:04Z</dcterms:created>
  <dcterms:modified xsi:type="dcterms:W3CDTF">2023-12-25T23:19:04Z</dcterms:modified>
</cp:coreProperties>
</file>