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162671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DECDBE-881F-45F7-95A5-2383C67C3AE4}" type="datetimeFigureOut">
              <a:rPr lang="es-CO" smtClean="0"/>
              <a:t>30/01/2024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287700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949036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5933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1413988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19380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205124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1822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52505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397032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27659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1DECDBE-881F-45F7-95A5-2383C67C3AE4}" type="datetimeFigureOut">
              <a:rPr lang="es-CO" smtClean="0"/>
              <a:t>30/01/2024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215017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1DECDBE-881F-45F7-95A5-2383C67C3AE4}" type="datetimeFigureOut">
              <a:rPr lang="es-CO" smtClean="0"/>
              <a:t>30/01/2024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99259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290593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410730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31DECDBE-881F-45F7-95A5-2383C67C3AE4}" type="datetimeFigureOut">
              <a:rPr lang="es-CO" smtClean="0"/>
              <a:t>30/01/2024</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3986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DECDBE-881F-45F7-95A5-2383C67C3AE4}" type="datetimeFigureOut">
              <a:rPr lang="es-CO" smtClean="0"/>
              <a:t>30/01/2024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AA8AFBF-EBA2-4944-BE74-4439ED7E47AE}" type="slidenum">
              <a:rPr lang="es-CO" smtClean="0"/>
              <a:t>‹Nº›</a:t>
            </a:fld>
            <a:endParaRPr lang="es-CO"/>
          </a:p>
        </p:txBody>
      </p:sp>
    </p:spTree>
    <p:extLst>
      <p:ext uri="{BB962C8B-B14F-4D97-AF65-F5344CB8AC3E}">
        <p14:creationId xmlns:p14="http://schemas.microsoft.com/office/powerpoint/2010/main" val="9144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DECDBE-881F-45F7-95A5-2383C67C3AE4}" type="datetimeFigureOut">
              <a:rPr lang="es-CO" smtClean="0"/>
              <a:t>30/01/2024</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A8AFBF-EBA2-4944-BE74-4439ED7E47AE}" type="slidenum">
              <a:rPr lang="es-CO" smtClean="0"/>
              <a:t>‹Nº›</a:t>
            </a:fld>
            <a:endParaRPr lang="es-CO"/>
          </a:p>
        </p:txBody>
      </p:sp>
    </p:spTree>
    <p:extLst>
      <p:ext uri="{BB962C8B-B14F-4D97-AF65-F5344CB8AC3E}">
        <p14:creationId xmlns:p14="http://schemas.microsoft.com/office/powerpoint/2010/main" val="29386053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JavaScript/Reference/Classes/Private_properties" TargetMode="External"/><Relationship Id="rId2" Type="http://schemas.openxmlformats.org/officeDocument/2006/relationships/hyperlink" Target="https://v8.dev/features/class-fiel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7F383-E122-6F1F-A654-F55F031A2DA3}"/>
              </a:ext>
            </a:extLst>
          </p:cNvPr>
          <p:cNvSpPr>
            <a:spLocks noGrp="1"/>
          </p:cNvSpPr>
          <p:nvPr>
            <p:ph type="ctrTitle"/>
          </p:nvPr>
        </p:nvSpPr>
        <p:spPr/>
        <p:txBody>
          <a:bodyPr>
            <a:normAutofit fontScale="90000"/>
          </a:bodyPr>
          <a:lstStyle/>
          <a:p>
            <a:r>
              <a:rPr lang="es-CO" dirty="0"/>
              <a:t>Definición de propiedades privadas utilizando nombres de hash</a:t>
            </a:r>
          </a:p>
        </p:txBody>
      </p:sp>
      <p:sp>
        <p:nvSpPr>
          <p:cNvPr id="3" name="Subtítulo 2">
            <a:extLst>
              <a:ext uri="{FF2B5EF4-FFF2-40B4-BE49-F238E27FC236}">
                <a16:creationId xmlns:a16="http://schemas.microsoft.com/office/drawing/2014/main" id="{694EB25F-6860-DA50-94A5-3EF176F99CD3}"/>
              </a:ext>
            </a:extLst>
          </p:cNvPr>
          <p:cNvSpPr>
            <a:spLocks noGrp="1"/>
          </p:cNvSpPr>
          <p:nvPr>
            <p:ph type="subTitle" idx="1"/>
          </p:nvPr>
        </p:nvSpPr>
        <p:spPr>
          <a:xfrm>
            <a:off x="1154955" y="4777380"/>
            <a:ext cx="9297340" cy="1820368"/>
          </a:xfrm>
        </p:spPr>
        <p:txBody>
          <a:bodyPr>
            <a:normAutofit/>
          </a:bodyPr>
          <a:lstStyle/>
          <a:p>
            <a:r>
              <a:rPr lang="es-CO" dirty="0"/>
              <a:t>Desarrollado por: </a:t>
            </a:r>
          </a:p>
          <a:p>
            <a:r>
              <a:rPr lang="es-CO" dirty="0"/>
              <a:t>Diego Gonzales</a:t>
            </a:r>
          </a:p>
          <a:p>
            <a:r>
              <a:rPr lang="es-CO" dirty="0"/>
              <a:t>Santiago Sánchez</a:t>
            </a:r>
          </a:p>
          <a:p>
            <a:r>
              <a:rPr lang="es-CO" dirty="0"/>
              <a:t>Pablo Loaiza</a:t>
            </a:r>
          </a:p>
        </p:txBody>
      </p:sp>
    </p:spTree>
    <p:extLst>
      <p:ext uri="{BB962C8B-B14F-4D97-AF65-F5344CB8AC3E}">
        <p14:creationId xmlns:p14="http://schemas.microsoft.com/office/powerpoint/2010/main" val="101970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3E9DC-67E1-3BDB-7100-157C6A7CF6FA}"/>
              </a:ext>
            </a:extLst>
          </p:cNvPr>
          <p:cNvSpPr>
            <a:spLocks noGrp="1"/>
          </p:cNvSpPr>
          <p:nvPr>
            <p:ph type="title"/>
          </p:nvPr>
        </p:nvSpPr>
        <p:spPr/>
        <p:txBody>
          <a:bodyPr/>
          <a:lstStyle/>
          <a:p>
            <a:r>
              <a:rPr lang="es-CO" dirty="0"/>
              <a:t>¿Qué es?</a:t>
            </a:r>
          </a:p>
        </p:txBody>
      </p:sp>
      <p:sp>
        <p:nvSpPr>
          <p:cNvPr id="3" name="Marcador de contenido 2">
            <a:extLst>
              <a:ext uri="{FF2B5EF4-FFF2-40B4-BE49-F238E27FC236}">
                <a16:creationId xmlns:a16="http://schemas.microsoft.com/office/drawing/2014/main" id="{267982A0-4B9D-8E17-8994-A950E1CFB393}"/>
              </a:ext>
            </a:extLst>
          </p:cNvPr>
          <p:cNvSpPr>
            <a:spLocks noGrp="1"/>
          </p:cNvSpPr>
          <p:nvPr>
            <p:ph idx="1"/>
          </p:nvPr>
        </p:nvSpPr>
        <p:spPr/>
        <p:txBody>
          <a:bodyPr/>
          <a:lstStyle/>
          <a:p>
            <a:r>
              <a:rPr lang="es-ES" dirty="0"/>
              <a:t>En el mundo del desarrollo en JavaScript, la gestión de la privacidad de las variables ha evolucionado significativamente</a:t>
            </a:r>
          </a:p>
          <a:p>
            <a:r>
              <a:rPr lang="es-ES" dirty="0"/>
              <a:t>En los días antiguos, la convención de anteponer guiones bajos a las variables se usaba como una sugerencia para indicar que estas debían considerarse privadas. Sin embargo, esta práctica no era más que un recordatorio, sin una aplicación estricta en la plataforma.</a:t>
            </a:r>
            <a:endParaRPr lang="es-CO" dirty="0"/>
          </a:p>
        </p:txBody>
      </p:sp>
    </p:spTree>
    <p:extLst>
      <p:ext uri="{BB962C8B-B14F-4D97-AF65-F5344CB8AC3E}">
        <p14:creationId xmlns:p14="http://schemas.microsoft.com/office/powerpoint/2010/main" val="197609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7D663-CF7C-FADB-339F-9D6F3C9C93B9}"/>
              </a:ext>
            </a:extLst>
          </p:cNvPr>
          <p:cNvSpPr>
            <a:spLocks noGrp="1"/>
          </p:cNvSpPr>
          <p:nvPr>
            <p:ph type="title"/>
          </p:nvPr>
        </p:nvSpPr>
        <p:spPr/>
        <p:txBody>
          <a:bodyPr/>
          <a:lstStyle/>
          <a:p>
            <a:r>
              <a:rPr lang="es-CO" dirty="0"/>
              <a:t>Antecedentes</a:t>
            </a:r>
          </a:p>
        </p:txBody>
      </p:sp>
      <p:sp>
        <p:nvSpPr>
          <p:cNvPr id="3" name="Marcador de contenido 2">
            <a:extLst>
              <a:ext uri="{FF2B5EF4-FFF2-40B4-BE49-F238E27FC236}">
                <a16:creationId xmlns:a16="http://schemas.microsoft.com/office/drawing/2014/main" id="{B9A0B65F-A226-B6FF-C485-F34B6F43D0EF}"/>
              </a:ext>
            </a:extLst>
          </p:cNvPr>
          <p:cNvSpPr>
            <a:spLocks noGrp="1"/>
          </p:cNvSpPr>
          <p:nvPr>
            <p:ph idx="1"/>
          </p:nvPr>
        </p:nvSpPr>
        <p:spPr/>
        <p:txBody>
          <a:bodyPr/>
          <a:lstStyle/>
          <a:p>
            <a:r>
              <a:rPr lang="es-ES" dirty="0"/>
              <a:t>En el pasado, si querías indicar que una variable era privada, simplemente agregabas un guion bajo al principio, algo así como </a:t>
            </a:r>
            <a:r>
              <a:rPr lang="es-ES" i="1" dirty="0"/>
              <a:t>_</a:t>
            </a:r>
            <a:r>
              <a:rPr lang="es-ES" i="1" dirty="0" err="1"/>
              <a:t>miVariablePrivada</a:t>
            </a:r>
            <a:r>
              <a:rPr lang="es-ES" dirty="0"/>
              <a:t>. Pero, esto era más una convención basada en la buena práctica que una restricción real. Cualquier código que tuviera acceso a la variable podía modificarla sin restricciones.</a:t>
            </a:r>
            <a:endParaRPr lang="es-CO" dirty="0"/>
          </a:p>
        </p:txBody>
      </p:sp>
    </p:spTree>
    <p:extLst>
      <p:ext uri="{BB962C8B-B14F-4D97-AF65-F5344CB8AC3E}">
        <p14:creationId xmlns:p14="http://schemas.microsoft.com/office/powerpoint/2010/main" val="301881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232BD-2DB5-8E18-A16F-79BAC91EA5B1}"/>
              </a:ext>
            </a:extLst>
          </p:cNvPr>
          <p:cNvSpPr>
            <a:spLocks noGrp="1"/>
          </p:cNvSpPr>
          <p:nvPr>
            <p:ph type="title"/>
          </p:nvPr>
        </p:nvSpPr>
        <p:spPr/>
        <p:txBody>
          <a:bodyPr/>
          <a:lstStyle/>
          <a:p>
            <a:r>
              <a:rPr lang="es-ES" b="1" i="0" dirty="0">
                <a:effectLst/>
                <a:latin typeface="Söhne"/>
              </a:rPr>
              <a:t>El Giro de los Nombres de Hash:</a:t>
            </a:r>
            <a:endParaRPr lang="es-CO" dirty="0"/>
          </a:p>
        </p:txBody>
      </p:sp>
      <p:sp>
        <p:nvSpPr>
          <p:cNvPr id="3" name="Marcador de contenido 2">
            <a:extLst>
              <a:ext uri="{FF2B5EF4-FFF2-40B4-BE49-F238E27FC236}">
                <a16:creationId xmlns:a16="http://schemas.microsoft.com/office/drawing/2014/main" id="{61314F94-555B-D3C8-4B98-1D57544D20C5}"/>
              </a:ext>
            </a:extLst>
          </p:cNvPr>
          <p:cNvSpPr>
            <a:spLocks noGrp="1"/>
          </p:cNvSpPr>
          <p:nvPr>
            <p:ph idx="1"/>
          </p:nvPr>
        </p:nvSpPr>
        <p:spPr/>
        <p:txBody>
          <a:bodyPr/>
          <a:lstStyle/>
          <a:p>
            <a:r>
              <a:rPr lang="es-ES" dirty="0"/>
              <a:t>La llegada de JavaScript moderno trajo consigo una característica muy esperada y bienvenida: los nombres de hash privados. En lugar de depender de convenciones de nomenclatura, ahora puedes utilizar un símbolo de hash (#) para declarar campos y métodos privados dentro de una clase.</a:t>
            </a:r>
          </a:p>
          <a:p>
            <a:r>
              <a:rPr lang="es-ES" dirty="0"/>
              <a:t>Estos nombres de hash privados ofrecen verdadera privacidad al encapsular el acceso a estos miembros, evitando que sean accedidos desde fuera de la clase.</a:t>
            </a:r>
          </a:p>
          <a:p>
            <a:pPr marL="0" indent="0">
              <a:buNone/>
            </a:pPr>
            <a:endParaRPr lang="es-CO" dirty="0"/>
          </a:p>
        </p:txBody>
      </p:sp>
      <p:pic>
        <p:nvPicPr>
          <p:cNvPr id="6" name="Imagen 5">
            <a:extLst>
              <a:ext uri="{FF2B5EF4-FFF2-40B4-BE49-F238E27FC236}">
                <a16:creationId xmlns:a16="http://schemas.microsoft.com/office/drawing/2014/main" id="{F04E405B-9FAC-179E-86FF-D2EABAA128C8}"/>
              </a:ext>
            </a:extLst>
          </p:cNvPr>
          <p:cNvPicPr>
            <a:picLocks noChangeAspect="1"/>
          </p:cNvPicPr>
          <p:nvPr/>
        </p:nvPicPr>
        <p:blipFill>
          <a:blip r:embed="rId2"/>
          <a:stretch>
            <a:fillRect/>
          </a:stretch>
        </p:blipFill>
        <p:spPr>
          <a:xfrm>
            <a:off x="4946935" y="4902003"/>
            <a:ext cx="6847198" cy="1590872"/>
          </a:xfrm>
          <a:prstGeom prst="rect">
            <a:avLst/>
          </a:prstGeom>
        </p:spPr>
      </p:pic>
    </p:spTree>
    <p:extLst>
      <p:ext uri="{BB962C8B-B14F-4D97-AF65-F5344CB8AC3E}">
        <p14:creationId xmlns:p14="http://schemas.microsoft.com/office/powerpoint/2010/main" val="232720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65324-D157-F3B6-7124-A2F3D66D67F0}"/>
              </a:ext>
            </a:extLst>
          </p:cNvPr>
          <p:cNvSpPr>
            <a:spLocks noGrp="1"/>
          </p:cNvSpPr>
          <p:nvPr>
            <p:ph type="title"/>
          </p:nvPr>
        </p:nvSpPr>
        <p:spPr/>
        <p:txBody>
          <a:bodyPr/>
          <a:lstStyle/>
          <a:p>
            <a:r>
              <a:rPr lang="es-CO" dirty="0"/>
              <a:t>Ventajas de usarlo</a:t>
            </a:r>
          </a:p>
        </p:txBody>
      </p:sp>
      <p:sp>
        <p:nvSpPr>
          <p:cNvPr id="3" name="Marcador de contenido 2">
            <a:extLst>
              <a:ext uri="{FF2B5EF4-FFF2-40B4-BE49-F238E27FC236}">
                <a16:creationId xmlns:a16="http://schemas.microsoft.com/office/drawing/2014/main" id="{3DB8F427-691E-56DF-1133-C39C2460291C}"/>
              </a:ext>
            </a:extLst>
          </p:cNvPr>
          <p:cNvSpPr>
            <a:spLocks noGrp="1"/>
          </p:cNvSpPr>
          <p:nvPr>
            <p:ph idx="1"/>
          </p:nvPr>
        </p:nvSpPr>
        <p:spPr/>
        <p:txBody>
          <a:bodyPr/>
          <a:lstStyle/>
          <a:p>
            <a:r>
              <a:rPr lang="es-ES" b="1" dirty="0"/>
              <a:t>Encapsulación Real: </a:t>
            </a:r>
            <a:r>
              <a:rPr lang="es-ES" dirty="0"/>
              <a:t>A diferencia de las convenciones antiguas, los nombres de hash realmente encapsulan las variables, proporcionando una barrera real contra el acceso no autorizado.</a:t>
            </a:r>
          </a:p>
          <a:p>
            <a:endParaRPr lang="es-ES" dirty="0"/>
          </a:p>
          <a:p>
            <a:r>
              <a:rPr lang="es-ES" b="1" dirty="0"/>
              <a:t>Evita Colisiones: </a:t>
            </a:r>
            <a:r>
              <a:rPr lang="es-ES" dirty="0"/>
              <a:t>La introducción de los nombres de hash reduce la probabilidad de colisiones de nombres en comparación con la convención del guion bajo. Esto es porque los nombres de hash son menos propensos a ser seleccionados accidentalmente.</a:t>
            </a:r>
            <a:endParaRPr lang="es-CO" dirty="0"/>
          </a:p>
        </p:txBody>
      </p:sp>
    </p:spTree>
    <p:extLst>
      <p:ext uri="{BB962C8B-B14F-4D97-AF65-F5344CB8AC3E}">
        <p14:creationId xmlns:p14="http://schemas.microsoft.com/office/powerpoint/2010/main" val="263411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D8277-6805-6012-383D-A3652DFD83CB}"/>
              </a:ext>
            </a:extLst>
          </p:cNvPr>
          <p:cNvSpPr>
            <a:spLocks noGrp="1"/>
          </p:cNvSpPr>
          <p:nvPr>
            <p:ph type="title"/>
          </p:nvPr>
        </p:nvSpPr>
        <p:spPr/>
        <p:txBody>
          <a:bodyPr/>
          <a:lstStyle/>
          <a:p>
            <a:r>
              <a:rPr lang="es-CO" dirty="0"/>
              <a:t>Ventajas de usarlo</a:t>
            </a:r>
          </a:p>
        </p:txBody>
      </p:sp>
      <p:sp>
        <p:nvSpPr>
          <p:cNvPr id="3" name="Marcador de contenido 2">
            <a:extLst>
              <a:ext uri="{FF2B5EF4-FFF2-40B4-BE49-F238E27FC236}">
                <a16:creationId xmlns:a16="http://schemas.microsoft.com/office/drawing/2014/main" id="{147FBE06-A353-40B9-478C-BB652ECE61BA}"/>
              </a:ext>
            </a:extLst>
          </p:cNvPr>
          <p:cNvSpPr>
            <a:spLocks noGrp="1"/>
          </p:cNvSpPr>
          <p:nvPr>
            <p:ph idx="1"/>
          </p:nvPr>
        </p:nvSpPr>
        <p:spPr/>
        <p:txBody>
          <a:bodyPr>
            <a:normAutofit/>
          </a:bodyPr>
          <a:lstStyle/>
          <a:p>
            <a:r>
              <a:rPr lang="es-ES" b="1" dirty="0"/>
              <a:t>Compatibilidad y Soporte en Herramientas de Desarrollo:</a:t>
            </a:r>
            <a:r>
              <a:rPr lang="es-ES" dirty="0"/>
              <a:t> La adopción creciente de los nombres de hash privados en entornos como </a:t>
            </a:r>
            <a:r>
              <a:rPr lang="es-ES" dirty="0" err="1"/>
              <a:t>Node</a:t>
            </a:r>
            <a:r>
              <a:rPr lang="es-ES" dirty="0"/>
              <a:t> y los navegadores asegura una compatibilidad robusta. Además, herramientas de desarrollo como Chrome </a:t>
            </a:r>
            <a:r>
              <a:rPr lang="es-ES" dirty="0" err="1"/>
              <a:t>devtools</a:t>
            </a:r>
            <a:r>
              <a:rPr lang="es-ES" dirty="0"/>
              <a:t> facilitan la inspección y depuración de variables privadas, mejorando la experiencia de desarrollo.</a:t>
            </a:r>
          </a:p>
          <a:p>
            <a:endParaRPr lang="es-ES" dirty="0"/>
          </a:p>
          <a:p>
            <a:r>
              <a:rPr lang="es-ES" b="1" dirty="0"/>
              <a:t>Mayor Claridad y Mantenimiento:</a:t>
            </a:r>
            <a:r>
              <a:rPr lang="es-ES" dirty="0"/>
              <a:t> La declaración explícita de miembros privados mediante nombres de hash hace que el código sea más claro y fácil de entender, facilitando el mantenimiento a medida que el proyecto crece.</a:t>
            </a:r>
            <a:endParaRPr lang="es-CO" dirty="0"/>
          </a:p>
        </p:txBody>
      </p:sp>
    </p:spTree>
    <p:extLst>
      <p:ext uri="{BB962C8B-B14F-4D97-AF65-F5344CB8AC3E}">
        <p14:creationId xmlns:p14="http://schemas.microsoft.com/office/powerpoint/2010/main" val="110768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3D3DB-03CD-25DF-7795-AE8DC263A405}"/>
              </a:ext>
            </a:extLst>
          </p:cNvPr>
          <p:cNvSpPr>
            <a:spLocks noGrp="1"/>
          </p:cNvSpPr>
          <p:nvPr>
            <p:ph type="title"/>
          </p:nvPr>
        </p:nvSpPr>
        <p:spPr/>
        <p:txBody>
          <a:bodyPr/>
          <a:lstStyle/>
          <a:p>
            <a:r>
              <a:rPr lang="es-CO" dirty="0"/>
              <a:t>Conclusión</a:t>
            </a:r>
          </a:p>
        </p:txBody>
      </p:sp>
      <p:sp>
        <p:nvSpPr>
          <p:cNvPr id="3" name="Marcador de contenido 2">
            <a:extLst>
              <a:ext uri="{FF2B5EF4-FFF2-40B4-BE49-F238E27FC236}">
                <a16:creationId xmlns:a16="http://schemas.microsoft.com/office/drawing/2014/main" id="{3311A714-1984-49D9-A632-7E17F25C440E}"/>
              </a:ext>
            </a:extLst>
          </p:cNvPr>
          <p:cNvSpPr>
            <a:spLocks noGrp="1"/>
          </p:cNvSpPr>
          <p:nvPr>
            <p:ph idx="1"/>
          </p:nvPr>
        </p:nvSpPr>
        <p:spPr/>
        <p:txBody>
          <a:bodyPr/>
          <a:lstStyle/>
          <a:p>
            <a:pPr marL="0" indent="0">
              <a:buNone/>
            </a:pPr>
            <a:r>
              <a:rPr lang="es-ES" dirty="0"/>
              <a:t>Es fundamental tener en cuenta que, aunque los nombres de hash proporcionan una capa de privacidad, la seguridad del código sigue dependiendo de la responsabilidad de los desarrolladores. </a:t>
            </a:r>
          </a:p>
          <a:p>
            <a:pPr marL="0" indent="0">
              <a:buNone/>
            </a:pPr>
            <a:r>
              <a:rPr lang="es-ES" dirty="0"/>
              <a:t>Acceder directamente a variables privadas a través de herramientas de desarrollo puede comprometer la privacidad si no se utiliza con cuidado.</a:t>
            </a:r>
            <a:endParaRPr lang="es-CO" dirty="0"/>
          </a:p>
        </p:txBody>
      </p:sp>
    </p:spTree>
    <p:extLst>
      <p:ext uri="{BB962C8B-B14F-4D97-AF65-F5344CB8AC3E}">
        <p14:creationId xmlns:p14="http://schemas.microsoft.com/office/powerpoint/2010/main" val="262685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90EE7-9511-9398-0DAE-7ADE8DE39910}"/>
              </a:ext>
            </a:extLst>
          </p:cNvPr>
          <p:cNvSpPr>
            <a:spLocks noGrp="1"/>
          </p:cNvSpPr>
          <p:nvPr>
            <p:ph type="title"/>
          </p:nvPr>
        </p:nvSpPr>
        <p:spPr/>
        <p:txBody>
          <a:bodyPr/>
          <a:lstStyle/>
          <a:p>
            <a:r>
              <a:rPr lang="es-CO" dirty="0"/>
              <a:t>Fuentes</a:t>
            </a:r>
          </a:p>
        </p:txBody>
      </p:sp>
      <p:sp>
        <p:nvSpPr>
          <p:cNvPr id="3" name="Marcador de contenido 2">
            <a:extLst>
              <a:ext uri="{FF2B5EF4-FFF2-40B4-BE49-F238E27FC236}">
                <a16:creationId xmlns:a16="http://schemas.microsoft.com/office/drawing/2014/main" id="{FADC1A0B-E90F-F0FC-70EB-F92DAD318EBD}"/>
              </a:ext>
            </a:extLst>
          </p:cNvPr>
          <p:cNvSpPr>
            <a:spLocks noGrp="1"/>
          </p:cNvSpPr>
          <p:nvPr>
            <p:ph idx="1"/>
          </p:nvPr>
        </p:nvSpPr>
        <p:spPr/>
        <p:txBody>
          <a:bodyPr/>
          <a:lstStyle/>
          <a:p>
            <a:r>
              <a:rPr lang="es-CO" dirty="0">
                <a:hlinkClick r:id="rId2">
                  <a:extLst>
                    <a:ext uri="{A12FA001-AC4F-418D-AE19-62706E023703}">
                      <ahyp:hlinkClr xmlns:ahyp="http://schemas.microsoft.com/office/drawing/2018/hyperlinkcolor" val="tx"/>
                    </a:ext>
                  </a:extLst>
                </a:hlinkClick>
              </a:rPr>
              <a:t>https://v8.dev/features/class-fields</a:t>
            </a:r>
            <a:endParaRPr lang="es-CO" dirty="0"/>
          </a:p>
          <a:p>
            <a:r>
              <a:rPr lang="es-CO" dirty="0">
                <a:hlinkClick r:id="rId3">
                  <a:extLst>
                    <a:ext uri="{A12FA001-AC4F-418D-AE19-62706E023703}">
                      <ahyp:hlinkClr xmlns:ahyp="http://schemas.microsoft.com/office/drawing/2018/hyperlinkcolor" val="tx"/>
                    </a:ext>
                  </a:extLst>
                </a:hlinkClick>
              </a:rPr>
              <a:t>https://developer.mozilla.org/en-US/docs/Web/JavaScript/Reference/Classes/Private_properties</a:t>
            </a:r>
            <a:endParaRPr lang="es-CO" dirty="0"/>
          </a:p>
          <a:p>
            <a:r>
              <a:rPr lang="es-CO" dirty="0"/>
              <a:t>https://developer.mozilla.org/en-US/docs/Web/JavaScript/Reference/Classes</a:t>
            </a:r>
          </a:p>
        </p:txBody>
      </p:sp>
    </p:spTree>
    <p:extLst>
      <p:ext uri="{BB962C8B-B14F-4D97-AF65-F5344CB8AC3E}">
        <p14:creationId xmlns:p14="http://schemas.microsoft.com/office/powerpoint/2010/main" val="87042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56</TotalTime>
  <Words>498</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Söhne</vt:lpstr>
      <vt:lpstr>Wingdings 3</vt:lpstr>
      <vt:lpstr>Ion</vt:lpstr>
      <vt:lpstr>Definición de propiedades privadas utilizando nombres de hash</vt:lpstr>
      <vt:lpstr>¿Qué es?</vt:lpstr>
      <vt:lpstr>Antecedentes</vt:lpstr>
      <vt:lpstr>El Giro de los Nombres de Hash:</vt:lpstr>
      <vt:lpstr>Ventajas de usarlo</vt:lpstr>
      <vt:lpstr>Ventajas de usarlo</vt:lpstr>
      <vt:lpstr>Conclusión</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Loaiza Perez</dc:creator>
  <cp:lastModifiedBy>Pablo Loaiza Perez</cp:lastModifiedBy>
  <cp:revision>4</cp:revision>
  <dcterms:created xsi:type="dcterms:W3CDTF">2024-01-30T20:47:22Z</dcterms:created>
  <dcterms:modified xsi:type="dcterms:W3CDTF">2024-01-30T21:43:29Z</dcterms:modified>
</cp:coreProperties>
</file>