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69c962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69c962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69c962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69c962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69c962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69c962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9c962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9c962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69c962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69c962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769c9626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769c9626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69c962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69c962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76838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76838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768380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768380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768380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768380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69c962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69c962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68380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68380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7cdd85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7cdd85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7cdd85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7cdd85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7cdd85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7cdd85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e6b2a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e6b2a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e6b2aa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e6b2aa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fe6b2aa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fe6b2aa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e6b2aa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e6b2aa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e6b2aa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e6b2aa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69c962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69c962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69c962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69c962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69c962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69c962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69c962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69c962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69c962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69c962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69c962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69c962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69c962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69c962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42950"/>
            <a:ext cx="8520600" cy="9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Engenharia de Redstone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11800"/>
            <a:ext cx="85206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Uso do game Minecraft para o ensino de eletrônica digital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56900"/>
            <a:ext cx="12935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Componentes de redstone ( Transmissão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396475"/>
            <a:ext cx="43053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Componentes de redstone (Mecanismo)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componentes de mecanismo reagem ao sinal de redstone em nível alto, podemos assim dizer que eles são dispositivos de saída, cada um deles com funcionalidades diferentes.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de redstone (Mecanismo)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" y="1627325"/>
            <a:ext cx="5291554" cy="28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253" y="1627325"/>
            <a:ext cx="3601047" cy="28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de alimentação fixa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850" y="1388075"/>
            <a:ext cx="2223425" cy="16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392300" y="1162375"/>
            <a:ext cx="57537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vez posicionados eles irão transmitir energia para os componentes de transmissão para sempre e fixamente, até que sejam retirados.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Existem apenas dois, a tocha de redstone e o bloco de redstone.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Fio de redstone e níveis de energia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fio de redstone é o componente de transmissão essencial nos circuitos de redstone, ele irá transmitir energia </a:t>
            </a:r>
            <a:r>
              <a:rPr lang="pt-BR">
                <a:solidFill>
                  <a:srgbClr val="000000"/>
                </a:solidFill>
              </a:rPr>
              <a:t>a partir</a:t>
            </a:r>
            <a:r>
              <a:rPr lang="pt-BR">
                <a:solidFill>
                  <a:srgbClr val="000000"/>
                </a:solidFill>
              </a:rPr>
              <a:t> de um componente de alimentação, porém existem 16 níveis de energia diferentes, indo de 0 a 15, onde, o 0 indica o nível baixo de energia e acima do 0 indica o nível alto.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403600" y="3109350"/>
            <a:ext cx="1496400" cy="13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nível &gt;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 Alto</a:t>
            </a:r>
            <a:endParaRPr sz="2400"/>
          </a:p>
        </p:txBody>
      </p:sp>
      <p:sp>
        <p:nvSpPr>
          <p:cNvPr id="141" name="Google Shape;141;p26"/>
          <p:cNvSpPr txBox="1"/>
          <p:nvPr/>
        </p:nvSpPr>
        <p:spPr>
          <a:xfrm>
            <a:off x="5244000" y="3109350"/>
            <a:ext cx="1496400" cy="13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nível =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Baixo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Fio de redstone e níveis de energia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Cada componente de alimentação irá transmitir diferentes níveis de energia, a cada fio de redstone em diante em que o sinal se propaga será </a:t>
            </a:r>
            <a:r>
              <a:rPr lang="pt-BR">
                <a:solidFill>
                  <a:srgbClr val="000000"/>
                </a:solidFill>
              </a:rPr>
              <a:t>diminuído</a:t>
            </a:r>
            <a:r>
              <a:rPr lang="pt-BR">
                <a:solidFill>
                  <a:srgbClr val="000000"/>
                </a:solidFill>
              </a:rPr>
              <a:t> 1 nível de energia até chegar em 0, a não ser que algum outro componente atue para realimentar.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Fio de redstone e níveis de energia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componentes de alimentação fixa irão transmitir energia em nível máximo (15)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701250"/>
            <a:ext cx="65722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479475" y="4315300"/>
            <a:ext cx="60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exemplo </a:t>
            </a:r>
            <a:r>
              <a:rPr lang="pt-BR" sz="1800"/>
              <a:t>também</a:t>
            </a:r>
            <a:r>
              <a:rPr lang="pt-BR" sz="1800"/>
              <a:t> vale para o bloco de redstone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Além dos componentes de transmissão, outros blocos também podem conduzir energia.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bloco se torna </a:t>
            </a:r>
            <a:r>
              <a:rPr b="1" lang="pt-BR">
                <a:solidFill>
                  <a:srgbClr val="000000"/>
                </a:solidFill>
              </a:rPr>
              <a:t>energizado</a:t>
            </a:r>
            <a:r>
              <a:rPr lang="pt-BR">
                <a:solidFill>
                  <a:srgbClr val="000000"/>
                </a:solidFill>
              </a:rPr>
              <a:t> quando alimentado diretamente, e torna ativo todos os blocos adjacentes.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bloco está </a:t>
            </a:r>
            <a:r>
              <a:rPr b="1" lang="pt-BR">
                <a:solidFill>
                  <a:srgbClr val="000000"/>
                </a:solidFill>
              </a:rPr>
              <a:t>ativado</a:t>
            </a:r>
            <a:r>
              <a:rPr lang="pt-BR">
                <a:solidFill>
                  <a:srgbClr val="000000"/>
                </a:solidFill>
              </a:rPr>
              <a:t> quando está com sinal alto de redstone, sendo alimentado diretamente ou indiretamente, porém não torna ativo seus adjacentes.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Não confunda energizado com ativado, uma lâmpada de redstone pode estar acesa, mas pode não conduzir aos seus adjacentes.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2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04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Antes de tudo, vamos definir quais blocos não são condutores. Blocos não </a:t>
            </a:r>
            <a:r>
              <a:rPr lang="pt-BR">
                <a:solidFill>
                  <a:srgbClr val="000000"/>
                </a:solidFill>
              </a:rPr>
              <a:t>cúbicos, </a:t>
            </a:r>
            <a:r>
              <a:rPr lang="pt-BR">
                <a:solidFill>
                  <a:srgbClr val="000000"/>
                </a:solidFill>
              </a:rPr>
              <a:t>transparentes ou translúcidos não conduzem energia, aqui está alguns exemplos. Pistões </a:t>
            </a:r>
            <a:r>
              <a:rPr lang="pt-BR">
                <a:solidFill>
                  <a:srgbClr val="000000"/>
                </a:solidFill>
              </a:rPr>
              <a:t>apesar de blocos cúbicos também não.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25" y="2571750"/>
            <a:ext cx="4034275" cy="23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600" y="2571750"/>
            <a:ext cx="2505075" cy="23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tocha de redstone  torna energizado apenas o bloco acima dela, os demais blocos apenas ativados.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5" y="2246799"/>
            <a:ext cx="2115544" cy="24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2981350" y="2336725"/>
            <a:ext cx="4122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 lâmpadas representa os ativados e a lã vermelha os energizados.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Lembre que a lâmpada é uma </a:t>
            </a:r>
            <a:r>
              <a:rPr lang="pt-BR" sz="1800"/>
              <a:t>exceção</a:t>
            </a:r>
            <a:r>
              <a:rPr lang="pt-BR" sz="1800"/>
              <a:t> pois é um bloco de mecanismo condutor.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38" y="754400"/>
            <a:ext cx="5931174" cy="33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323300" y="4345650"/>
            <a:ext cx="4848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Farm </a:t>
            </a:r>
            <a:r>
              <a:rPr lang="pt-BR" sz="1800">
                <a:solidFill>
                  <a:schemeClr val="dk1"/>
                </a:solidFill>
              </a:rPr>
              <a:t>automática </a:t>
            </a:r>
            <a:r>
              <a:rPr lang="pt-BR" sz="1800"/>
              <a:t>simples de cana-de-</a:t>
            </a:r>
            <a:r>
              <a:rPr lang="pt-BR" sz="1800"/>
              <a:t>açúcar</a:t>
            </a:r>
            <a:r>
              <a:rPr lang="pt-BR" sz="1800"/>
              <a:t> 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571025" y="128550"/>
            <a:ext cx="4109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Podemos ir do básico...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Não se confunda! Caso não exista o bloco acima da tocha a ser energizado, a tocha </a:t>
            </a:r>
            <a:r>
              <a:rPr lang="pt-BR">
                <a:solidFill>
                  <a:srgbClr val="000000"/>
                </a:solidFill>
              </a:rPr>
              <a:t>irá</a:t>
            </a:r>
            <a:r>
              <a:rPr lang="pt-BR">
                <a:solidFill>
                  <a:srgbClr val="000000"/>
                </a:solidFill>
              </a:rPr>
              <a:t> alimentar apenas os adjacentes (com </a:t>
            </a:r>
            <a:r>
              <a:rPr lang="pt-BR">
                <a:solidFill>
                  <a:srgbClr val="000000"/>
                </a:solidFill>
              </a:rPr>
              <a:t>exceção</a:t>
            </a:r>
            <a:r>
              <a:rPr lang="pt-BR">
                <a:solidFill>
                  <a:srgbClr val="000000"/>
                </a:solidFill>
              </a:rPr>
              <a:t> do de baixo)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25" y="2135948"/>
            <a:ext cx="2072225" cy="2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198" y="2435398"/>
            <a:ext cx="2000025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675" y="2360049"/>
            <a:ext cx="2072225" cy="198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bloco de redstone não torna energizado nenhum de seus blocos adjacentes, apenas torna ativos.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2571750"/>
            <a:ext cx="23145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Condutividade do fio de redstone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257975" y="10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redstone torna energizado apenas os blocos abaixo dela e torna </a:t>
            </a:r>
            <a:r>
              <a:rPr lang="pt-BR"/>
              <a:t>semi energizado</a:t>
            </a:r>
            <a:r>
              <a:rPr lang="pt-BR"/>
              <a:t> o bloco que aponta diretamente, esse é um estado em que o bloco ativa todos seus adjacentes apenas se foram componentes de mecanismo, não torna fios de redstone nível alto (O roxo representa o </a:t>
            </a:r>
            <a:r>
              <a:rPr lang="pt-BR"/>
              <a:t>semi ativado</a:t>
            </a:r>
            <a:r>
              <a:rPr lang="pt-BR"/>
              <a:t>). 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3" y="2665750"/>
            <a:ext cx="4034875" cy="23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900" y="2665750"/>
            <a:ext cx="2175075" cy="2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Alavanca</a:t>
            </a:r>
            <a:endParaRPr/>
          </a:p>
        </p:txBody>
      </p:sp>
      <p:sp>
        <p:nvSpPr>
          <p:cNvPr id="207" name="Google Shape;207;p35"/>
          <p:cNvSpPr txBox="1"/>
          <p:nvPr/>
        </p:nvSpPr>
        <p:spPr>
          <a:xfrm>
            <a:off x="311700" y="1020675"/>
            <a:ext cx="80175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alavanca é comandada somente pela ação de um jogador, o bloco em que ela está conectada ao ativar a alavanca ficará energizado.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Apesar de pequena, ela está teoricamente ocupando o espaço de um bloco, então todos blocos adjacentes a esse bloco serão ativados.</a:t>
            </a:r>
            <a:endParaRPr sz="18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925" y="2699325"/>
            <a:ext cx="2312700" cy="2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Repetidor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311700" y="1020675"/>
            <a:ext cx="80175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repetidor quando ativado, tem a função de tornar ativado o bloco que está apontando, não ativa ou energiza aos lados. Ele se torna ativado apenas quando alimentado pelo lado da linha vermelha.</a:t>
            </a:r>
            <a:endParaRPr sz="1800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00" y="2410800"/>
            <a:ext cx="2721525" cy="26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525" y="2410800"/>
            <a:ext cx="3116480" cy="2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Repetidor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311700" y="1020675"/>
            <a:ext cx="80175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Por energizar o bloco que está apontado, o repetidor é muito usado para fiações de redstones longas, pois irá energizar  o fio de redstone e consequentemente ativar, tornando possível mais 15 fios de extensão.</a:t>
            </a:r>
            <a:endParaRPr sz="18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2905425"/>
            <a:ext cx="72675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Repetidor</a:t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311700" y="1020675"/>
            <a:ext cx="80175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repetidor quando ativado demora um certo tempo para ativar e assim energizar o bloco que aponta.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Esse tempo pode variar de 1 a 4 ticks de redstone, sendo isso configurado pelo jogador apertando o botão direito nele.</a:t>
            </a:r>
            <a:endParaRPr sz="1800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75" y="2732125"/>
            <a:ext cx="3675000" cy="22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4780900" y="3568550"/>
            <a:ext cx="36750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 tick de redstone = 0.1 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32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Repetidor</a:t>
            </a:r>
            <a:endParaRPr/>
          </a:p>
        </p:txBody>
      </p:sp>
      <p:sp>
        <p:nvSpPr>
          <p:cNvPr id="237" name="Google Shape;237;p39"/>
          <p:cNvSpPr txBox="1"/>
          <p:nvPr/>
        </p:nvSpPr>
        <p:spPr>
          <a:xfrm>
            <a:off x="311700" y="1578000"/>
            <a:ext cx="80175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propriedade dita </a:t>
            </a:r>
            <a:r>
              <a:rPr lang="pt-BR" sz="1800"/>
              <a:t>anteriormente</a:t>
            </a:r>
            <a:r>
              <a:rPr lang="pt-BR" sz="1800"/>
              <a:t> pode tanto atrapalhar o circuito, aumentando o tempo de resposta, tanto nos ajudar, que veremos em breve nas próximas aulas.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924300" y="2142000"/>
            <a:ext cx="12954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FIM</a:t>
            </a:r>
            <a:endParaRPr sz="4800"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75" y="0"/>
            <a:ext cx="2775224" cy="25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0"/>
          <p:cNvSpPr txBox="1"/>
          <p:nvPr/>
        </p:nvSpPr>
        <p:spPr>
          <a:xfrm>
            <a:off x="376025" y="3357375"/>
            <a:ext cx="58719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Todas as fontes para elaboração desta aula foi a partir da wiki do minecraft.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</a:rPr>
              <a:t>minecraft.gamepedia.com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99" y="849500"/>
            <a:ext cx="5511200" cy="3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375525" y="4294000"/>
            <a:ext cx="6596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Simples computador com sistema de entrada e saída, com pequena memória e visualização em display de 7 segmentos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3141750" y="163475"/>
            <a:ext cx="2860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Até o avançado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43600"/>
            <a:ext cx="38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para o “curso”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9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Etapa 1 - Circuitos para modo sobrevivência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Aqui se espera compreender o funcionamento da redstone em geral, seus componentes, aplicações, </a:t>
            </a:r>
            <a:r>
              <a:rPr lang="pt-BR">
                <a:solidFill>
                  <a:srgbClr val="000000"/>
                </a:solidFill>
              </a:rPr>
              <a:t>juntamente</a:t>
            </a:r>
            <a:r>
              <a:rPr lang="pt-BR">
                <a:solidFill>
                  <a:srgbClr val="000000"/>
                </a:solidFill>
              </a:rPr>
              <a:t> com uma introdução à eletrônica digital.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Etapa 2 - Circuitos para modo criativo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Aqui se espera utilizar de todos conhecimentos da etapa 1, programação de blocos de comando e aprofundamento em eletrônica digital.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Todo conhecimento irá aliar teoria à prática!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que será abordado é totalmente flexível.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9988" y="16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redstone é totalmente baseada em eletrônica digital</a:t>
            </a:r>
            <a:endParaRPr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88" y="1136476"/>
            <a:ext cx="8486776" cy="22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41500" y="3557375"/>
            <a:ext cx="8661000" cy="1440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“</a:t>
            </a:r>
            <a:r>
              <a:rPr lang="pt-BR" sz="2200"/>
              <a:t>Circuito de Redstone é similar à eletrônica digital (baseada na álgebra booleana) na vida real”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Minecraft Gamepedia, wiki do Minecraft em português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A redstone é totalmente baseada em eletrônica digital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Assim como na eletrônica digital, a redstone possui: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Conceito de entrada e saída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Sinais binários (toda informação é representada como 0 ou 1, alta ou baixa)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portas lógicas , </a:t>
            </a:r>
            <a:r>
              <a:rPr lang="pt-BR">
                <a:solidFill>
                  <a:srgbClr val="000000"/>
                </a:solidFill>
              </a:rPr>
              <a:t>álgebra</a:t>
            </a:r>
            <a:r>
              <a:rPr lang="pt-BR">
                <a:solidFill>
                  <a:srgbClr val="000000"/>
                </a:solidFill>
              </a:rPr>
              <a:t> booleana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Componentes de redstone (Alimentação)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componentes de alimentação transmitem um sinal de redstone fixo ou a partir de certas circunstâncias como, ações do jogador, ações de monstros e animais ou ações do meio-ambiente. Podemos dizer então que, os componentes de alimentação são dispositivos de entrada.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de redstone (Alimentação)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155600"/>
            <a:ext cx="75533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Componentes de redstone ( Transmissão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</a:rPr>
              <a:t>Os componentes de transmissão propagam o sinal do componente de alimentação (entrada) para os componentes de mecanismo (saída), podemos associar isso aos fios, porém os componentes de transmissão possui funcionalidades diferentes e propriedades para cada um deles.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