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0d1381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0d1381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0d1381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0d1381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f1f32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f1f32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f1f32c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f1f32c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f1f32c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f1f32c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372de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372de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372de4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372de4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372de4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372de4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372de4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372de4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372de4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372de4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0d1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0d1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372de4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372de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372de4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372de4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372de4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372de4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372de4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372de4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372de4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372de4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372de4b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372de4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0372de4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0372de4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372de4b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0372de4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0372de4b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0372de4b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0372de4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0372de4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0d1381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0d1381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0372de4b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0372de4b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372de4b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0372de4b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0372de4b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0372de4b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0d1381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0d1381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0d1381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0d1381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0d1381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0d1381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0d1381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0d1381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0d1381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0d1381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0d1381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0d1381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Engenharia de Redstone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Uso do game Minecraft para o ensino de eletrônica digital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56900"/>
            <a:ext cx="12935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porta por ocupar 2 blocos (</a:t>
            </a:r>
            <a:r>
              <a:rPr lang="pt-BR" sz="1800"/>
              <a:t>verticalmente</a:t>
            </a:r>
            <a:r>
              <a:rPr lang="pt-BR" sz="1800"/>
              <a:t>), pode ser acionada  por qualquer bloco adjacente a esses dois.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600" y="2431800"/>
            <a:ext cx="2370800" cy="21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Portão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portão de madeira tem o mesmo comportamento da porta de madeira, porém ocupa apenas um bloco, se encaixa perfeitamente entre cercas e não possui a versão de ferro.</a:t>
            </a:r>
            <a:endParaRPr sz="18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800" y="2659200"/>
            <a:ext cx="3064410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Alçapão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alçapão se assemelha com a porta, tendo </a:t>
            </a:r>
            <a:r>
              <a:rPr lang="pt-BR" sz="1800"/>
              <a:t>também</a:t>
            </a:r>
            <a:r>
              <a:rPr lang="pt-BR" sz="1800"/>
              <a:t> sua versão de ferro. Ele  ocupa o apenas 1 bloco e pode ser posicionado em qualquer lado de um bloco.</a:t>
            </a:r>
            <a:endParaRPr sz="18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13" y="2729275"/>
            <a:ext cx="2356468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87" y="2729275"/>
            <a:ext cx="2621625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713" y="2729275"/>
            <a:ext cx="2356475" cy="217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Botão de pedra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botão de pedra é um componente de alimentação, acionado por um jogador usando o botão direito do mouse. Ele possui o comportamento da alavanca, tanto na energização como no posicionamento, porém ao </a:t>
            </a:r>
            <a:r>
              <a:rPr lang="pt-BR" sz="1800"/>
              <a:t>acioná</a:t>
            </a:r>
            <a:r>
              <a:rPr lang="pt-BR" sz="1800"/>
              <a:t>-lo ele se </a:t>
            </a:r>
            <a:r>
              <a:rPr lang="pt-BR" sz="1800"/>
              <a:t>mantém</a:t>
            </a:r>
            <a:r>
              <a:rPr lang="pt-BR" sz="1800"/>
              <a:t> ativo por </a:t>
            </a:r>
            <a:r>
              <a:rPr b="1" lang="pt-BR" sz="1800"/>
              <a:t>10 ticks de redstone</a:t>
            </a:r>
            <a:r>
              <a:rPr lang="pt-BR" sz="1800"/>
              <a:t> e depois desativa.</a:t>
            </a:r>
            <a:endParaRPr sz="18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214275" y="3099975"/>
            <a:ext cx="2507001" cy="18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272" y="3070725"/>
            <a:ext cx="2784828" cy="19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100" y="2729275"/>
            <a:ext cx="2176350" cy="19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Botão de madeira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Ele possui o mesmo funcionamento do botão de pedra, porém pode ser ativado por flechas, atiradas por jogadores, esqueletos ou ejetores. Outra diferença é que sua duração ao </a:t>
            </a:r>
            <a:r>
              <a:rPr lang="pt-BR" sz="1800"/>
              <a:t>acioná</a:t>
            </a:r>
            <a:r>
              <a:rPr lang="pt-BR" sz="1800"/>
              <a:t>-lo é de </a:t>
            </a:r>
            <a:r>
              <a:rPr b="1" lang="pt-BR" sz="1800"/>
              <a:t>15 ticks de redstone</a:t>
            </a:r>
            <a:r>
              <a:rPr lang="pt-BR" sz="1800"/>
              <a:t>.</a:t>
            </a:r>
            <a:endParaRPr sz="18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188" y="2659200"/>
            <a:ext cx="2315415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de pressão (Pedra)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posta no chão como um tapete e é ativada quando um jogador, animal, ou monstro pisa em cima, se mantendo ativada enquanto estiver em cima e desativa após </a:t>
            </a:r>
            <a:r>
              <a:rPr b="1" lang="pt-BR" sz="1800"/>
              <a:t>10 ticks de redstone </a:t>
            </a:r>
            <a:r>
              <a:rPr lang="pt-BR" sz="1800"/>
              <a:t>que sai de cima.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Torna ativado o bloco que a placa ocupa e o que ela está sobre.</a:t>
            </a:r>
            <a:endParaRPr sz="18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2659200"/>
            <a:ext cx="2837368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943" y="2659200"/>
            <a:ext cx="2156461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de pressão (Madeira)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Possui exatamente a mesma funcionalidade da de pedra, porém pode se ativar com itens sobre a placa.</a:t>
            </a:r>
            <a:endParaRPr sz="18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238" y="2345350"/>
            <a:ext cx="2729525" cy="1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de pressão (Leve)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Possui exatamente a mesma funcionalidade da de madeira, porém ao invés de enviar 15 níveis de redstone irá enviar um nível por entidade sobre a placa, (itens contam como entidade).</a:t>
            </a:r>
            <a:endParaRPr sz="18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13" y="2511197"/>
            <a:ext cx="6037574" cy="2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de pressão (Leve)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atente, pois para o caso dos itens, os amontoados de itens contarão apenas como uma entidade, então será necessário itens diferentes, o mesmo se aplica para a placa pesada.</a:t>
            </a:r>
            <a:endParaRPr sz="18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13" y="2571750"/>
            <a:ext cx="3591645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557" y="2571750"/>
            <a:ext cx="3470335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de pressão (Pesada)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comporta da mesma forma da leve, mas como o número sugere ela é mais pesada, necessita de mais itens para sua ativação, 1 a 10 para o nível 1, 11 a 20 para o nível 2, assim por diante até o 141 a 150 para nivel 15.</a:t>
            </a:r>
            <a:endParaRPr sz="18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0700"/>
            <a:ext cx="21812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475" y="2568675"/>
            <a:ext cx="3598177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Estados da tocha de redstone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tocha de redstone ao conectar-se com um bloco ativado ou semi-ativado, inverte seu estado, esta funcionalidade tem muitas aplicações.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Lembrando que isso </a:t>
            </a:r>
            <a:r>
              <a:rPr lang="pt-BR">
                <a:solidFill>
                  <a:srgbClr val="000000"/>
                </a:solidFill>
              </a:rPr>
              <a:t>só</a:t>
            </a:r>
            <a:r>
              <a:rPr lang="pt-BR">
                <a:solidFill>
                  <a:srgbClr val="000000"/>
                </a:solidFill>
              </a:rPr>
              <a:t> funciona com a tocha conectada a um bloco, </a:t>
            </a:r>
            <a:r>
              <a:rPr lang="pt-BR">
                <a:solidFill>
                  <a:srgbClr val="000000"/>
                </a:solidFill>
              </a:rPr>
              <a:t>separando</a:t>
            </a:r>
            <a:r>
              <a:rPr lang="pt-BR">
                <a:solidFill>
                  <a:srgbClr val="000000"/>
                </a:solidFill>
              </a:rPr>
              <a:t> do circuito principal, pois conectada direto no fio, ela irá interferir no circuito.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88" y="3031700"/>
            <a:ext cx="2669650" cy="19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38" y="3031700"/>
            <a:ext cx="4317586" cy="1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2818" r="0" t="0"/>
          <a:stretch/>
        </p:blipFill>
        <p:spPr>
          <a:xfrm>
            <a:off x="3255150" y="152400"/>
            <a:ext cx="2633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Gancho de armadilha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gancho de armadilha é colocado nas laterais de um blocos, o componente inteiro para alimentação é composto de 2 ganchos e fios de linha entre eles (no mínimo 1 bloco de espaço entre os ganchos para colocar os fios)</a:t>
            </a:r>
            <a:endParaRPr sz="1800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50" y="2189925"/>
            <a:ext cx="4184425" cy="1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275" y="2287025"/>
            <a:ext cx="1823575" cy="16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3648550" y="4166600"/>
            <a:ext cx="41148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fio de linha é quase invisível, justamente para não ser </a:t>
            </a:r>
            <a:r>
              <a:rPr lang="pt-BR"/>
              <a:t>perceptível.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Gancho de armadilha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gancho de armadilha é ativado quando alguma entidade (inclusive itens), passam por cima do fio, ativando o bloco que os ganchos ocupam e o que estão conectados, comportamento bem semelhante do da placa de madeira.</a:t>
            </a:r>
            <a:endParaRPr sz="18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400" y="2500775"/>
            <a:ext cx="3668983" cy="21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2805113"/>
            <a:ext cx="47910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extensor de carga é aplicável a componentes de energização não permanentes, onde os repetidores em nível máximo </a:t>
            </a:r>
            <a:r>
              <a:rPr lang="pt-BR" sz="1800"/>
              <a:t>vão</a:t>
            </a:r>
            <a:r>
              <a:rPr lang="pt-BR" sz="1800"/>
              <a:t> prolongar a carga.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0" y="1509972"/>
            <a:ext cx="3573901" cy="14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4166600" y="673475"/>
            <a:ext cx="42258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 componente é ativado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Os repetidores irão um por um energizar os blocos e os próximos repetidores.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Já que os blocos estarão ativados, irão alimentar o fio.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Os repetidores após um certo tempo irão apagar de um em um.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50" y="2701513"/>
            <a:ext cx="47910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tempo que será prolongado é dado pela soma do número de ticks de todos os repetidores.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temos uma versão mais compacta.</a:t>
            </a:r>
            <a:endParaRPr sz="18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29" y="2244525"/>
            <a:ext cx="2463999" cy="22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atente por onde </a:t>
            </a:r>
            <a:r>
              <a:rPr lang="pt-BR" sz="1800"/>
              <a:t>pôr</a:t>
            </a:r>
            <a:r>
              <a:rPr lang="pt-BR" sz="1800"/>
              <a:t> o componente de mecanismo, pois dependendo de onde colocar, ele terá um delay grande de ativação.</a:t>
            </a:r>
            <a:endParaRPr sz="1800"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10576" r="6531" t="0"/>
          <a:stretch/>
        </p:blipFill>
        <p:spPr>
          <a:xfrm rot="5400000">
            <a:off x="3197625" y="835450"/>
            <a:ext cx="1739150" cy="41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421850" y="3959375"/>
            <a:ext cx="78669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exemplo a lâmpada </a:t>
            </a:r>
            <a:r>
              <a:rPr lang="pt-BR"/>
              <a:t>só</a:t>
            </a:r>
            <a:r>
              <a:rPr lang="pt-BR"/>
              <a:t> irá ativar quando o último repetidor chegar a lâmpada, ou seja, 12 ticks de redstone. Para ativar instantaneamente deveria ser posto ao lado do bloco que está o botão e fazer um fio de redstone.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Extensor de carga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Temos circuitos usando outros componentes, com durações mais extensas (chegando a minutos ou horas), eles </a:t>
            </a:r>
            <a:r>
              <a:rPr lang="pt-BR" sz="1800"/>
              <a:t>também</a:t>
            </a:r>
            <a:r>
              <a:rPr lang="pt-BR" sz="1800"/>
              <a:t> são </a:t>
            </a:r>
            <a:r>
              <a:rPr lang="pt-BR" sz="1800"/>
              <a:t>compactos</a:t>
            </a:r>
            <a:r>
              <a:rPr lang="pt-BR" sz="1800"/>
              <a:t>, porém são mais complexos, serão vistos mais à frente.</a:t>
            </a:r>
            <a:endParaRPr sz="1800"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38" y="2602000"/>
            <a:ext cx="3750171" cy="24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solar</a:t>
            </a:r>
            <a:endParaRPr/>
          </a:p>
        </p:txBody>
      </p:sp>
      <p:sp>
        <p:nvSpPr>
          <p:cNvPr id="260" name="Google Shape;260;p41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placa solar é um componente de alimentação que irá fornecer energia durante o dia e desativar pela noite, ela </a:t>
            </a:r>
            <a:r>
              <a:rPr lang="pt-BR" sz="1800"/>
              <a:t>ativará</a:t>
            </a:r>
            <a:r>
              <a:rPr lang="pt-BR" sz="1800"/>
              <a:t> seus blocos adjacentes, porém não </a:t>
            </a:r>
            <a:r>
              <a:rPr lang="pt-BR" sz="1800"/>
              <a:t>energiza</a:t>
            </a:r>
            <a:r>
              <a:rPr lang="pt-BR" sz="1800"/>
              <a:t> nenhum.</a:t>
            </a:r>
            <a:endParaRPr sz="18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863" y="2642025"/>
            <a:ext cx="3584974" cy="1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37" y="2642025"/>
            <a:ext cx="3284549" cy="1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Usando o conhecimento dos estados da tocha e outros conhecimentos, podemos ter vários tipos de transmissão vertical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solar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Ela irá transmitir diferentes níveis ao decorrer do dia.</a:t>
            </a:r>
            <a:endParaRPr sz="18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811" y="2143125"/>
            <a:ext cx="3572384" cy="1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800" y="3460425"/>
            <a:ext cx="3572400" cy="9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Placa solar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259025" y="1110100"/>
            <a:ext cx="8407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Caso clique com botão direito na placa, ela irá ter sua função invertida, ativando pela noite.</a:t>
            </a:r>
            <a:endParaRPr sz="18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2001275"/>
            <a:ext cx="3325950" cy="28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376025" y="3357375"/>
            <a:ext cx="58719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Todas as fontes para elaboração desta aula foi a partir da wiki do minecraft.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minecraft.gamepedia.com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3924300" y="2142000"/>
            <a:ext cx="1295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FIM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0"/>
            <a:ext cx="2775224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38" y="1715050"/>
            <a:ext cx="2885950" cy="3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87" y="1715050"/>
            <a:ext cx="2167165" cy="30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88" y="1304425"/>
            <a:ext cx="2466350" cy="36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263" y="1304425"/>
            <a:ext cx="2615119" cy="3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175" y="2511476"/>
            <a:ext cx="2281840" cy="23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 lajes </a:t>
            </a:r>
            <a:r>
              <a:rPr lang="pt-BR" sz="1800"/>
              <a:t>têm</a:t>
            </a:r>
            <a:r>
              <a:rPr lang="pt-BR" sz="1800"/>
              <a:t> uma propriedade muito interessante de poder transmitir fio de redstone sem necessitar da “subida”, assim podemos utilizar essa propriedade ao nosso favor.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vidro tem uma propriedade muito interessante que permite o fio de redstone “atravessar” pela fresta diagonal de dois blocos de vidro, assim podendo ser usado para transmissão vertical.</a:t>
            </a:r>
            <a:endParaRPr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77" y="2659200"/>
            <a:ext cx="2315375" cy="2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474" y="2101550"/>
            <a:ext cx="2238075" cy="2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vertical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Dentre esses podemos dizer que o melhor é a transmissão vertical em vidro, pois é a mais simples de fazer e utiliza um recurso fácil de adquirir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Além de que a transmissão por tocha de redstone, tem um delay de 1 tick de redstone por tocha, fazendo demorar o acionamento e desligamento.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087800"/>
            <a:ext cx="8108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 portas controlam a passagem de jogadores, monstros e animais, sendo todas elas mecanismos de transmissão, porém a porta de ferro ativa </a:t>
            </a:r>
            <a:r>
              <a:rPr lang="pt-BR" sz="1800"/>
              <a:t>exclusivamente</a:t>
            </a:r>
            <a:r>
              <a:rPr lang="pt-BR" sz="1800"/>
              <a:t> com redstone, as demais podem ser </a:t>
            </a:r>
            <a:r>
              <a:rPr lang="pt-BR" sz="1800"/>
              <a:t>também</a:t>
            </a:r>
            <a:r>
              <a:rPr lang="pt-BR" sz="1800"/>
              <a:t> acionadas com o botão </a:t>
            </a:r>
            <a:r>
              <a:rPr lang="pt-BR" sz="1800"/>
              <a:t>direito</a:t>
            </a:r>
            <a:r>
              <a:rPr lang="pt-BR" sz="1800"/>
              <a:t> do mouse.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650" y="2571750"/>
            <a:ext cx="288318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571750"/>
            <a:ext cx="275153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