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1583be3c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1583be3c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1583be3c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1583be3c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1583be3c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1583be3c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7898da8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7898da8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7898da87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7898da87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7898da87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7898da87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17e5078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17e5078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17e5078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17e5078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17e5078e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17e5078e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17e5078e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17e5078e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1583be3c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1583be3c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1811931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1811931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19da40fa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19da40f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19da40fa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19da40fa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19da40fa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19da40fa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19da40fa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19da40fa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1583be3c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1583be3c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1583be3c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1583be3c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1583be3c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1583be3c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583be3c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1583be3c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1583be3c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1583be3c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1583be3c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1583be3c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1583be3c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1583be3c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Engenharia de Redstone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Uso do game Minecraft para o ensino de eletrônica digital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5950" y="156900"/>
            <a:ext cx="1293500" cy="12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25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Funil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255150" y="953500"/>
            <a:ext cx="8044200" cy="16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Para o caso de um sistema de funis não apontados para baixo travar apenas um </a:t>
            </a:r>
            <a:r>
              <a:rPr lang="pt-BR" sz="1800"/>
              <a:t>já</a:t>
            </a:r>
            <a:r>
              <a:rPr lang="pt-BR" sz="1800"/>
              <a:t> funcionaria.</a:t>
            </a:r>
            <a:endParaRPr sz="1800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75" y="2630100"/>
            <a:ext cx="2480994" cy="22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206" y="2949213"/>
            <a:ext cx="34194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25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Funil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255150" y="953500"/>
            <a:ext cx="8044200" cy="16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Para as </a:t>
            </a:r>
            <a:r>
              <a:rPr lang="pt-BR" sz="1800"/>
              <a:t>exceções</a:t>
            </a:r>
            <a:r>
              <a:rPr lang="pt-BR" sz="1800"/>
              <a:t> dos componentes de armazenamento, temos a fornalha e seus derivados, onde cada slot </a:t>
            </a:r>
            <a:r>
              <a:rPr lang="pt-BR" sz="1800"/>
              <a:t>corresponde</a:t>
            </a:r>
            <a:r>
              <a:rPr lang="pt-BR" sz="1800"/>
              <a:t> a uma entrada e um slot específico para a saída.</a:t>
            </a:r>
            <a:endParaRPr sz="1800"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75" y="2630100"/>
            <a:ext cx="3056103" cy="22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278" y="2839675"/>
            <a:ext cx="317182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25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Funil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255150" y="953500"/>
            <a:ext cx="8044200" cy="16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Já para o suporte de poções temos a seguinte configuração, observe que existe conflito para entradas de potes e saída dos mesmos.</a:t>
            </a:r>
            <a:endParaRPr sz="1800"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325" y="2695475"/>
            <a:ext cx="2615769" cy="22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 rotWithShape="1">
          <a:blip r:embed="rId4">
            <a:alphaModFix/>
          </a:blip>
          <a:srcRect b="0" l="6059" r="0" t="0"/>
          <a:stretch/>
        </p:blipFill>
        <p:spPr>
          <a:xfrm>
            <a:off x="4310875" y="3045625"/>
            <a:ext cx="302440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25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Funil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311700" y="1678700"/>
            <a:ext cx="8044200" cy="16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Os funis possuem um atraso de transferência, que é de 4 ticks de redstone por item (2.5 itens por segundo)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25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Liberador</a:t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311700" y="1047525"/>
            <a:ext cx="8044200" cy="16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Possui um depósito com 9 slots de itens, ao ser ativado aguarda 2 ticks de redstone e libera 1 item do seu depósito.</a:t>
            </a:r>
            <a:endParaRPr sz="1800"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700" y="2571763"/>
            <a:ext cx="2586240" cy="217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5350" y="2694938"/>
            <a:ext cx="1953358" cy="19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25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Liberador</a:t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311700" y="1047525"/>
            <a:ext cx="8044200" cy="16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liberador consegue passar item de um para o outro se estiver mirando a um outro liberador. Com isso podemos transportar de um para o outro sequencialmente.</a:t>
            </a:r>
            <a:endParaRPr sz="1800"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18125"/>
            <a:ext cx="24003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07938"/>
            <a:ext cx="2949571" cy="217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25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Ejetor</a:t>
            </a:r>
            <a:endParaRPr/>
          </a:p>
        </p:txBody>
      </p:sp>
      <p:sp>
        <p:nvSpPr>
          <p:cNvPr id="166" name="Google Shape;166;p28"/>
          <p:cNvSpPr txBox="1"/>
          <p:nvPr/>
        </p:nvSpPr>
        <p:spPr>
          <a:xfrm>
            <a:off x="311700" y="1047525"/>
            <a:ext cx="8044200" cy="16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ejetor funciona da mesma forma do liberador, porém consegue “usar” alguns itens.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975" y="152400"/>
            <a:ext cx="618004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950" y="152400"/>
            <a:ext cx="681609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709600"/>
            <a:ext cx="72009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Funil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 funil é um componente de mecanismo muito utilizado para armazenamento e coleta de itens, basicamente o funil pode coletar itens dropados acima dele ou de componentes de armazenamento colocados acima dele e despejar dentro de componentes de armazenamento. (O funil </a:t>
            </a:r>
            <a:r>
              <a:rPr lang="pt-BR"/>
              <a:t>também</a:t>
            </a:r>
            <a:r>
              <a:rPr lang="pt-BR"/>
              <a:t> está dentro dos componentes de armazenamento).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25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Comparador</a:t>
            </a:r>
            <a:endParaRPr/>
          </a:p>
        </p:txBody>
      </p:sp>
      <p:sp>
        <p:nvSpPr>
          <p:cNvPr id="187" name="Google Shape;187;p32"/>
          <p:cNvSpPr txBox="1"/>
          <p:nvPr/>
        </p:nvSpPr>
        <p:spPr>
          <a:xfrm>
            <a:off x="311700" y="1047525"/>
            <a:ext cx="8044200" cy="16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Seu nome é </a:t>
            </a:r>
            <a:r>
              <a:rPr lang="pt-BR" sz="1800"/>
              <a:t>sugestivo</a:t>
            </a:r>
            <a:r>
              <a:rPr lang="pt-BR" sz="1800"/>
              <a:t>, ele basicamente compara, porém as formas que ele compara são muito amplas, antes de tudo vamos entender sua composição. O comparador é composto por 3 entradas (1 traseira e 2 laterais) e uma saída, sendo a entrada traseira a principal. Ele </a:t>
            </a:r>
            <a:r>
              <a:rPr lang="pt-BR" sz="1800"/>
              <a:t>só</a:t>
            </a:r>
            <a:r>
              <a:rPr lang="pt-BR" sz="1800"/>
              <a:t> pode ser posto em blocos opacos.</a:t>
            </a:r>
            <a:endParaRPr sz="1800"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612" y="2764400"/>
            <a:ext cx="2530373" cy="217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25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Comparador</a:t>
            </a:r>
            <a:endParaRPr/>
          </a:p>
        </p:txBody>
      </p:sp>
      <p:sp>
        <p:nvSpPr>
          <p:cNvPr id="194" name="Google Shape;194;p33"/>
          <p:cNvSpPr txBox="1"/>
          <p:nvPr/>
        </p:nvSpPr>
        <p:spPr>
          <a:xfrm>
            <a:off x="311700" y="1134100"/>
            <a:ext cx="8044200" cy="16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comparador com sua tocha desligada está no modo de comparação, este modo compara as entradas e solta um sinal alto ou baixo, a comparação é dada da seguinte maneira:.</a:t>
            </a:r>
            <a:endParaRPr sz="1800"/>
          </a:p>
        </p:txBody>
      </p:sp>
      <p:sp>
        <p:nvSpPr>
          <p:cNvPr id="195" name="Google Shape;195;p33"/>
          <p:cNvSpPr txBox="1"/>
          <p:nvPr/>
        </p:nvSpPr>
        <p:spPr>
          <a:xfrm>
            <a:off x="2202450" y="2336725"/>
            <a:ext cx="3595200" cy="110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S =</a:t>
            </a:r>
            <a:r>
              <a:rPr lang="pt-BR" sz="2400"/>
              <a:t>1 se A &gt;= max(B,C)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senão S = 0</a:t>
            </a:r>
            <a:endParaRPr sz="2400"/>
          </a:p>
        </p:txBody>
      </p:sp>
      <p:sp>
        <p:nvSpPr>
          <p:cNvPr id="196" name="Google Shape;196;p33"/>
          <p:cNvSpPr txBox="1"/>
          <p:nvPr/>
        </p:nvSpPr>
        <p:spPr>
          <a:xfrm>
            <a:off x="416325" y="3679675"/>
            <a:ext cx="74400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Sendo max(B,C) o maior valor entre B e C. e o nível da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saída quando alto, referente ao valor de A.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6127" y="3056677"/>
            <a:ext cx="2287524" cy="17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25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Comparador</a:t>
            </a:r>
            <a:endParaRPr/>
          </a:p>
        </p:txBody>
      </p:sp>
      <p:sp>
        <p:nvSpPr>
          <p:cNvPr id="203" name="Google Shape;203;p34"/>
          <p:cNvSpPr txBox="1"/>
          <p:nvPr/>
        </p:nvSpPr>
        <p:spPr>
          <a:xfrm>
            <a:off x="311700" y="1047525"/>
            <a:ext cx="8044200" cy="16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comparador com sua tocha logada está no modo de subtração, este modo subtrai a saída traseira das saídas laterais.</a:t>
            </a:r>
            <a:endParaRPr sz="1800"/>
          </a:p>
        </p:txBody>
      </p:sp>
      <p:sp>
        <p:nvSpPr>
          <p:cNvPr id="204" name="Google Shape;204;p34"/>
          <p:cNvSpPr txBox="1"/>
          <p:nvPr/>
        </p:nvSpPr>
        <p:spPr>
          <a:xfrm>
            <a:off x="2565025" y="2444175"/>
            <a:ext cx="2524800" cy="77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S = A - max(B,C)</a:t>
            </a:r>
            <a:endParaRPr sz="2400"/>
          </a:p>
        </p:txBody>
      </p:sp>
      <p:sp>
        <p:nvSpPr>
          <p:cNvPr id="205" name="Google Shape;205;p34"/>
          <p:cNvSpPr txBox="1"/>
          <p:nvPr/>
        </p:nvSpPr>
        <p:spPr>
          <a:xfrm>
            <a:off x="416325" y="3679675"/>
            <a:ext cx="74400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Se atende pois, se essa subtração for menor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que 0 a saída será 0.</a:t>
            </a:r>
            <a:endParaRPr sz="1800"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600" y="3056938"/>
            <a:ext cx="205740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25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Comparador</a:t>
            </a:r>
            <a:endParaRPr/>
          </a:p>
        </p:txBody>
      </p:sp>
      <p:sp>
        <p:nvSpPr>
          <p:cNvPr id="212" name="Google Shape;212;p35"/>
          <p:cNvSpPr txBox="1"/>
          <p:nvPr/>
        </p:nvSpPr>
        <p:spPr>
          <a:xfrm>
            <a:off x="311700" y="953550"/>
            <a:ext cx="8044200" cy="16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Aqui temos exemplos para os dois modos.</a:t>
            </a:r>
            <a:endParaRPr sz="1800"/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25" y="2509275"/>
            <a:ext cx="21526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8775" y="2509275"/>
            <a:ext cx="2237533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5883" y="2480700"/>
            <a:ext cx="270227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775" y="0"/>
            <a:ext cx="2775224" cy="25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6"/>
          <p:cNvSpPr txBox="1"/>
          <p:nvPr/>
        </p:nvSpPr>
        <p:spPr>
          <a:xfrm>
            <a:off x="3924300" y="1927125"/>
            <a:ext cx="12954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000000"/>
                </a:solidFill>
              </a:rPr>
              <a:t>FIM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222" name="Google Shape;222;p36"/>
          <p:cNvSpPr txBox="1"/>
          <p:nvPr/>
        </p:nvSpPr>
        <p:spPr>
          <a:xfrm>
            <a:off x="496875" y="2853775"/>
            <a:ext cx="5871900" cy="14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Todas as fontes para elaboração desta aula foi a partir da wiki do minecraft.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</a:rPr>
              <a:t>minecraft.gamepedia.com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 especificamente dos funis também usei um vídeo: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</a:rPr>
              <a:t>youtube.com/watch?v=DF1IcGrEKPo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5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Funil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13675"/>
            <a:ext cx="3661575" cy="165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71750"/>
            <a:ext cx="3661575" cy="185835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579450" y="1141500"/>
            <a:ext cx="25383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Transferem e armazenam itens normalmente</a:t>
            </a:r>
            <a:endParaRPr sz="1800"/>
          </a:p>
        </p:txBody>
      </p:sp>
      <p:sp>
        <p:nvSpPr>
          <p:cNvPr id="71" name="Google Shape;71;p15"/>
          <p:cNvSpPr txBox="1"/>
          <p:nvPr/>
        </p:nvSpPr>
        <p:spPr>
          <a:xfrm>
            <a:off x="4498875" y="2785725"/>
            <a:ext cx="25383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Possui mecânicas para transferir e armazenar itens apenas em slots </a:t>
            </a:r>
            <a:r>
              <a:rPr lang="pt-BR" sz="1800"/>
              <a:t>específicos</a:t>
            </a:r>
            <a:r>
              <a:rPr lang="pt-BR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5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Funil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268600" y="1034075"/>
            <a:ext cx="7668300" cy="15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funil trabalha com um sistema de prioridade para armazenamento e curetagem, todo funil possui 2 prioridades, a primeira se refere ao lado de baixo e a segunda para onde ele está apontando, a prioridade 1 apenas atua transportar para outros funis.</a:t>
            </a:r>
            <a:endParaRPr sz="1800"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69264" t="0"/>
          <a:stretch/>
        </p:blipFill>
        <p:spPr>
          <a:xfrm>
            <a:off x="2516850" y="2571750"/>
            <a:ext cx="97482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639400" y="2766475"/>
            <a:ext cx="1853400" cy="18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Para baixo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Bloco apontado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5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Funil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1481138"/>
            <a:ext cx="668655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5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Funil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255150" y="953500"/>
            <a:ext cx="8044200" cy="16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 forma que o funil transporta e armazena itens é muito complexa em certos casos, mas pode ser resumida no seguinte: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Para um funil que pode </a:t>
            </a:r>
            <a:r>
              <a:rPr lang="pt-BR" sz="1800"/>
              <a:t>transportar</a:t>
            </a:r>
            <a:r>
              <a:rPr lang="pt-BR" sz="1800"/>
              <a:t> itens por seus dois lados, a prioridade 1 será a primeira, caso contrário, irá atuar a prioridade 2.</a:t>
            </a:r>
            <a:endParaRPr sz="1800"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3334" l="0" r="0" t="0"/>
          <a:stretch/>
        </p:blipFill>
        <p:spPr>
          <a:xfrm>
            <a:off x="577450" y="2491175"/>
            <a:ext cx="1765500" cy="23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2699325" y="2712750"/>
            <a:ext cx="4915200" cy="18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Como a prioridade 1 é a primeira, então irá encher sempre o baú de baixo, até que ele fique lotado e o funil de baixo </a:t>
            </a:r>
            <a:r>
              <a:rPr lang="pt-BR" sz="1800"/>
              <a:t>também</a:t>
            </a:r>
            <a:r>
              <a:rPr lang="pt-BR" sz="1800"/>
              <a:t> e assim começar a encher o baú conectado ao primeiro funil.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5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Funil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255150" y="953500"/>
            <a:ext cx="8044200" cy="16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Existe um caso particular onde as 2 prioridades irão se equilibrar, assim dando um item para a prioridade 1 e outro para a 2. Mas apenas se o funil mais acima não estiver recebendo de componentes de armazenamento.</a:t>
            </a:r>
            <a:endParaRPr sz="18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350" y="2571700"/>
            <a:ext cx="2121170" cy="22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25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Funil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255150" y="953500"/>
            <a:ext cx="8044200" cy="16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funil quando alimentado irá interromper seu recebimento e armazenamento, mas não o seu fluxo.</a:t>
            </a:r>
            <a:endParaRPr sz="1800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225" y="2482375"/>
            <a:ext cx="2374053" cy="22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25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Funil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255150" y="899775"/>
            <a:ext cx="8044200" cy="16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fluxo é referente a um funil receber de um funil e passar a </a:t>
            </a:r>
            <a:r>
              <a:rPr lang="pt-BR" sz="1800"/>
              <a:t>outro</a:t>
            </a:r>
            <a:r>
              <a:rPr lang="pt-BR" sz="1800"/>
              <a:t> ao outro, então em um contexto de fluxo, os </a:t>
            </a:r>
            <a:r>
              <a:rPr lang="pt-BR" sz="1800"/>
              <a:t>funis</a:t>
            </a:r>
            <a:r>
              <a:rPr lang="pt-BR" sz="1800"/>
              <a:t> não serão travados com apenas um.Eles serão travados apenas se dois funis </a:t>
            </a:r>
            <a:r>
              <a:rPr lang="pt-BR" sz="1800"/>
              <a:t>consecutivos</a:t>
            </a:r>
            <a:r>
              <a:rPr lang="pt-BR" sz="1800"/>
              <a:t> estiverem, pois assim travaria ambas as prioridades.</a:t>
            </a:r>
            <a:endParaRPr sz="1800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175" y="2235100"/>
            <a:ext cx="2560400" cy="26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