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b3ec7f0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1b3ec7f0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b3ec7f0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1b3ec7f0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1b3ec7f0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1b3ec7f0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1b3ec7f0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1b3ec7f0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b3ec7f0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b3ec7f0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1b3ec7f0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1b3ec7f0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56e994d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56e994d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1a3ab2d7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1a3ab2d7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1a3ab2d7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1a3ab2d7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1a3ab2d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1a3ab2d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1a3ab2d7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1a3ab2d7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a3ab2d7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a3ab2d7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1a3ab2d7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1a3ab2d7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1b3ec7f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1b3ec7f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1b3ec7f0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1b3ec7f0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Engenharia de Redstone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Uso do game Minecraft para o ensino de eletrônica digital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950" y="156900"/>
            <a:ext cx="1293500" cy="12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512400" y="471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Velocidade do funil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311700" y="1098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Sabemos que o funil envia itens a cada 4 ticks de redstone, porém não necessariamente será 1 item a cada 4 ticks.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Um componente de armazenamento para um funil envia 1 item a cada 4 ticks, porém 1 funil para outro funil (os dois apontados para baixo) enviar 2 itens a cada 4 ticks.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Um funil com apenas uma de suas prioridades funcionando também enviará 1 item por segundo.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512400" y="471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Filtro de funil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311700" y="1098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Em algumas situações precisamos separar itens, principalmente em farms, a seguir veremos como fazer o “filtro”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613" y="470800"/>
            <a:ext cx="4490774" cy="42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0" r="0" t="6751"/>
          <a:stretch/>
        </p:blipFill>
        <p:spPr>
          <a:xfrm>
            <a:off x="2073403" y="265475"/>
            <a:ext cx="4997175" cy="954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275" y="1220352"/>
            <a:ext cx="5019450" cy="1351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2275" y="2783350"/>
            <a:ext cx="5019450" cy="106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6">
            <a:alphaModFix/>
          </a:blip>
          <a:srcRect b="0" l="0" r="0" t="8550"/>
          <a:stretch/>
        </p:blipFill>
        <p:spPr>
          <a:xfrm>
            <a:off x="2062275" y="3847624"/>
            <a:ext cx="5019449" cy="9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25" y="949913"/>
            <a:ext cx="2482250" cy="32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1375" y="949925"/>
            <a:ext cx="5843479" cy="324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512400" y="471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Filtro de funil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311700" y="1098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Basicamente consiste no seguinte, o funil será sempre travado e terá  44 itens não pertencentes ao sistema + o que terá de passar no filtro (45), obviamente não irá se juntar itens diferentes, então quando o item que poderá passar entrar, totalizará 46 itens, enviando um sinal de força 3, que irá destravar o funil liberando a passagem de apenas um item, voltando ao estado inicial.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Caso não caia em nenhum dos filtros, irá passar direto até a lixeira.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775" y="0"/>
            <a:ext cx="2775224" cy="25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/>
        </p:nvSpPr>
        <p:spPr>
          <a:xfrm>
            <a:off x="3924300" y="1927125"/>
            <a:ext cx="1295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000000"/>
                </a:solidFill>
              </a:rPr>
              <a:t>FIM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496875" y="2853775"/>
            <a:ext cx="5871900" cy="14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Todas as fontes para elaboração desta aula foi a partir da wiki do minecraft.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</a:rPr>
              <a:t>minecraft.gamepedia.com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Comparador como medidor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098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comparador, além do que vimos na aula passada, pode “medir” a situação do bloco, convertendo ele em um componente de mecanismo!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Iremos começar vendo essa aplicação a componentes de armazenamento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477550" y="44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Comparador como medidor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1098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comparador mede o quanto o </a:t>
            </a:r>
            <a:r>
              <a:rPr lang="pt-BR" sz="1800"/>
              <a:t>componente</a:t>
            </a:r>
            <a:r>
              <a:rPr lang="pt-BR" sz="1800"/>
              <a:t> de armazenamento está cheio e envia um sinal de redstone, quanto mais cheio, maior o sinal.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O comparador é posto com a entrada apontada para  o componente ou para  um bloco ligado a ele.</a:t>
            </a:r>
            <a:endParaRPr sz="18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663" y="2833548"/>
            <a:ext cx="2262375" cy="20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563" y="210775"/>
            <a:ext cx="356585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0413" y="829425"/>
            <a:ext cx="362902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477550" y="44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Comparador como medidor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11700" y="1098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Com base nisso, qual está mais cheio? E quantos itens no mínimo cada um tem?</a:t>
            </a:r>
            <a:endParaRPr sz="18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700" y="1877700"/>
            <a:ext cx="29622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477550" y="44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Comparador como medidor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11700" y="1098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Alguns outros itens </a:t>
            </a:r>
            <a:r>
              <a:rPr lang="pt-BR" sz="1800"/>
              <a:t>também</a:t>
            </a:r>
            <a:r>
              <a:rPr lang="pt-BR" sz="1800"/>
              <a:t> são sensíveis ao comparador, porém dentre eles vamos focar apenas na moldura.</a:t>
            </a:r>
            <a:endParaRPr sz="18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788" y="2210213"/>
            <a:ext cx="41624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477550" y="44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Comparador como medidor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311700" y="1098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A moldura tem o sinal variando de 1  a 8 de acordo com a posição do item na moldura (girando ele)</a:t>
            </a:r>
            <a:endParaRPr sz="18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300" y="1959875"/>
            <a:ext cx="3886250" cy="30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477550" y="44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Comparador como medidor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311700" y="1098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Com base nisso podemos fazer uma porta com senha(inicialmente de </a:t>
            </a:r>
            <a:r>
              <a:rPr lang="pt-BR" sz="1800"/>
              <a:t>apenas</a:t>
            </a:r>
            <a:r>
              <a:rPr lang="pt-BR" sz="1800"/>
              <a:t> um moldura, futuramente veremos com 2 ou mais)</a:t>
            </a:r>
            <a:endParaRPr sz="18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875" y="2713325"/>
            <a:ext cx="2500425" cy="19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438" y="2699600"/>
            <a:ext cx="2405936" cy="19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169" y="1788050"/>
            <a:ext cx="3919649" cy="270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466250" y="310825"/>
            <a:ext cx="80076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Primeiramente deve-se escolher a posição da senha desejada. Teremos um comparador no modo subtração onde caso ele chegue no valor ‘N’ da posição desejada ele acionará a porta, mas caso o valor da posição seja maior que ‘N’, irá subtrair o sinal, voltando a ser 0. Assim, a porta só se abre no valor ‘N’ configurado.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