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07f431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07f431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07f431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07f431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07f431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07f431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34ee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34ee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34ee9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34ee9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334ee9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334ee9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334ee9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334ee9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334ee9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334ee9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334ee9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334ee9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334ee9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334ee9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ff8426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ff8426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334ee9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334ee9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34ee9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334ee9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6f8877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6f8877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6f8877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6f8877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6f8877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6f8877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6f8877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6f8877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6f8877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6f8877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6f8877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56f8877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6f8877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6f8877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6f8877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6f8877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ff8426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ff8426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56f8877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56f8877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6f8877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6f8877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ff8426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ff8426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ff8426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ff8426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ff8426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ff8426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ff84262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ff84262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ff8426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ff8426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07f43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07f43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Uso do game Minecraft para o ensino de eletrônica digital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Engenharia de Redstone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56900"/>
            <a:ext cx="12935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Bloco de slime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bloco de slime gruda com os blocos adjacentes, ao ser empurrado os empurrará juntos, porém apenas puxará se estiver conectado a um pistão grudento.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432" y="2057820"/>
            <a:ext cx="2884825" cy="2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Bloco de slime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bloco de slime pode mover até 12 blocos, e pode ser feito uma cadeia de blocos de slime</a:t>
            </a:r>
            <a:endParaRPr sz="18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137" y="1880225"/>
            <a:ext cx="3323725" cy="28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Bloco de slime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As mesmas restrições de blocos para puxar/empurrar em pistões se aplicam aos blocos de slime.</a:t>
            </a:r>
            <a:endParaRPr sz="18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750" y="2015050"/>
            <a:ext cx="3964200" cy="2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observador tem como funcionalidade, observar um bloco e mandar um sinal muito rápido (1 tick de redstone) de redstone para a atualização do bloco que está apontado. A face que lembra um rosto é a que </a:t>
            </a:r>
            <a:r>
              <a:rPr lang="pt-BR" sz="1800"/>
              <a:t>analisará</a:t>
            </a:r>
            <a:r>
              <a:rPr lang="pt-BR" sz="1800"/>
              <a:t> o atualização do bloco, a parte vermelha é onde irá pulsar o sinal de redstone.</a:t>
            </a:r>
            <a:endParaRPr sz="18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38" y="2640473"/>
            <a:ext cx="4685925" cy="19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No geral, atualizações no estado do bloco, quebra do bloco, colocar um bloco irá servir como atualização para o observador, no geral, essas atualizações são descritas pela tabela do </a:t>
            </a:r>
            <a:r>
              <a:rPr lang="pt-BR" sz="1800"/>
              <a:t>próximo</a:t>
            </a:r>
            <a:r>
              <a:rPr lang="pt-BR" sz="1800"/>
              <a:t> slide.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204788"/>
            <a:ext cx="63912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88" y="629625"/>
            <a:ext cx="6777224" cy="3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observador pode transmitir sinal de um para o outro, isso nos permite muitas coisas! No exemplo da foto o sinal recebido pelo mais a frente irá chegar na lâmpada.</a:t>
            </a:r>
            <a:endParaRPr sz="18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2571750"/>
            <a:ext cx="39147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848875" y="1727100"/>
            <a:ext cx="276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Podemos </a:t>
            </a:r>
            <a:r>
              <a:rPr lang="pt-BR" sz="1800"/>
              <a:t>também </a:t>
            </a:r>
            <a:r>
              <a:rPr lang="pt-BR" sz="1800"/>
              <a:t>transmitir verticalmente.</a:t>
            </a:r>
            <a:endParaRPr sz="180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975" y="452425"/>
            <a:ext cx="21336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11700" y="1098300"/>
            <a:ext cx="320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E conseguir efeitos bem interessantes como desses dois circuitos</a:t>
            </a:r>
            <a:endParaRPr sz="18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925" y="369050"/>
            <a:ext cx="2393957" cy="45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74" y="1174800"/>
            <a:ext cx="2673200" cy="2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Pistão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pistão é um componente de mecanismo utilizado para empurrar e puxar blocos (puxar apenas para o grudento), ao ser ativado, a cabeça do pistão </a:t>
            </a:r>
            <a:r>
              <a:rPr lang="pt-BR" sz="1800"/>
              <a:t>demora</a:t>
            </a:r>
            <a:r>
              <a:rPr lang="pt-BR" sz="1800"/>
              <a:t> 1 tick de redstone para iniciar a ser extendida, algo que acontece muito </a:t>
            </a:r>
            <a:r>
              <a:rPr lang="pt-BR" sz="1800"/>
              <a:t>rápido.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988" y="2309650"/>
            <a:ext cx="4443725" cy="2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Observador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Ao colocar um observador apontado a outro, teremos uma fonte de energia com vários ticks muito rápidos. Com isso podemos fazer por exemplo uma metralhadora.</a:t>
            </a:r>
            <a:endParaRPr sz="1800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664825"/>
            <a:ext cx="213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Double piston </a:t>
            </a:r>
            <a:r>
              <a:rPr lang="pt-BR" sz="2400"/>
              <a:t>extender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nome é bem </a:t>
            </a:r>
            <a:r>
              <a:rPr lang="pt-BR" sz="1800"/>
              <a:t>sugestivo</a:t>
            </a:r>
            <a:r>
              <a:rPr lang="pt-BR" sz="1800"/>
              <a:t>, basicamente </a:t>
            </a:r>
            <a:r>
              <a:rPr lang="pt-BR" sz="1800"/>
              <a:t>são</a:t>
            </a:r>
            <a:r>
              <a:rPr lang="pt-BR" sz="1800"/>
              <a:t> dois </a:t>
            </a:r>
            <a:r>
              <a:rPr lang="pt-BR" sz="1800"/>
              <a:t>pistões</a:t>
            </a:r>
            <a:r>
              <a:rPr lang="pt-BR" sz="1800"/>
              <a:t> alinhados que conseguem empurrar um bloco em 2 a frente, ao observar suas etapas de ativação e desativação ficará bem visível seu funcionamento.</a:t>
            </a:r>
            <a:endParaRPr sz="18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88" y="2826925"/>
            <a:ext cx="3845424" cy="1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61" y="131050"/>
            <a:ext cx="2461382" cy="16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4834625" y="213325"/>
            <a:ext cx="2457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3 é energizado</a:t>
            </a:r>
            <a:endParaRPr sz="18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1" y="1708271"/>
            <a:ext cx="3199914" cy="16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4834625" y="1725750"/>
            <a:ext cx="2256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1 é energizado, </a:t>
            </a:r>
            <a:r>
              <a:rPr lang="pt-BR" sz="1800"/>
              <a:t>já</a:t>
            </a:r>
            <a:r>
              <a:rPr lang="pt-BR" sz="1800"/>
              <a:t> empurrando o bloco em 2 a frente</a:t>
            </a:r>
            <a:endParaRPr sz="18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49" y="3375146"/>
            <a:ext cx="2871673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4351175" y="3491675"/>
            <a:ext cx="3840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2 é energizado, apesar de aparecer irrelevante isto é muito importante para desativação.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4834625" y="213325"/>
            <a:ext cx="2457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3 é </a:t>
            </a:r>
            <a:r>
              <a:rPr lang="pt-BR" sz="1800"/>
              <a:t>desenergizado</a:t>
            </a:r>
            <a:endParaRPr sz="1800"/>
          </a:p>
        </p:txBody>
      </p:sp>
      <p:sp>
        <p:nvSpPr>
          <p:cNvPr id="206" name="Google Shape;206;p35"/>
          <p:cNvSpPr txBox="1"/>
          <p:nvPr/>
        </p:nvSpPr>
        <p:spPr>
          <a:xfrm>
            <a:off x="4834625" y="1725750"/>
            <a:ext cx="37065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1 é </a:t>
            </a:r>
            <a:r>
              <a:rPr lang="pt-BR" sz="1800"/>
              <a:t>desenergizado</a:t>
            </a:r>
            <a:r>
              <a:rPr lang="pt-BR" sz="1800"/>
              <a:t>, voltando com o pistão na qual imediatamente segura o bloco para trazer de volta.</a:t>
            </a:r>
            <a:endParaRPr sz="1800"/>
          </a:p>
        </p:txBody>
      </p:sp>
      <p:sp>
        <p:nvSpPr>
          <p:cNvPr id="207" name="Google Shape;207;p35"/>
          <p:cNvSpPr txBox="1"/>
          <p:nvPr/>
        </p:nvSpPr>
        <p:spPr>
          <a:xfrm>
            <a:off x="4351175" y="3491675"/>
            <a:ext cx="3840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bloco 2 é </a:t>
            </a:r>
            <a:r>
              <a:rPr lang="pt-BR" sz="1800"/>
              <a:t>desenergizado</a:t>
            </a:r>
            <a:r>
              <a:rPr lang="pt-BR" sz="1800"/>
              <a:t>, </a:t>
            </a:r>
            <a:r>
              <a:rPr lang="pt-BR" sz="1800"/>
              <a:t>puxando</a:t>
            </a:r>
            <a:r>
              <a:rPr lang="pt-BR" sz="1800"/>
              <a:t> o bloco e voltando ao estado inicial.</a:t>
            </a:r>
            <a:endParaRPr sz="18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52400"/>
            <a:ext cx="2573799" cy="158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5" y="1740389"/>
            <a:ext cx="2573800" cy="134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75" y="3083825"/>
            <a:ext cx="2282398" cy="1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Double piston extender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11700" y="1098300"/>
            <a:ext cx="514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No fim podemos fazer este processo automaticamente usando repetidores, onde fará as mesmas etapas para ativar e desativar.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Cuidado pois os tempos nos repetidores deverão ser esses.</a:t>
            </a:r>
            <a:endParaRPr sz="1800"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725" y="1411824"/>
            <a:ext cx="2984450" cy="27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Double piston extender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311700" y="1098300"/>
            <a:ext cx="514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mesmo pode ser feito verticalmente, porém o funcionamento é um pouco diferente e um pouco difícil de explicar, então ficará por isso mesmo.</a:t>
            </a:r>
            <a:endParaRPr sz="1800"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500" y="1009650"/>
            <a:ext cx="27908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Conversor alavanca/botão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Usando uma alavanca e um observador podemos converter em um botão, onde cada vez que clicada funcione como um botão.</a:t>
            </a:r>
            <a:endParaRPr sz="1800"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50" y="2425113"/>
            <a:ext cx="39528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Conversor alavanca/botão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 desvantagem é que é acionado por poucos ticks, porém isso pode ser resolvido com um prolongador, porém, resultando em algo um pouco estranho.</a:t>
            </a:r>
            <a:endParaRPr sz="18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24" y="1990874"/>
            <a:ext cx="3724550" cy="28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Farms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Com o conhecimento desta aula, podemos fazer várias farms</a:t>
            </a:r>
            <a:endParaRPr sz="1800"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70288"/>
            <a:ext cx="36861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03" y="2300603"/>
            <a:ext cx="1605575" cy="17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Farms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13" y="1188225"/>
            <a:ext cx="3016975" cy="34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Pistão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pistão </a:t>
            </a:r>
            <a:r>
              <a:rPr lang="pt-BR" sz="1800"/>
              <a:t>só</a:t>
            </a:r>
            <a:r>
              <a:rPr lang="pt-BR" sz="1800"/>
              <a:t> consegue empurrar até 12 blocos, mais que isso ele não irá reagir ao sinal de redstone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2036675"/>
            <a:ext cx="40386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Farms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16" y="1477243"/>
            <a:ext cx="4836350" cy="3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0"/>
            <a:ext cx="2775224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3924300" y="1927125"/>
            <a:ext cx="1295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FIM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496875" y="2853775"/>
            <a:ext cx="58719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Todas as fontes para elaboração desta aula foi a partir da wiki do minecraft.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minecraft.gamepedia.com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Pistão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Alguns blocos possuem comportamento diferentes com o pistão, como não empurrar e quebrar ao tentar empurrar, veremos isso na tabela dos próximos slides.</a:t>
            </a:r>
            <a:endParaRPr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75" y="2166600"/>
            <a:ext cx="31718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" y="176200"/>
            <a:ext cx="418147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400" y="176200"/>
            <a:ext cx="4219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638" y="2914075"/>
            <a:ext cx="42291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5893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336" y="152400"/>
            <a:ext cx="42481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38" y="1249912"/>
            <a:ext cx="4941525" cy="2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63" y="2571750"/>
            <a:ext cx="28860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Pistão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pistão grudento possui as mesmas propriedades do normal, porém além de empurrar, também consegue puxar.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477550" y="44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Pistão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11700" y="1098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pistão grudentos </a:t>
            </a:r>
            <a:r>
              <a:rPr lang="pt-BR" sz="1800"/>
              <a:t>puxa</a:t>
            </a:r>
            <a:r>
              <a:rPr lang="pt-BR" sz="1800"/>
              <a:t> apenas se quando ativado </a:t>
            </a:r>
            <a:r>
              <a:rPr lang="pt-BR" sz="1800"/>
              <a:t>estiver</a:t>
            </a:r>
            <a:r>
              <a:rPr lang="pt-BR" sz="1800"/>
              <a:t> com a cabeça grudada com o bloco, ele não funciona como bloco de slime.</a:t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900" y="2035475"/>
            <a:ext cx="2489525" cy="25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640250" y="3086100"/>
            <a:ext cx="24126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puxará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