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8" r:id="rId9"/>
    <p:sldId id="262" r:id="rId10"/>
    <p:sldId id="261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CE2EA-DE99-453E-A4C9-C2704D4C759F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C3D9-B86F-4DDD-8D8B-7D9ECF1A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2D8-E6F4-430A-AF9A-BE31920206A3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5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97D5-BE27-4E96-A856-904F1D377D62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3463-F63B-4B95-9BA6-06FD57C39297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7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42B-47A0-4222-BBA4-9369375125F0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3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6F3-E44E-49AF-830F-8E2441107F61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7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70E-66E5-407A-B46D-1B7CC10341BD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007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E777-92FB-45EF-BDE0-8EAF6F468602}" type="datetime1">
              <a:rPr lang="ru-RU" smtClean="0"/>
              <a:t>01.06.2021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497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6BA-6497-444A-B12E-6E2CC7D0BFB7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83AB-0F12-4FF3-84CC-F6A269AFA821}" type="datetime1">
              <a:rPr lang="ru-RU" smtClean="0"/>
              <a:t>01.06.2021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5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B8D0-2A9B-4658-8A04-62A54A72586A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746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018F-8F21-4B61-ABD9-61ECFC697874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D60D-3646-45DA-B369-29266F547F75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EBC1-B90F-4682-AEAF-688D15B0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3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48347"/>
            <a:ext cx="6136257" cy="991050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3939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чата при помощи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Системное программирование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ИУК5-42Б Мицих Владислав Павлович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Фролов Павел Валерьевич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8793" y="0"/>
            <a:ext cx="1178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051770" y="5170312"/>
            <a:ext cx="7990705" cy="131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готовы войти в чат (белые окна)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 двух клиентов (чёрные окна)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" y="907990"/>
            <a:ext cx="4002657" cy="297506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30"/>
            <a:ext cx="4100885" cy="30480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48" y="907990"/>
            <a:ext cx="7508952" cy="41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1179629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использованные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855"/>
            <a:ext cx="10515600" cy="4848495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CreateWindowEx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создает перекрывающее, выпрыгивающее или дочернее окно с расширенным стилем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GetWindowText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копирует текст заголовка определяемого окна (если окно имеет его) в буфер. Если заданное окно является органом управления, копируется его текст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связываем адрес IP с сокетом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отправляет данные на подключенный сокет.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0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 разработан пиринговый чат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выполнялась в несколько этапов: была разработана структура системы и реализовано прикладное оконное приложение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сформированы навыки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приложение подойдет для задач, в ходе которых необходимо запустить файл в заданное пользователем время.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можно усовершенствовать разработанное приложение путем добавления дополнительного функционала (например, организовав передачу файлов от одного пользователя другому).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7773" y="2030921"/>
            <a:ext cx="8039100" cy="1325563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806548"/>
            <a:ext cx="7816850" cy="391492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438267"/>
            <a:ext cx="10858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информация о маршрутизации и авторизации сообщений, передаваемых от узла к узлу, хранится на этих же самых отдельных узлах, а не на одном выделенном сервере. Такая организация, в отличие от клиент-серверной, позволяет сети при любом количестве узлов и их сочетании сохранять свою работоспособность.</a:t>
            </a:r>
          </a:p>
        </p:txBody>
      </p:sp>
    </p:spTree>
    <p:extLst>
      <p:ext uri="{BB962C8B-B14F-4D97-AF65-F5344CB8AC3E}">
        <p14:creationId xmlns:p14="http://schemas.microsoft.com/office/powerpoint/2010/main" val="2838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799"/>
            <a:ext cx="1473679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8250"/>
            <a:ext cx="3552825" cy="450694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является создание однорангового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peer-to-peer) чата, который позволяет отдельным элементам сети взаимодействовать без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97770" y="1238250"/>
            <a:ext cx="41940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существующих протоколов передачи данных, а также изучение работы сокетов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принципов системного программирования и работы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функций;</a:t>
            </a: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597770" y="46036"/>
            <a:ext cx="1880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3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00" y="2696708"/>
            <a:ext cx="2486470" cy="40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платформы для разработки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619749" cy="479719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284422"/>
            <a:ext cx="3380014" cy="11498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42" y="2434316"/>
            <a:ext cx="1391557" cy="15622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55" y="4384289"/>
            <a:ext cx="3490686" cy="5890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57" y="4973342"/>
            <a:ext cx="1807482" cy="1807482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4" y="365125"/>
            <a:ext cx="10865671" cy="635732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диаграмма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900366" y="1902694"/>
            <a:ext cx="3566860" cy="334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20" y="133316"/>
            <a:ext cx="4492925" cy="165345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общей работы программы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6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31693"/>
            <a:ext cx="4515864" cy="6826307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8" y="2409879"/>
            <a:ext cx="2944935" cy="23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1035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b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«Войти»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22635"/>
            <a:ext cx="4777525" cy="668853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7</a:t>
            </a:fld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00366" y="1902694"/>
            <a:ext cx="3566860" cy="334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9" y="2394086"/>
            <a:ext cx="2145633" cy="21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35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пользовательского интерфейса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2" y="1117866"/>
            <a:ext cx="5566648" cy="403470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92" y="1117866"/>
            <a:ext cx="4533415" cy="495794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699536" y="5138058"/>
            <a:ext cx="3226279" cy="4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997459" y="6115260"/>
            <a:ext cx="3226279" cy="48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6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3" y="0"/>
            <a:ext cx="11783682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пользовательского интерфейса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3" y="1113661"/>
            <a:ext cx="5691162" cy="423007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BC1-B90F-4682-AEAF-688D15B0FD81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15" y="1003071"/>
            <a:ext cx="5220429" cy="5068007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541665" y="5061299"/>
            <a:ext cx="3226279" cy="93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Изначальный вид окна входа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901898" y="6000541"/>
            <a:ext cx="5518261" cy="61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окна чата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313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Описание предметной области</vt:lpstr>
      <vt:lpstr>Цель</vt:lpstr>
      <vt:lpstr>Инструменты и платформы для разработки</vt:lpstr>
      <vt:lpstr>UML - диаграмма </vt:lpstr>
      <vt:lpstr>Блок схема общей работы программы</vt:lpstr>
      <vt:lpstr>Обработка  кнопки «Войти»</vt:lpstr>
      <vt:lpstr>Макет пользовательского интерфейса </vt:lpstr>
      <vt:lpstr>Скриншоты пользовательского интерфейса</vt:lpstr>
      <vt:lpstr>Презентация PowerPoint</vt:lpstr>
      <vt:lpstr>Основные использованные WinAPI функции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Хуй говно моча залупа</dc:title>
  <dc:creator>TOT VaFFler</dc:creator>
  <cp:lastModifiedBy>TOT VaFFler</cp:lastModifiedBy>
  <cp:revision>21</cp:revision>
  <dcterms:created xsi:type="dcterms:W3CDTF">2021-05-29T10:16:59Z</dcterms:created>
  <dcterms:modified xsi:type="dcterms:W3CDTF">2021-06-01T20:19:00Z</dcterms:modified>
</cp:coreProperties>
</file>