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2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9" r:id="rId6"/>
    <p:sldId id="268" r:id="rId7"/>
    <p:sldId id="262" r:id="rId8"/>
    <p:sldId id="261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CE2EA-DE99-453E-A4C9-C2704D4C759F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C3D9-B86F-4DDD-8D8B-7D9ECF1A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2D8-E6F4-430A-AF9A-BE31920206A3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4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986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0415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4468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923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9178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60D-3646-45DA-B369-29266F547F75}" type="datetime1">
              <a:rPr lang="ru-RU" smtClean="0"/>
              <a:t>01.06.2021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763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97D5-BE27-4E96-A856-904F1D377D62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0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3463-F63B-4B95-9BA6-06FD57C39297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8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42B-47A0-4222-BBA4-9369375125F0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6F3-E44E-49AF-830F-8E2441107F61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970E-66E5-407A-B46D-1B7CC10341BD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6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777-92FB-45EF-BDE0-8EAF6F468602}" type="datetime1">
              <a:rPr lang="ru-RU" smtClean="0"/>
              <a:t>01.06.2021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663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6BA-6497-444A-B12E-6E2CC7D0BFB7}" type="datetime1">
              <a:rPr lang="ru-RU" smtClean="0"/>
              <a:t>01.06.2021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4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83AB-0F12-4FF3-84CC-F6A269AFA821}" type="datetime1">
              <a:rPr lang="ru-RU" smtClean="0"/>
              <a:t>01.06.2021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26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8D0-2A9B-4658-8A04-62A54A72586A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67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018F-8F21-4B61-ABD9-61ECFC697874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0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87D60D-3646-45DA-B369-29266F547F75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61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48347"/>
            <a:ext cx="6136257" cy="99105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3939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чата при помощи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Системное программирование 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ИУК5-42Б Мицих Владислав Павлович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Фролов Павел Валерьевич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49914"/>
            <a:ext cx="10353762" cy="970450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64" y="535139"/>
            <a:ext cx="4637123" cy="6134901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213748" y="791518"/>
            <a:ext cx="3471374" cy="12326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13748" y="2300336"/>
            <a:ext cx="3471374" cy="12326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13748" y="3807615"/>
            <a:ext cx="3471374" cy="12326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13747" y="5314894"/>
            <a:ext cx="3512099" cy="12326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173022" y="1020364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пиринговый чат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132297" y="4173338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в использовании для пользователя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213747" y="2606548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выполнялась в несколько этапов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173021" y="5432723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будущем можно усовершенствовать разработанное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2401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7773" y="2030921"/>
            <a:ext cx="8039100" cy="1325563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7" y="1850231"/>
            <a:ext cx="7632700" cy="38227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832122" y="366982"/>
            <a:ext cx="3568640" cy="1832754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799"/>
            <a:ext cx="3446074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1093" y="1053785"/>
            <a:ext cx="3552825" cy="64515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бессерверный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3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76" y="1273570"/>
            <a:ext cx="3178021" cy="5144158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6832122" y="2606698"/>
            <a:ext cx="3568640" cy="1832754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63420" y="4846414"/>
            <a:ext cx="3568640" cy="1832754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832122" y="3200496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протоколов передачи и работы сокетов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945178" y="5513776"/>
            <a:ext cx="3552825" cy="645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WinAPI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437879"/>
            <a:ext cx="10353762" cy="97045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платформы для разработки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93" y="1255492"/>
            <a:ext cx="4933006" cy="16782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23" y="3116488"/>
            <a:ext cx="6580477" cy="11104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19" y="4347847"/>
            <a:ext cx="2510153" cy="25101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0" y="1954006"/>
            <a:ext cx="2892108" cy="32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4" y="365125"/>
            <a:ext cx="10865671" cy="635732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49" y="365125"/>
            <a:ext cx="561838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диаграмма </a:t>
            </a:r>
            <a: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использования</a:t>
            </a:r>
            <a:endParaRPr lang="ru-RU" sz="4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fld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35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пользовательского интерфейса 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" t="2654" r="4132" b="3913"/>
          <a:stretch/>
        </p:blipFill>
        <p:spPr>
          <a:xfrm>
            <a:off x="638355" y="1224951"/>
            <a:ext cx="5227608" cy="3769744"/>
          </a:xfrm>
          <a:effectLst>
            <a:outerShdw blurRad="25400" dir="17880000">
              <a:srgbClr val="000000">
                <a:alpha val="46000"/>
              </a:srgbClr>
            </a:outerShdw>
            <a:softEdge rad="3175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92" y="1117866"/>
            <a:ext cx="4533415" cy="495794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699536" y="5138058"/>
            <a:ext cx="3226279" cy="48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окна входа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997459" y="6115260"/>
            <a:ext cx="3226279" cy="48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окна чата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3" y="0"/>
            <a:ext cx="11783682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пользовательского интерфейса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8137" r="8880" b="10699"/>
          <a:stretch/>
        </p:blipFill>
        <p:spPr>
          <a:xfrm>
            <a:off x="724619" y="1457864"/>
            <a:ext cx="4770407" cy="3433313"/>
          </a:xfrm>
          <a:effectLst>
            <a:outerShdw blurRad="25400" dir="17880000">
              <a:srgbClr val="000000">
                <a:alpha val="46000"/>
              </a:srgbClr>
            </a:outerShdw>
            <a:softEdge rad="3175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4377" r="6047" b="3196"/>
          <a:stretch/>
        </p:blipFill>
        <p:spPr>
          <a:xfrm>
            <a:off x="6340416" y="1224951"/>
            <a:ext cx="4615132" cy="468414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541665" y="5061299"/>
            <a:ext cx="3226279" cy="93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Изначальный вид окна входа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901898" y="6000541"/>
            <a:ext cx="5518261" cy="61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Первоначальный вид окна чата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t="8044" r="8770" b="11348"/>
          <a:stretch/>
        </p:blipFill>
        <p:spPr>
          <a:xfrm>
            <a:off x="362309" y="1147312"/>
            <a:ext cx="3338423" cy="2398145"/>
          </a:xfrm>
          <a:effectLst>
            <a:outerShdw blurRad="25400" dir="17880000">
              <a:srgbClr val="000000">
                <a:alpha val="46000"/>
              </a:srgbClr>
            </a:outerShdw>
            <a:softEdge rad="3175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8793" y="-111273"/>
            <a:ext cx="117836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пользовательского интерфейса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051770" y="5170312"/>
            <a:ext cx="7990705" cy="131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готовы войти в чат (белые окна)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 двух клиентов (чёрные окна)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t="8020" r="8495" b="11038"/>
          <a:stretch/>
        </p:blipFill>
        <p:spPr>
          <a:xfrm>
            <a:off x="310551" y="4054415"/>
            <a:ext cx="3441940" cy="246715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1037" r="4404" b="4275"/>
          <a:stretch/>
        </p:blipFill>
        <p:spPr>
          <a:xfrm>
            <a:off x="4872829" y="951122"/>
            <a:ext cx="6988492" cy="3940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59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1179629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использованные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WinAPI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7855"/>
            <a:ext cx="10515600" cy="4848495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CreateWindowEx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создает перекрывающее, выпрыгивающее или дочернее окно с расширенным стилем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GetWindowText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копирует текст заголовка определяемого окна (если окно имеет его) в буфер. Если заданное окно является органом управления, копируется его текст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отправляет заданное сообщение окну или окнам. Функция вызывает оконную процедуру для заданного окна и не возвращает значение до тех пор, пока оконная процедура не обработает сообщение.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DispatchMessage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распределяет сообщение оконной процедуре. Обычно она используется, чтобы доставить сообщение, извлеченное функцией 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0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872</TotalTime>
  <Words>151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Times New Roman</vt:lpstr>
      <vt:lpstr>Trebuchet MS</vt:lpstr>
      <vt:lpstr>Wingdings 2</vt:lpstr>
      <vt:lpstr>Сланец</vt:lpstr>
      <vt:lpstr>Курсовая работа</vt:lpstr>
      <vt:lpstr>Описание предметной области</vt:lpstr>
      <vt:lpstr>Цель и задачи</vt:lpstr>
      <vt:lpstr>Инструменты и платформы для разработки</vt:lpstr>
      <vt:lpstr>UML - диаграмма  вариантов использования</vt:lpstr>
      <vt:lpstr>Макет пользовательского интерфейса </vt:lpstr>
      <vt:lpstr>Скриншоты пользовательского интерфейса</vt:lpstr>
      <vt:lpstr>Презентация PowerPoint</vt:lpstr>
      <vt:lpstr>Основные использованные WinAPI функции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Хуй говно моча залупа</dc:title>
  <dc:creator>TOT VaFFler</dc:creator>
  <cp:lastModifiedBy>TOT VaFFler</cp:lastModifiedBy>
  <cp:revision>28</cp:revision>
  <dcterms:created xsi:type="dcterms:W3CDTF">2021-05-29T10:16:59Z</dcterms:created>
  <dcterms:modified xsi:type="dcterms:W3CDTF">2021-06-02T02:14:38Z</dcterms:modified>
</cp:coreProperties>
</file>