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Josefin Slab"/>
      <p:regular r:id="rId20"/>
      <p:bold r:id="rId21"/>
      <p:italic r:id="rId22"/>
      <p:boldItalic r:id="rId23"/>
    </p:embeddedFont>
    <p:embeddedFont>
      <p:font typeface="Anton"/>
      <p:regular r:id="rId24"/>
    </p:embeddedFont>
    <p:embeddedFont>
      <p:font typeface="Staatliches"/>
      <p:regular r:id="rId25"/>
    </p:embeddedFont>
    <p:embeddedFont>
      <p:font typeface="Caveat"/>
      <p:regular r:id="rId26"/>
      <p:bold r:id="rId27"/>
    </p:embeddedFont>
    <p:embeddedFont>
      <p:font typeface="Fjalla One"/>
      <p:regular r:id="rId28"/>
    </p:embeddedFont>
    <p:embeddedFont>
      <p:font typeface="Barlow Condensed"/>
      <p:regular r:id="rId29"/>
      <p:bold r:id="rId30"/>
      <p:italic r:id="rId31"/>
      <p:boldItalic r:id="rId32"/>
    </p:embeddedFont>
    <p:embeddedFont>
      <p:font typeface="Josefin Sans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53815E-658B-4C28-9C6A-E79D36E30E29}">
  <a:tblStyle styleId="{6853815E-658B-4C28-9C6A-E79D36E30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font" Target="fonts/JosefinSlab-regular.fntdata"/><Relationship Id="rId22" Type="http://schemas.openxmlformats.org/officeDocument/2006/relationships/font" Target="fonts/JosefinSlab-italic.fntdata"/><Relationship Id="rId21" Type="http://schemas.openxmlformats.org/officeDocument/2006/relationships/font" Target="fonts/JosefinSlab-bold.fntdata"/><Relationship Id="rId24" Type="http://schemas.openxmlformats.org/officeDocument/2006/relationships/font" Target="fonts/Anton-regular.fntdata"/><Relationship Id="rId23" Type="http://schemas.openxmlformats.org/officeDocument/2006/relationships/font" Target="fonts/JosefinSla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veat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FjallaOne-regular.fntdata"/><Relationship Id="rId27" Type="http://schemas.openxmlformats.org/officeDocument/2006/relationships/font" Target="fonts/Cave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-italic.fntdata"/><Relationship Id="rId30" Type="http://schemas.openxmlformats.org/officeDocument/2006/relationships/font" Target="fonts/BarlowCondensed-bold.fntdata"/><Relationship Id="rId11" Type="http://schemas.openxmlformats.org/officeDocument/2006/relationships/slide" Target="slides/slide5.xml"/><Relationship Id="rId33" Type="http://schemas.openxmlformats.org/officeDocument/2006/relationships/font" Target="fonts/JosefinSans-regular.fntdata"/><Relationship Id="rId10" Type="http://schemas.openxmlformats.org/officeDocument/2006/relationships/slide" Target="slides/slide4.xml"/><Relationship Id="rId32" Type="http://schemas.openxmlformats.org/officeDocument/2006/relationships/font" Target="fonts/BarlowCondensed-boldItalic.fntdata"/><Relationship Id="rId13" Type="http://schemas.openxmlformats.org/officeDocument/2006/relationships/slide" Target="slides/slide7.xml"/><Relationship Id="rId35" Type="http://schemas.openxmlformats.org/officeDocument/2006/relationships/font" Target="fonts/JosefinSans-italic.fntdata"/><Relationship Id="rId12" Type="http://schemas.openxmlformats.org/officeDocument/2006/relationships/slide" Target="slides/slide6.xml"/><Relationship Id="rId34" Type="http://schemas.openxmlformats.org/officeDocument/2006/relationships/font" Target="fonts/JosefinSans-bold.fntdata"/><Relationship Id="rId15" Type="http://schemas.openxmlformats.org/officeDocument/2006/relationships/slide" Target="slides/slide9.xml"/><Relationship Id="rId37" Type="http://schemas.openxmlformats.org/officeDocument/2006/relationships/font" Target="fonts/Barlow-regular.fntdata"/><Relationship Id="rId14" Type="http://schemas.openxmlformats.org/officeDocument/2006/relationships/slide" Target="slides/slide8.xml"/><Relationship Id="rId36" Type="http://schemas.openxmlformats.org/officeDocument/2006/relationships/font" Target="fonts/Josefin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Barlow-italic.fntdata"/><Relationship Id="rId16" Type="http://schemas.openxmlformats.org/officeDocument/2006/relationships/slide" Target="slides/slide10.xml"/><Relationship Id="rId38" Type="http://schemas.openxmlformats.org/officeDocument/2006/relationships/font" Target="fonts/Barl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b8e9542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b8e9542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8b8e95426_0_7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8b8e95426_0_7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8b8e95426_0_7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88b8e95426_0_7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8b8e95426_0_7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8b8e95426_0_7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8b8e95426_0_7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8b8e95426_0_7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b8e95426_0_2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b8e95426_0_2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88b8e95426_0_3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88b8e95426_0_3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8b8e95426_0_4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8b8e95426_0_4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88b8e95426_0_7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88b8e95426_0_7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88b8e95426_0_7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88b8e95426_0_7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8b8e95426_0_6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8b8e95426_0_6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8b8e95426_0_5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8b8e95426_0_5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8b8e95426_0_7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88b8e95426_0_7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1"/>
          <p:cNvSpPr txBox="1"/>
          <p:nvPr>
            <p:ph idx="2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7" type="ctrTitle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8" type="ctrTitle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ctrTitle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3" type="ctrTitle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4" type="ctrTitle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BLANK_1_1_3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_1_1_3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319500" y="3556325"/>
            <a:ext cx="8505000" cy="521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50550" y="1818050"/>
            <a:ext cx="5442900" cy="127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hasCustomPrompt="1"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/>
          <p:nvPr>
            <p:ph hasCustomPrompt="1"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BLANK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subTitle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BLANK_1_1_1_2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BLANK_1_1_1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!">
  <p:cSld name="TITLE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s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s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s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s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s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TITLE_1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9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HvHNa6sD-Nb8XmULgCkY2CvvoQEJuyuw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ctrTitle"/>
          </p:nvPr>
        </p:nvSpPr>
        <p:spPr>
          <a:xfrm>
            <a:off x="311708" y="2214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0BDBE"/>
                </a:solidFill>
                <a:latin typeface="Caveat"/>
                <a:ea typeface="Caveat"/>
                <a:cs typeface="Caveat"/>
                <a:sym typeface="Caveat"/>
              </a:rPr>
              <a:t>No hagas fila</a:t>
            </a:r>
            <a:endParaRPr b="1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5782200" y="4350900"/>
            <a:ext cx="336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Alumno: Gatti Pablo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Profesor:Ing.Pablo Piccolotto</a:t>
            </a:r>
            <a:r>
              <a:rPr lang="es"/>
              <a:t> 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600" y="736850"/>
            <a:ext cx="28384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usabilidad</a:t>
            </a:r>
            <a:endParaRPr/>
          </a:p>
        </p:txBody>
      </p:sp>
      <p:pic>
        <p:nvPicPr>
          <p:cNvPr id="967" name="Google Shape;967;p32" title="lucho presentac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00" y="1436100"/>
            <a:ext cx="7720325" cy="3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Reporte de usabilidad </a:t>
            </a:r>
            <a:endParaRPr/>
          </a:p>
        </p:txBody>
      </p:sp>
      <p:pic>
        <p:nvPicPr>
          <p:cNvPr id="973" name="Google Shape;9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275" y="1414625"/>
            <a:ext cx="1911600" cy="3728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33"/>
          <p:cNvGrpSpPr/>
          <p:nvPr/>
        </p:nvGrpSpPr>
        <p:grpSpPr>
          <a:xfrm>
            <a:off x="5526550" y="1800826"/>
            <a:ext cx="2823700" cy="1202001"/>
            <a:chOff x="5094100" y="3196201"/>
            <a:chExt cx="2823700" cy="1202001"/>
          </a:xfrm>
        </p:grpSpPr>
        <p:sp>
          <p:nvSpPr>
            <p:cNvPr id="975" name="Google Shape;975;p33"/>
            <p:cNvSpPr/>
            <p:nvPr/>
          </p:nvSpPr>
          <p:spPr>
            <a:xfrm>
              <a:off x="5528600" y="3203602"/>
              <a:ext cx="2389200" cy="11946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Barlow"/>
                  <a:ea typeface="Barlow"/>
                  <a:cs typeface="Barlow"/>
                  <a:sym typeface="Barlow"/>
                </a:rPr>
                <a:t>Se detectó la falta de uso del icono “Mis turnos” ,por lo general ingresaban a opciones y después a “Mis turnos”.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 rot="-5400000">
              <a:off x="5059450" y="3230851"/>
              <a:ext cx="511200" cy="441900"/>
            </a:xfrm>
            <a:prstGeom prst="triangle">
              <a:avLst>
                <a:gd fmla="val 50000" name="adj"/>
              </a:avLst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3"/>
          <p:cNvGrpSpPr/>
          <p:nvPr/>
        </p:nvGrpSpPr>
        <p:grpSpPr>
          <a:xfrm>
            <a:off x="656275" y="1910102"/>
            <a:ext cx="2823699" cy="1194600"/>
            <a:chOff x="1226275" y="3203602"/>
            <a:chExt cx="2823699" cy="1194600"/>
          </a:xfrm>
        </p:grpSpPr>
        <p:sp>
          <p:nvSpPr>
            <p:cNvPr id="978" name="Google Shape;978;p33"/>
            <p:cNvSpPr/>
            <p:nvPr/>
          </p:nvSpPr>
          <p:spPr>
            <a:xfrm>
              <a:off x="1226275" y="3203602"/>
              <a:ext cx="2389200" cy="11946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2200"/>
                </a:spcBef>
                <a:spcAft>
                  <a:spcPts val="2200"/>
                </a:spcAft>
                <a:buNone/>
              </a:pPr>
              <a:r>
                <a:rPr lang="es" sz="1200">
                  <a:latin typeface="Barlow"/>
                  <a:ea typeface="Barlow"/>
                  <a:cs typeface="Barlow"/>
                  <a:sym typeface="Barlow"/>
                </a:rPr>
                <a:t>A la mayoría le gusto la información de cada supermercados y la calificación.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3573424" y="3920026"/>
              <a:ext cx="511200" cy="441900"/>
            </a:xfrm>
            <a:prstGeom prst="triangle">
              <a:avLst>
                <a:gd fmla="val 50000" name="adj"/>
              </a:avLst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3"/>
          <p:cNvGrpSpPr/>
          <p:nvPr/>
        </p:nvGrpSpPr>
        <p:grpSpPr>
          <a:xfrm>
            <a:off x="656275" y="3264327"/>
            <a:ext cx="2823699" cy="1194600"/>
            <a:chOff x="1226275" y="3203602"/>
            <a:chExt cx="2823699" cy="1194600"/>
          </a:xfrm>
        </p:grpSpPr>
        <p:sp>
          <p:nvSpPr>
            <p:cNvPr id="981" name="Google Shape;981;p33"/>
            <p:cNvSpPr/>
            <p:nvPr/>
          </p:nvSpPr>
          <p:spPr>
            <a:xfrm>
              <a:off x="1226275" y="3203602"/>
              <a:ext cx="2389200" cy="11946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2200"/>
                </a:spcBef>
                <a:spcAft>
                  <a:spcPts val="2200"/>
                </a:spcAft>
                <a:buNone/>
              </a:pPr>
              <a:r>
                <a:rPr lang="es" sz="1200">
                  <a:latin typeface="Barlow"/>
                  <a:ea typeface="Barlow"/>
                  <a:cs typeface="Barlow"/>
                  <a:sym typeface="Barlow"/>
                </a:rPr>
                <a:t>Se destacó la simplicidad de la aplicación sin demasiados avisos de cómo continuar.</a:t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3573424" y="3920026"/>
              <a:ext cx="511200" cy="441900"/>
            </a:xfrm>
            <a:prstGeom prst="triangle">
              <a:avLst>
                <a:gd fmla="val 50000" name="adj"/>
              </a:avLst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4"/>
          <p:cNvSpPr txBox="1"/>
          <p:nvPr>
            <p:ph type="ctrTitle"/>
          </p:nvPr>
        </p:nvSpPr>
        <p:spPr>
          <a:xfrm>
            <a:off x="128327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 en baja vs altas</a:t>
            </a:r>
            <a:endParaRPr/>
          </a:p>
        </p:txBody>
      </p:sp>
      <p:pic>
        <p:nvPicPr>
          <p:cNvPr id="988" name="Google Shape;9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00" y="1436100"/>
            <a:ext cx="1951400" cy="364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575" y="1405725"/>
            <a:ext cx="2032875" cy="370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0" name="Google Shape;990;p34"/>
          <p:cNvGrpSpPr/>
          <p:nvPr/>
        </p:nvGrpSpPr>
        <p:grpSpPr>
          <a:xfrm rot="1126468">
            <a:off x="3878302" y="3030181"/>
            <a:ext cx="1058837" cy="689918"/>
            <a:chOff x="1810875" y="1232325"/>
            <a:chExt cx="204550" cy="127950"/>
          </a:xfrm>
        </p:grpSpPr>
        <p:sp>
          <p:nvSpPr>
            <p:cNvPr id="991" name="Google Shape;991;p34"/>
            <p:cNvSpPr/>
            <p:nvPr/>
          </p:nvSpPr>
          <p:spPr>
            <a:xfrm>
              <a:off x="1811350" y="1317150"/>
              <a:ext cx="24150" cy="43125"/>
            </a:xfrm>
            <a:custGeom>
              <a:rect b="b" l="l" r="r" t="t"/>
              <a:pathLst>
                <a:path extrusionOk="0" h="1725" w="966">
                  <a:moveTo>
                    <a:pt x="117" y="0"/>
                  </a:moveTo>
                  <a:cubicBezTo>
                    <a:pt x="57" y="0"/>
                    <a:pt x="1" y="57"/>
                    <a:pt x="47" y="118"/>
                  </a:cubicBezTo>
                  <a:cubicBezTo>
                    <a:pt x="217" y="336"/>
                    <a:pt x="310" y="611"/>
                    <a:pt x="425" y="863"/>
                  </a:cubicBezTo>
                  <a:cubicBezTo>
                    <a:pt x="550" y="1137"/>
                    <a:pt x="671" y="1407"/>
                    <a:pt x="796" y="1681"/>
                  </a:cubicBezTo>
                  <a:cubicBezTo>
                    <a:pt x="810" y="1711"/>
                    <a:pt x="833" y="1724"/>
                    <a:pt x="858" y="1724"/>
                  </a:cubicBezTo>
                  <a:cubicBezTo>
                    <a:pt x="910" y="1724"/>
                    <a:pt x="966" y="1664"/>
                    <a:pt x="937" y="1598"/>
                  </a:cubicBezTo>
                  <a:cubicBezTo>
                    <a:pt x="813" y="1327"/>
                    <a:pt x="692" y="1054"/>
                    <a:pt x="567" y="780"/>
                  </a:cubicBezTo>
                  <a:cubicBezTo>
                    <a:pt x="452" y="527"/>
                    <a:pt x="355" y="253"/>
                    <a:pt x="189" y="35"/>
                  </a:cubicBezTo>
                  <a:cubicBezTo>
                    <a:pt x="169" y="10"/>
                    <a:pt x="143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810875" y="1281625"/>
              <a:ext cx="124325" cy="39450"/>
            </a:xfrm>
            <a:custGeom>
              <a:rect b="b" l="l" r="r" t="t"/>
              <a:pathLst>
                <a:path extrusionOk="0" h="1578" w="4973">
                  <a:moveTo>
                    <a:pt x="4871" y="1"/>
                  </a:moveTo>
                  <a:cubicBezTo>
                    <a:pt x="4869" y="1"/>
                    <a:pt x="4867" y="1"/>
                    <a:pt x="4865" y="1"/>
                  </a:cubicBezTo>
                  <a:cubicBezTo>
                    <a:pt x="3181" y="119"/>
                    <a:pt x="1563" y="625"/>
                    <a:pt x="80" y="1424"/>
                  </a:cubicBezTo>
                  <a:cubicBezTo>
                    <a:pt x="0" y="1469"/>
                    <a:pt x="49" y="1577"/>
                    <a:pt x="121" y="1577"/>
                  </a:cubicBezTo>
                  <a:cubicBezTo>
                    <a:pt x="134" y="1577"/>
                    <a:pt x="146" y="1574"/>
                    <a:pt x="160" y="1567"/>
                  </a:cubicBezTo>
                  <a:cubicBezTo>
                    <a:pt x="1621" y="780"/>
                    <a:pt x="3209" y="281"/>
                    <a:pt x="4865" y="167"/>
                  </a:cubicBezTo>
                  <a:cubicBezTo>
                    <a:pt x="4971" y="161"/>
                    <a:pt x="4973" y="1"/>
                    <a:pt x="48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830025" y="1312275"/>
              <a:ext cx="105375" cy="47975"/>
            </a:xfrm>
            <a:custGeom>
              <a:rect b="b" l="l" r="r" t="t"/>
              <a:pathLst>
                <a:path extrusionOk="0" h="1919" w="4215">
                  <a:moveTo>
                    <a:pt x="4103" y="1"/>
                  </a:moveTo>
                  <a:cubicBezTo>
                    <a:pt x="4095" y="1"/>
                    <a:pt x="4087" y="2"/>
                    <a:pt x="4078" y="5"/>
                  </a:cubicBezTo>
                  <a:cubicBezTo>
                    <a:pt x="3302" y="248"/>
                    <a:pt x="2491" y="528"/>
                    <a:pt x="1736" y="833"/>
                  </a:cubicBezTo>
                  <a:cubicBezTo>
                    <a:pt x="1151" y="1072"/>
                    <a:pt x="620" y="1446"/>
                    <a:pt x="80" y="1765"/>
                  </a:cubicBezTo>
                  <a:cubicBezTo>
                    <a:pt x="0" y="1809"/>
                    <a:pt x="49" y="1918"/>
                    <a:pt x="122" y="1918"/>
                  </a:cubicBezTo>
                  <a:cubicBezTo>
                    <a:pt x="135" y="1918"/>
                    <a:pt x="149" y="1915"/>
                    <a:pt x="163" y="1907"/>
                  </a:cubicBezTo>
                  <a:cubicBezTo>
                    <a:pt x="752" y="1557"/>
                    <a:pt x="1330" y="1145"/>
                    <a:pt x="1982" y="916"/>
                  </a:cubicBezTo>
                  <a:cubicBezTo>
                    <a:pt x="2692" y="667"/>
                    <a:pt x="3403" y="390"/>
                    <a:pt x="4124" y="161"/>
                  </a:cubicBezTo>
                  <a:cubicBezTo>
                    <a:pt x="4214" y="132"/>
                    <a:pt x="4185" y="1"/>
                    <a:pt x="4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811725" y="1291950"/>
              <a:ext cx="14300" cy="29075"/>
            </a:xfrm>
            <a:custGeom>
              <a:rect b="b" l="l" r="r" t="t"/>
              <a:pathLst>
                <a:path extrusionOk="0" h="1163" w="572">
                  <a:moveTo>
                    <a:pt x="473" y="0"/>
                  </a:moveTo>
                  <a:cubicBezTo>
                    <a:pt x="440" y="0"/>
                    <a:pt x="406" y="17"/>
                    <a:pt x="389" y="55"/>
                  </a:cubicBezTo>
                  <a:cubicBezTo>
                    <a:pt x="250" y="384"/>
                    <a:pt x="140" y="725"/>
                    <a:pt x="22" y="1061"/>
                  </a:cubicBezTo>
                  <a:cubicBezTo>
                    <a:pt x="0" y="1122"/>
                    <a:pt x="51" y="1162"/>
                    <a:pt x="102" y="1162"/>
                  </a:cubicBezTo>
                  <a:cubicBezTo>
                    <a:pt x="135" y="1162"/>
                    <a:pt x="168" y="1145"/>
                    <a:pt x="181" y="1105"/>
                  </a:cubicBezTo>
                  <a:cubicBezTo>
                    <a:pt x="295" y="766"/>
                    <a:pt x="410" y="426"/>
                    <a:pt x="548" y="97"/>
                  </a:cubicBezTo>
                  <a:cubicBezTo>
                    <a:pt x="571" y="39"/>
                    <a:pt x="524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820650" y="1273975"/>
              <a:ext cx="111175" cy="22000"/>
            </a:xfrm>
            <a:custGeom>
              <a:rect b="b" l="l" r="r" t="t"/>
              <a:pathLst>
                <a:path extrusionOk="0" h="880" w="4447">
                  <a:moveTo>
                    <a:pt x="4041" y="1"/>
                  </a:moveTo>
                  <a:cubicBezTo>
                    <a:pt x="2693" y="1"/>
                    <a:pt x="1355" y="258"/>
                    <a:pt x="91" y="716"/>
                  </a:cubicBezTo>
                  <a:cubicBezTo>
                    <a:pt x="0" y="747"/>
                    <a:pt x="28" y="880"/>
                    <a:pt x="106" y="880"/>
                  </a:cubicBezTo>
                  <a:cubicBezTo>
                    <a:pt x="114" y="880"/>
                    <a:pt x="123" y="878"/>
                    <a:pt x="133" y="875"/>
                  </a:cubicBezTo>
                  <a:cubicBezTo>
                    <a:pt x="1385" y="418"/>
                    <a:pt x="2708" y="164"/>
                    <a:pt x="4040" y="164"/>
                  </a:cubicBezTo>
                  <a:cubicBezTo>
                    <a:pt x="4141" y="164"/>
                    <a:pt x="4242" y="165"/>
                    <a:pt x="4342" y="168"/>
                  </a:cubicBezTo>
                  <a:cubicBezTo>
                    <a:pt x="4343" y="168"/>
                    <a:pt x="4344" y="168"/>
                    <a:pt x="4345" y="168"/>
                  </a:cubicBezTo>
                  <a:cubicBezTo>
                    <a:pt x="4446" y="168"/>
                    <a:pt x="4445" y="9"/>
                    <a:pt x="4342" y="5"/>
                  </a:cubicBezTo>
                  <a:cubicBezTo>
                    <a:pt x="4242" y="2"/>
                    <a:pt x="4141" y="1"/>
                    <a:pt x="40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926875" y="1245300"/>
              <a:ext cx="5750" cy="40750"/>
            </a:xfrm>
            <a:custGeom>
              <a:rect b="b" l="l" r="r" t="t"/>
              <a:pathLst>
                <a:path extrusionOk="0" h="1630" w="230">
                  <a:moveTo>
                    <a:pt x="106" y="1"/>
                  </a:moveTo>
                  <a:cubicBezTo>
                    <a:pt x="65" y="1"/>
                    <a:pt x="22" y="26"/>
                    <a:pt x="21" y="78"/>
                  </a:cubicBezTo>
                  <a:cubicBezTo>
                    <a:pt x="0" y="570"/>
                    <a:pt x="17" y="1062"/>
                    <a:pt x="62" y="1551"/>
                  </a:cubicBezTo>
                  <a:cubicBezTo>
                    <a:pt x="66" y="1603"/>
                    <a:pt x="109" y="1629"/>
                    <a:pt x="150" y="1629"/>
                  </a:cubicBezTo>
                  <a:cubicBezTo>
                    <a:pt x="191" y="1629"/>
                    <a:pt x="230" y="1603"/>
                    <a:pt x="225" y="1551"/>
                  </a:cubicBezTo>
                  <a:cubicBezTo>
                    <a:pt x="180" y="1062"/>
                    <a:pt x="162" y="570"/>
                    <a:pt x="183" y="78"/>
                  </a:cubicBezTo>
                  <a:cubicBezTo>
                    <a:pt x="187" y="26"/>
                    <a:pt x="147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927150" y="1245675"/>
              <a:ext cx="80075" cy="33050"/>
            </a:xfrm>
            <a:custGeom>
              <a:rect b="b" l="l" r="r" t="t"/>
              <a:pathLst>
                <a:path extrusionOk="0" h="1322" w="3203">
                  <a:moveTo>
                    <a:pt x="100" y="1"/>
                  </a:moveTo>
                  <a:cubicBezTo>
                    <a:pt x="26" y="1"/>
                    <a:pt x="0" y="130"/>
                    <a:pt x="85" y="164"/>
                  </a:cubicBezTo>
                  <a:cubicBezTo>
                    <a:pt x="1066" y="580"/>
                    <a:pt x="2043" y="1009"/>
                    <a:pt x="3066" y="1317"/>
                  </a:cubicBezTo>
                  <a:cubicBezTo>
                    <a:pt x="3075" y="1320"/>
                    <a:pt x="3084" y="1322"/>
                    <a:pt x="3092" y="1322"/>
                  </a:cubicBezTo>
                  <a:cubicBezTo>
                    <a:pt x="3173" y="1322"/>
                    <a:pt x="3202" y="1190"/>
                    <a:pt x="3111" y="1162"/>
                  </a:cubicBezTo>
                  <a:cubicBezTo>
                    <a:pt x="2089" y="850"/>
                    <a:pt x="1112" y="420"/>
                    <a:pt x="130" y="8"/>
                  </a:cubicBezTo>
                  <a:cubicBezTo>
                    <a:pt x="119" y="3"/>
                    <a:pt x="109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945025" y="1265125"/>
              <a:ext cx="70400" cy="71850"/>
            </a:xfrm>
            <a:custGeom>
              <a:rect b="b" l="l" r="r" t="t"/>
              <a:pathLst>
                <a:path extrusionOk="0" h="2874" w="2816">
                  <a:moveTo>
                    <a:pt x="2700" y="0"/>
                  </a:moveTo>
                  <a:cubicBezTo>
                    <a:pt x="2681" y="0"/>
                    <a:pt x="2662" y="8"/>
                    <a:pt x="2645" y="26"/>
                  </a:cubicBezTo>
                  <a:cubicBezTo>
                    <a:pt x="1827" y="969"/>
                    <a:pt x="926" y="1839"/>
                    <a:pt x="57" y="2733"/>
                  </a:cubicBezTo>
                  <a:cubicBezTo>
                    <a:pt x="0" y="2792"/>
                    <a:pt x="56" y="2874"/>
                    <a:pt x="118" y="2874"/>
                  </a:cubicBezTo>
                  <a:cubicBezTo>
                    <a:pt x="136" y="2874"/>
                    <a:pt x="155" y="2867"/>
                    <a:pt x="171" y="2850"/>
                  </a:cubicBezTo>
                  <a:cubicBezTo>
                    <a:pt x="1044" y="1956"/>
                    <a:pt x="1942" y="1087"/>
                    <a:pt x="2762" y="144"/>
                  </a:cubicBezTo>
                  <a:cubicBezTo>
                    <a:pt x="2816" y="83"/>
                    <a:pt x="2761" y="0"/>
                    <a:pt x="2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1929650" y="1312425"/>
              <a:ext cx="21125" cy="24550"/>
            </a:xfrm>
            <a:custGeom>
              <a:rect b="b" l="l" r="r" t="t"/>
              <a:pathLst>
                <a:path extrusionOk="0" h="982" w="845">
                  <a:moveTo>
                    <a:pt x="117" y="0"/>
                  </a:moveTo>
                  <a:cubicBezTo>
                    <a:pt x="58" y="0"/>
                    <a:pt x="1" y="59"/>
                    <a:pt x="45" y="120"/>
                  </a:cubicBezTo>
                  <a:cubicBezTo>
                    <a:pt x="246" y="394"/>
                    <a:pt x="433" y="712"/>
                    <a:pt x="672" y="958"/>
                  </a:cubicBezTo>
                  <a:cubicBezTo>
                    <a:pt x="688" y="975"/>
                    <a:pt x="707" y="982"/>
                    <a:pt x="725" y="982"/>
                  </a:cubicBezTo>
                  <a:cubicBezTo>
                    <a:pt x="788" y="982"/>
                    <a:pt x="845" y="900"/>
                    <a:pt x="786" y="841"/>
                  </a:cubicBezTo>
                  <a:cubicBezTo>
                    <a:pt x="558" y="605"/>
                    <a:pt x="380" y="301"/>
                    <a:pt x="187" y="37"/>
                  </a:cubicBezTo>
                  <a:cubicBezTo>
                    <a:pt x="168" y="11"/>
                    <a:pt x="142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926525" y="1232325"/>
              <a:ext cx="25050" cy="17075"/>
            </a:xfrm>
            <a:custGeom>
              <a:rect b="b" l="l" r="r" t="t"/>
              <a:pathLst>
                <a:path extrusionOk="0" h="683" w="1002">
                  <a:moveTo>
                    <a:pt x="883" y="0"/>
                  </a:moveTo>
                  <a:cubicBezTo>
                    <a:pt x="864" y="0"/>
                    <a:pt x="845" y="8"/>
                    <a:pt x="828" y="25"/>
                  </a:cubicBezTo>
                  <a:cubicBezTo>
                    <a:pt x="724" y="137"/>
                    <a:pt x="571" y="209"/>
                    <a:pt x="446" y="292"/>
                  </a:cubicBezTo>
                  <a:cubicBezTo>
                    <a:pt x="322" y="372"/>
                    <a:pt x="201" y="449"/>
                    <a:pt x="76" y="528"/>
                  </a:cubicBezTo>
                  <a:cubicBezTo>
                    <a:pt x="0" y="574"/>
                    <a:pt x="47" y="683"/>
                    <a:pt x="118" y="683"/>
                  </a:cubicBezTo>
                  <a:cubicBezTo>
                    <a:pt x="131" y="683"/>
                    <a:pt x="145" y="679"/>
                    <a:pt x="160" y="670"/>
                  </a:cubicBezTo>
                  <a:cubicBezTo>
                    <a:pt x="294" y="583"/>
                    <a:pt x="433" y="494"/>
                    <a:pt x="568" y="407"/>
                  </a:cubicBezTo>
                  <a:cubicBezTo>
                    <a:pt x="696" y="324"/>
                    <a:pt x="838" y="251"/>
                    <a:pt x="945" y="140"/>
                  </a:cubicBezTo>
                  <a:cubicBezTo>
                    <a:pt x="1002" y="81"/>
                    <a:pt x="945" y="0"/>
                    <a:pt x="8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945650" y="1232325"/>
              <a:ext cx="69775" cy="37075"/>
            </a:xfrm>
            <a:custGeom>
              <a:rect b="b" l="l" r="r" t="t"/>
              <a:pathLst>
                <a:path extrusionOk="0" h="1483" w="2791">
                  <a:moveTo>
                    <a:pt x="122" y="1"/>
                  </a:moveTo>
                  <a:cubicBezTo>
                    <a:pt x="49" y="1"/>
                    <a:pt x="1" y="110"/>
                    <a:pt x="81" y="153"/>
                  </a:cubicBezTo>
                  <a:cubicBezTo>
                    <a:pt x="908" y="622"/>
                    <a:pt x="1764" y="1151"/>
                    <a:pt x="2658" y="1477"/>
                  </a:cubicBezTo>
                  <a:cubicBezTo>
                    <a:pt x="2668" y="1481"/>
                    <a:pt x="2678" y="1482"/>
                    <a:pt x="2686" y="1482"/>
                  </a:cubicBezTo>
                  <a:cubicBezTo>
                    <a:pt x="2765" y="1482"/>
                    <a:pt x="2790" y="1352"/>
                    <a:pt x="2703" y="1318"/>
                  </a:cubicBezTo>
                  <a:cubicBezTo>
                    <a:pt x="1819" y="999"/>
                    <a:pt x="978" y="473"/>
                    <a:pt x="164" y="12"/>
                  </a:cubicBezTo>
                  <a:cubicBezTo>
                    <a:pt x="150" y="4"/>
                    <a:pt x="136" y="1"/>
                    <a:pt x="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822775" y="1312025"/>
              <a:ext cx="28700" cy="12275"/>
            </a:xfrm>
            <a:custGeom>
              <a:rect b="b" l="l" r="r" t="t"/>
              <a:pathLst>
                <a:path extrusionOk="0" h="491" w="1148">
                  <a:moveTo>
                    <a:pt x="1037" y="1"/>
                  </a:moveTo>
                  <a:cubicBezTo>
                    <a:pt x="1029" y="1"/>
                    <a:pt x="1020" y="2"/>
                    <a:pt x="1011" y="5"/>
                  </a:cubicBezTo>
                  <a:cubicBezTo>
                    <a:pt x="696" y="95"/>
                    <a:pt x="387" y="208"/>
                    <a:pt x="85" y="341"/>
                  </a:cubicBezTo>
                  <a:cubicBezTo>
                    <a:pt x="1" y="377"/>
                    <a:pt x="54" y="490"/>
                    <a:pt x="131" y="490"/>
                  </a:cubicBezTo>
                  <a:cubicBezTo>
                    <a:pt x="142" y="490"/>
                    <a:pt x="153" y="488"/>
                    <a:pt x="165" y="483"/>
                  </a:cubicBezTo>
                  <a:cubicBezTo>
                    <a:pt x="456" y="354"/>
                    <a:pt x="755" y="250"/>
                    <a:pt x="1056" y="160"/>
                  </a:cubicBezTo>
                  <a:cubicBezTo>
                    <a:pt x="1147" y="135"/>
                    <a:pt x="1121" y="1"/>
                    <a:pt x="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825875" y="1326200"/>
              <a:ext cx="13375" cy="6825"/>
            </a:xfrm>
            <a:custGeom>
              <a:rect b="b" l="l" r="r" t="t"/>
              <a:pathLst>
                <a:path extrusionOk="0" h="273" w="535">
                  <a:moveTo>
                    <a:pt x="407" y="0"/>
                  </a:moveTo>
                  <a:cubicBezTo>
                    <a:pt x="395" y="0"/>
                    <a:pt x="383" y="3"/>
                    <a:pt x="370" y="9"/>
                  </a:cubicBezTo>
                  <a:cubicBezTo>
                    <a:pt x="281" y="51"/>
                    <a:pt x="187" y="82"/>
                    <a:pt x="93" y="110"/>
                  </a:cubicBezTo>
                  <a:cubicBezTo>
                    <a:pt x="1" y="138"/>
                    <a:pt x="29" y="273"/>
                    <a:pt x="115" y="273"/>
                  </a:cubicBezTo>
                  <a:cubicBezTo>
                    <a:pt x="122" y="273"/>
                    <a:pt x="130" y="272"/>
                    <a:pt x="138" y="269"/>
                  </a:cubicBezTo>
                  <a:cubicBezTo>
                    <a:pt x="246" y="238"/>
                    <a:pt x="350" y="196"/>
                    <a:pt x="454" y="151"/>
                  </a:cubicBezTo>
                  <a:cubicBezTo>
                    <a:pt x="535" y="112"/>
                    <a:pt x="483" y="0"/>
                    <a:pt x="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35650" y="1259700"/>
              <a:ext cx="30875" cy="13375"/>
            </a:xfrm>
            <a:custGeom>
              <a:rect b="b" l="l" r="r" t="t"/>
              <a:pathLst>
                <a:path extrusionOk="0" h="535" w="1235">
                  <a:moveTo>
                    <a:pt x="133" y="1"/>
                  </a:moveTo>
                  <a:cubicBezTo>
                    <a:pt x="53" y="1"/>
                    <a:pt x="0" y="114"/>
                    <a:pt x="86" y="150"/>
                  </a:cubicBezTo>
                  <a:cubicBezTo>
                    <a:pt x="414" y="299"/>
                    <a:pt x="751" y="427"/>
                    <a:pt x="1097" y="531"/>
                  </a:cubicBezTo>
                  <a:cubicBezTo>
                    <a:pt x="1105" y="533"/>
                    <a:pt x="1113" y="535"/>
                    <a:pt x="1121" y="535"/>
                  </a:cubicBezTo>
                  <a:cubicBezTo>
                    <a:pt x="1207" y="535"/>
                    <a:pt x="1234" y="401"/>
                    <a:pt x="1142" y="372"/>
                  </a:cubicBezTo>
                  <a:cubicBezTo>
                    <a:pt x="809" y="275"/>
                    <a:pt x="484" y="154"/>
                    <a:pt x="169" y="8"/>
                  </a:cubicBezTo>
                  <a:cubicBezTo>
                    <a:pt x="157" y="3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49350" y="1273100"/>
              <a:ext cx="14800" cy="7050"/>
            </a:xfrm>
            <a:custGeom>
              <a:rect b="b" l="l" r="r" t="t"/>
              <a:pathLst>
                <a:path extrusionOk="0" h="282" w="592">
                  <a:moveTo>
                    <a:pt x="127" y="0"/>
                  </a:moveTo>
                  <a:cubicBezTo>
                    <a:pt x="51" y="0"/>
                    <a:pt x="0" y="109"/>
                    <a:pt x="81" y="151"/>
                  </a:cubicBezTo>
                  <a:cubicBezTo>
                    <a:pt x="199" y="210"/>
                    <a:pt x="320" y="252"/>
                    <a:pt x="452" y="279"/>
                  </a:cubicBezTo>
                  <a:cubicBezTo>
                    <a:pt x="458" y="281"/>
                    <a:pt x="464" y="281"/>
                    <a:pt x="470" y="281"/>
                  </a:cubicBezTo>
                  <a:cubicBezTo>
                    <a:pt x="557" y="281"/>
                    <a:pt x="592" y="139"/>
                    <a:pt x="494" y="120"/>
                  </a:cubicBezTo>
                  <a:cubicBezTo>
                    <a:pt x="379" y="96"/>
                    <a:pt x="272" y="61"/>
                    <a:pt x="165" y="9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35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011" name="Google Shape;1011;p35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35"/>
          <p:cNvSpPr txBox="1"/>
          <p:nvPr>
            <p:ph type="ctrTitle"/>
          </p:nvPr>
        </p:nvSpPr>
        <p:spPr>
          <a:xfrm>
            <a:off x="536850" y="761050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Gracias</a:t>
            </a:r>
            <a:r>
              <a:rPr lang="es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!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017" name="Google Shape;1017;p35"/>
          <p:cNvGrpSpPr/>
          <p:nvPr/>
        </p:nvGrpSpPr>
        <p:grpSpPr>
          <a:xfrm>
            <a:off x="3711300" y="1459674"/>
            <a:ext cx="5224367" cy="3452882"/>
            <a:chOff x="3863700" y="1459674"/>
            <a:chExt cx="5224367" cy="3452882"/>
          </a:xfrm>
        </p:grpSpPr>
        <p:sp>
          <p:nvSpPr>
            <p:cNvPr id="1018" name="Google Shape;1018;p35"/>
            <p:cNvSpPr/>
            <p:nvPr/>
          </p:nvSpPr>
          <p:spPr>
            <a:xfrm>
              <a:off x="7477982" y="1529451"/>
              <a:ext cx="1346518" cy="3157000"/>
            </a:xfrm>
            <a:custGeom>
              <a:rect b="b" l="l" r="r" t="t"/>
              <a:pathLst>
                <a:path extrusionOk="0" h="45018" w="19201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3863700" y="4732599"/>
              <a:ext cx="5224367" cy="179956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5364419" y="2391814"/>
              <a:ext cx="925473" cy="409404"/>
            </a:xfrm>
            <a:custGeom>
              <a:rect b="b" l="l" r="r" t="t"/>
              <a:pathLst>
                <a:path extrusionOk="0" h="5838" w="13197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6397820" y="2255976"/>
              <a:ext cx="202388" cy="226722"/>
            </a:xfrm>
            <a:custGeom>
              <a:rect b="b" l="l" r="r" t="t"/>
              <a:pathLst>
                <a:path extrusionOk="0" h="3233" w="2886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6270538" y="1501190"/>
              <a:ext cx="291450" cy="895668"/>
            </a:xfrm>
            <a:custGeom>
              <a:rect b="b" l="l" r="r" t="t"/>
              <a:pathLst>
                <a:path extrusionOk="0" h="12772" w="4156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6273273" y="1459674"/>
              <a:ext cx="328828" cy="385351"/>
            </a:xfrm>
            <a:custGeom>
              <a:rect b="b" l="l" r="r" t="t"/>
              <a:pathLst>
                <a:path extrusionOk="0" h="5495" w="4689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6344382" y="3299619"/>
              <a:ext cx="816775" cy="1477376"/>
            </a:xfrm>
            <a:custGeom>
              <a:rect b="b" l="l" r="r" t="t"/>
              <a:pathLst>
                <a:path extrusionOk="0" h="21067" w="11647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6122498" y="2250506"/>
              <a:ext cx="581217" cy="1059346"/>
            </a:xfrm>
            <a:custGeom>
              <a:rect b="b" l="l" r="r" t="t"/>
              <a:pathLst>
                <a:path extrusionOk="0" h="15106" w="8288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6528958" y="1823147"/>
              <a:ext cx="121321" cy="115710"/>
            </a:xfrm>
            <a:custGeom>
              <a:rect b="b" l="l" r="r" t="t"/>
              <a:pathLst>
                <a:path extrusionOk="0" h="1650" w="173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6541441" y="1847130"/>
              <a:ext cx="69566" cy="60730"/>
            </a:xfrm>
            <a:custGeom>
              <a:rect b="b" l="l" r="r" t="t"/>
              <a:pathLst>
                <a:path extrusionOk="0" h="866" w="992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7127638" y="4705192"/>
              <a:ext cx="421817" cy="84013"/>
            </a:xfrm>
            <a:custGeom>
              <a:rect b="b" l="l" r="r" t="t"/>
              <a:pathLst>
                <a:path extrusionOk="0" h="1198" w="6015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6422154" y="4701756"/>
              <a:ext cx="432967" cy="94602"/>
            </a:xfrm>
            <a:custGeom>
              <a:rect b="b" l="l" r="r" t="t"/>
              <a:pathLst>
                <a:path extrusionOk="0" h="1349" w="6174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6385126" y="1763818"/>
              <a:ext cx="22441" cy="37518"/>
            </a:xfrm>
            <a:custGeom>
              <a:rect b="b" l="l" r="r" t="t"/>
              <a:pathLst>
                <a:path extrusionOk="0" h="535" w="32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6299290" y="1761364"/>
              <a:ext cx="22511" cy="37448"/>
            </a:xfrm>
            <a:custGeom>
              <a:rect b="b" l="l" r="r" t="t"/>
              <a:pathLst>
                <a:path extrusionOk="0" h="534" w="321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6265559" y="1791309"/>
              <a:ext cx="99651" cy="139554"/>
            </a:xfrm>
            <a:custGeom>
              <a:rect b="b" l="l" r="r" t="t"/>
              <a:pathLst>
                <a:path extrusionOk="0" h="1990" w="1421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257775" y="1791309"/>
              <a:ext cx="107435" cy="145304"/>
            </a:xfrm>
            <a:custGeom>
              <a:rect b="b" l="l" r="r" t="t"/>
              <a:pathLst>
                <a:path extrusionOk="0" h="2072" w="1532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370119" y="1913261"/>
              <a:ext cx="88922" cy="98880"/>
            </a:xfrm>
            <a:custGeom>
              <a:rect b="b" l="l" r="r" t="t"/>
              <a:pathLst>
                <a:path extrusionOk="0" h="1410" w="1268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572094" y="4678684"/>
              <a:ext cx="187381" cy="113817"/>
            </a:xfrm>
            <a:custGeom>
              <a:rect b="b" l="l" r="r" t="t"/>
              <a:pathLst>
                <a:path extrusionOk="0" h="1623" w="2672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8487610" y="4678684"/>
              <a:ext cx="187451" cy="113817"/>
            </a:xfrm>
            <a:custGeom>
              <a:rect b="b" l="l" r="r" t="t"/>
              <a:pathLst>
                <a:path extrusionOk="0" h="1623" w="2673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636771" y="2335361"/>
              <a:ext cx="86958" cy="482197"/>
            </a:xfrm>
            <a:custGeom>
              <a:rect b="b" l="l" r="r" t="t"/>
              <a:pathLst>
                <a:path extrusionOk="0" h="6876" w="124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4080802" y="2973314"/>
              <a:ext cx="839146" cy="199863"/>
            </a:xfrm>
            <a:custGeom>
              <a:rect b="b" l="l" r="r" t="t"/>
              <a:pathLst>
                <a:path extrusionOk="0" h="2850" w="11966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8523038" y="3219603"/>
              <a:ext cx="45513" cy="1586424"/>
            </a:xfrm>
            <a:custGeom>
              <a:rect b="b" l="l" r="r" t="t"/>
              <a:pathLst>
                <a:path extrusionOk="0" h="22622" w="649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284513" y="1660099"/>
              <a:ext cx="59468" cy="39342"/>
            </a:xfrm>
            <a:custGeom>
              <a:rect b="b" l="l" r="r" t="t"/>
              <a:pathLst>
                <a:path extrusionOk="0" h="561" w="848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6339" y="1669777"/>
              <a:ext cx="61993" cy="46565"/>
            </a:xfrm>
            <a:custGeom>
              <a:rect b="b" l="l" r="r" t="t"/>
              <a:pathLst>
                <a:path extrusionOk="0" h="664" w="884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4148896" y="3219603"/>
              <a:ext cx="45443" cy="1586424"/>
            </a:xfrm>
            <a:custGeom>
              <a:rect b="b" l="l" r="r" t="t"/>
              <a:pathLst>
                <a:path extrusionOk="0" h="22622" w="648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850514" y="2599953"/>
              <a:ext cx="637178" cy="611301"/>
            </a:xfrm>
            <a:custGeom>
              <a:rect b="b" l="l" r="r" t="t"/>
              <a:pathLst>
                <a:path extrusionOk="0" h="8717" w="9086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075273" y="2636209"/>
              <a:ext cx="398254" cy="574905"/>
            </a:xfrm>
            <a:custGeom>
              <a:rect b="b" l="l" r="r" t="t"/>
              <a:pathLst>
                <a:path extrusionOk="0" h="8198" w="5679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8023799" y="2703953"/>
              <a:ext cx="290328" cy="132962"/>
            </a:xfrm>
            <a:custGeom>
              <a:rect b="b" l="l" r="r" t="t"/>
              <a:pathLst>
                <a:path extrusionOk="0" h="1896" w="414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7539988" y="2421688"/>
              <a:ext cx="228125" cy="783324"/>
            </a:xfrm>
            <a:custGeom>
              <a:rect b="b" l="l" r="r" t="t"/>
              <a:pathLst>
                <a:path extrusionOk="0" h="11170" w="3253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7607030" y="2415657"/>
              <a:ext cx="94111" cy="22441"/>
            </a:xfrm>
            <a:custGeom>
              <a:rect b="b" l="l" r="r" t="t"/>
              <a:pathLst>
                <a:path extrusionOk="0" h="320" w="1342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7608293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623861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63907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654296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7669514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68473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610817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7556328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7715167" y="2421688"/>
              <a:ext cx="227844" cy="783324"/>
            </a:xfrm>
            <a:custGeom>
              <a:rect b="b" l="l" r="r" t="t"/>
              <a:pathLst>
                <a:path extrusionOk="0" h="11170" w="3249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781859" y="2415657"/>
              <a:ext cx="94462" cy="22441"/>
            </a:xfrm>
            <a:custGeom>
              <a:rect b="b" l="l" r="r" t="t"/>
              <a:pathLst>
                <a:path extrusionOk="0" h="320" w="1347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778354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779875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813977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829195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844483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859630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785716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731226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254359" y="3021772"/>
              <a:ext cx="261015" cy="179947"/>
            </a:xfrm>
            <a:custGeom>
              <a:rect b="b" l="l" r="r" t="t"/>
              <a:pathLst>
                <a:path extrusionOk="0" h="2566" w="3722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339283" y="2941195"/>
              <a:ext cx="73143" cy="105261"/>
            </a:xfrm>
            <a:custGeom>
              <a:rect b="b" l="l" r="r" t="t"/>
              <a:pathLst>
                <a:path extrusionOk="0" h="1501" w="1043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394684" y="2921419"/>
              <a:ext cx="94181" cy="72442"/>
            </a:xfrm>
            <a:custGeom>
              <a:rect b="b" l="l" r="r" t="t"/>
              <a:pathLst>
                <a:path extrusionOk="0" h="1033" w="1343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5104526" y="3022403"/>
              <a:ext cx="568243" cy="128053"/>
            </a:xfrm>
            <a:custGeom>
              <a:rect b="b" l="l" r="r" t="t"/>
              <a:pathLst>
                <a:path extrusionOk="0" h="1826" w="8103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5104526" y="3148493"/>
              <a:ext cx="786340" cy="27770"/>
            </a:xfrm>
            <a:custGeom>
              <a:rect b="b" l="l" r="r" t="t"/>
              <a:pathLst>
                <a:path extrusionOk="0" h="396" w="11213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892860" y="3174511"/>
              <a:ext cx="4931646" cy="78683"/>
            </a:xfrm>
            <a:custGeom>
              <a:rect b="b" l="l" r="r" t="t"/>
              <a:pathLst>
                <a:path extrusionOk="0" h="1122" w="70324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210839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5649978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5245693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6936961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7376170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6971814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121146" y="3631183"/>
              <a:ext cx="666772" cy="125107"/>
            </a:xfrm>
            <a:custGeom>
              <a:rect b="b" l="l" r="r" t="t"/>
              <a:pathLst>
                <a:path extrusionOk="0" h="1784" w="9508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6847268" y="3631183"/>
              <a:ext cx="666492" cy="125107"/>
            </a:xfrm>
            <a:custGeom>
              <a:rect b="b" l="l" r="r" t="t"/>
              <a:pathLst>
                <a:path extrusionOk="0" h="1784" w="9504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960333" y="3200388"/>
              <a:ext cx="642438" cy="635075"/>
            </a:xfrm>
            <a:custGeom>
              <a:rect b="b" l="l" r="r" t="t"/>
              <a:pathLst>
                <a:path extrusionOk="0" h="9056" w="9161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4112640" y="3200388"/>
              <a:ext cx="642158" cy="635075"/>
            </a:xfrm>
            <a:custGeom>
              <a:rect b="b" l="l" r="r" t="t"/>
              <a:pathLst>
                <a:path extrusionOk="0" h="9056" w="9157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5475361" y="2511101"/>
              <a:ext cx="1172953" cy="666422"/>
            </a:xfrm>
            <a:custGeom>
              <a:rect b="b" l="l" r="r" t="t"/>
              <a:pathLst>
                <a:path extrusionOk="0" h="9503" w="16726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6475591" y="2401491"/>
              <a:ext cx="319150" cy="308140"/>
            </a:xfrm>
            <a:custGeom>
              <a:rect b="b" l="l" r="r" t="t"/>
              <a:pathLst>
                <a:path extrusionOk="0" h="4394" w="4551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506077" y="2552617"/>
              <a:ext cx="7854" cy="65078"/>
            </a:xfrm>
            <a:custGeom>
              <a:rect b="b" l="l" r="r" t="t"/>
              <a:pathLst>
                <a:path extrusionOk="0" h="928" w="112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5472626" y="2556824"/>
              <a:ext cx="21880" cy="120970"/>
            </a:xfrm>
            <a:custGeom>
              <a:rect b="b" l="l" r="r" t="t"/>
              <a:pathLst>
                <a:path extrusionOk="0" h="1725" w="312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5436931" y="2574427"/>
              <a:ext cx="37658" cy="125248"/>
            </a:xfrm>
            <a:custGeom>
              <a:rect b="b" l="l" r="r" t="t"/>
              <a:pathLst>
                <a:path extrusionOk="0" h="1786" w="537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5407337" y="2590275"/>
              <a:ext cx="38219" cy="99932"/>
            </a:xfrm>
            <a:custGeom>
              <a:rect b="b" l="l" r="r" t="t"/>
              <a:pathLst>
                <a:path extrusionOk="0" h="1425" w="545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5506918" y="2562575"/>
              <a:ext cx="22230" cy="65709"/>
            </a:xfrm>
            <a:custGeom>
              <a:rect b="b" l="l" r="r" t="t"/>
              <a:pathLst>
                <a:path extrusionOk="0" h="937" w="317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5637566" y="3058449"/>
              <a:ext cx="46565" cy="7714"/>
            </a:xfrm>
            <a:custGeom>
              <a:rect b="b" l="l" r="r" t="t"/>
              <a:pathLst>
                <a:path extrusionOk="0" h="110" w="664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5536302" y="3092742"/>
              <a:ext cx="106874" cy="14376"/>
            </a:xfrm>
            <a:custGeom>
              <a:rect b="b" l="l" r="r" t="t"/>
              <a:pathLst>
                <a:path extrusionOk="0" h="205" w="1524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5519331" y="3116936"/>
              <a:ext cx="126861" cy="25246"/>
            </a:xfrm>
            <a:custGeom>
              <a:rect b="b" l="l" r="r" t="t"/>
              <a:pathLst>
                <a:path extrusionOk="0" h="360" w="1809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5555867" y="3147441"/>
              <a:ext cx="101404" cy="13254"/>
            </a:xfrm>
            <a:custGeom>
              <a:rect b="b" l="l" r="r" t="t"/>
              <a:pathLst>
                <a:path extrusionOk="0" h="189" w="1446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5768424" y="2890563"/>
              <a:ext cx="2104" cy="1473"/>
            </a:xfrm>
            <a:custGeom>
              <a:rect b="b" l="l" r="r" t="t"/>
              <a:pathLst>
                <a:path extrusionOk="0" h="21" w="3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5663583" y="2802272"/>
              <a:ext cx="1964" cy="1753"/>
            </a:xfrm>
            <a:custGeom>
              <a:rect b="b" l="l" r="r" t="t"/>
              <a:pathLst>
                <a:path extrusionOk="0" h="25" w="28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5519120" y="279119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5483425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5533496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5514352" y="280781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5493103" y="2788667"/>
              <a:ext cx="70" cy="421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5500817" y="2739227"/>
              <a:ext cx="11150" cy="15288"/>
            </a:xfrm>
            <a:custGeom>
              <a:rect b="b" l="l" r="r" t="t"/>
              <a:pathLst>
                <a:path extrusionOk="0" h="218" w="159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5519120" y="2779340"/>
              <a:ext cx="70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5533496" y="2810267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502220" y="2818051"/>
              <a:ext cx="10309" cy="6522"/>
            </a:xfrm>
            <a:custGeom>
              <a:rect b="b" l="l" r="r" t="t"/>
              <a:pathLst>
                <a:path extrusionOk="0" h="93" w="147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5457127" y="2783969"/>
              <a:ext cx="7223" cy="7083"/>
            </a:xfrm>
            <a:custGeom>
              <a:rect b="b" l="l" r="r" t="t"/>
              <a:pathLst>
                <a:path extrusionOk="0" h="101" w="103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5461826" y="2810617"/>
              <a:ext cx="5330" cy="4138"/>
            </a:xfrm>
            <a:custGeom>
              <a:rect b="b" l="l" r="r" t="t"/>
              <a:pathLst>
                <a:path extrusionOk="0" h="59" w="76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5480340" y="2850730"/>
              <a:ext cx="6241" cy="5049"/>
            </a:xfrm>
            <a:custGeom>
              <a:rect b="b" l="l" r="r" t="t"/>
              <a:pathLst>
                <a:path extrusionOk="0" h="72" w="89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5485880" y="2879483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5505025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5538195" y="2829411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5516876" y="2793646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5485880" y="2781795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5485529" y="2784530"/>
              <a:ext cx="14587" cy="15779"/>
            </a:xfrm>
            <a:custGeom>
              <a:rect b="b" l="l" r="r" t="t"/>
              <a:pathLst>
                <a:path extrusionOk="0" h="225" w="208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516876" y="2841263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5532655" y="2888880"/>
              <a:ext cx="6452" cy="4839"/>
            </a:xfrm>
            <a:custGeom>
              <a:rect b="b" l="l" r="r" t="t"/>
              <a:pathLst>
                <a:path extrusionOk="0" h="69" w="92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5518840" y="2890914"/>
              <a:ext cx="16199" cy="7363"/>
            </a:xfrm>
            <a:custGeom>
              <a:rect b="b" l="l" r="r" t="t"/>
              <a:pathLst>
                <a:path extrusionOk="0" h="105" w="231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5478727" y="2903607"/>
              <a:ext cx="4769" cy="6662"/>
            </a:xfrm>
            <a:custGeom>
              <a:rect b="b" l="l" r="r" t="t"/>
              <a:pathLst>
                <a:path extrusionOk="0" h="95" w="68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5475150" y="2905220"/>
              <a:ext cx="7223" cy="5610"/>
            </a:xfrm>
            <a:custGeom>
              <a:rect b="b" l="l" r="r" t="t"/>
              <a:pathLst>
                <a:path extrusionOk="0" h="80" w="103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5498924" y="2868332"/>
              <a:ext cx="5260" cy="3156"/>
            </a:xfrm>
            <a:custGeom>
              <a:rect b="b" l="l" r="r" t="t"/>
              <a:pathLst>
                <a:path extrusionOk="0" h="45" w="75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5469260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5495277" y="2942317"/>
              <a:ext cx="5119" cy="13184"/>
            </a:xfrm>
            <a:custGeom>
              <a:rect b="b" l="l" r="r" t="t"/>
              <a:pathLst>
                <a:path extrusionOk="0" h="188" w="73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5502500" y="2941195"/>
              <a:ext cx="70" cy="281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5502991" y="2894701"/>
              <a:ext cx="5961" cy="12483"/>
            </a:xfrm>
            <a:custGeom>
              <a:rect b="b" l="l" r="r" t="t"/>
              <a:pathLst>
                <a:path extrusionOk="0" h="178" w="85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5526624" y="2849047"/>
              <a:ext cx="4418" cy="6101"/>
            </a:xfrm>
            <a:custGeom>
              <a:rect b="b" l="l" r="r" t="t"/>
              <a:pathLst>
                <a:path extrusionOk="0" h="87" w="63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5528798" y="2838809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514352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5507199" y="274827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471504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5464912" y="2741752"/>
              <a:ext cx="3927" cy="8205"/>
            </a:xfrm>
            <a:custGeom>
              <a:rect b="b" l="l" r="r" t="t"/>
              <a:pathLst>
                <a:path extrusionOk="0" h="117" w="56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9" name="Google Shape;11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3460675"/>
            <a:ext cx="32194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98" name="Google Shape;198;p2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49250" y="1870350"/>
            <a:ext cx="807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Barlow"/>
                <a:ea typeface="Barlow"/>
                <a:cs typeface="Barlow"/>
                <a:sym typeface="Barlow"/>
              </a:rPr>
              <a:t>Esta aplicación consiste en mostrar los supermercados cercanos de mi ubicación actual y poder solicitar un turno con un horario de cita. Lo que se busca es reducir las largas filas en las entradas de los supermercados para evitar el conglomerado de personas y propagación del virus.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5" name="Google Shape;205;p24"/>
          <p:cNvGrpSpPr/>
          <p:nvPr/>
        </p:nvGrpSpPr>
        <p:grpSpPr>
          <a:xfrm flipH="1">
            <a:off x="5292623" y="4287975"/>
            <a:ext cx="936153" cy="855584"/>
            <a:chOff x="721500" y="1702962"/>
            <a:chExt cx="3082491" cy="3128277"/>
          </a:xfrm>
        </p:grpSpPr>
        <p:grpSp>
          <p:nvGrpSpPr>
            <p:cNvPr id="206" name="Google Shape;206;p24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207" name="Google Shape;207;p24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rect b="b" l="l" r="r" t="t"/>
                <a:pathLst>
                  <a:path extrusionOk="0" h="2200" w="3039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rect b="b" l="l" r="r" t="t"/>
                <a:pathLst>
                  <a:path extrusionOk="0" h="1425" w="3944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rect b="b" l="l" r="r" t="t"/>
                <a:pathLst>
                  <a:path extrusionOk="0" h="1365" w="3508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rect b="b" l="l" r="r" t="t"/>
                <a:pathLst>
                  <a:path extrusionOk="0" h="2970" w="2973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rect b="b" l="l" r="r" t="t"/>
                <a:pathLst>
                  <a:path extrusionOk="0" h="3205" w="321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rgbClr val="F147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rect b="b" l="l" r="r" t="t"/>
                <a:pathLst>
                  <a:path extrusionOk="0" h="1097" w="64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rect b="b" l="l" r="r" t="t"/>
                <a:pathLst>
                  <a:path extrusionOk="0" h="1342" w="120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rgbClr val="FF84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4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228" name="Google Shape;228;p24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rect b="b" l="l" r="r" t="t"/>
                <a:pathLst>
                  <a:path extrusionOk="0" h="12137" w="5282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rect b="b" l="l" r="r" t="t"/>
                <a:pathLst>
                  <a:path extrusionOk="0" h="725" w="2168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rect b="b" l="l" r="r" t="t"/>
                <a:pathLst>
                  <a:path extrusionOk="0" h="819" w="2456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rect b="b" l="l" r="r" t="t"/>
                <a:pathLst>
                  <a:path extrusionOk="0" h="996" w="2989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rect b="b" l="l" r="r" t="t"/>
                <a:pathLst>
                  <a:path extrusionOk="0" h="11461" w="667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rect b="b" l="l" r="r" t="t"/>
                <a:pathLst>
                  <a:path extrusionOk="0" h="752" w="2152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rect b="b" l="l" r="r" t="t"/>
                <a:pathLst>
                  <a:path extrusionOk="0" h="853" w="2432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rect b="b" l="l" r="r" t="t"/>
                <a:pathLst>
                  <a:path extrusionOk="0" h="1036" w="2961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rect b="b" l="l" r="r" t="t"/>
                <a:pathLst>
                  <a:path extrusionOk="0" h="85" w="108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rect b="b" l="l" r="r" t="t"/>
                <a:pathLst>
                  <a:path extrusionOk="0" h="87" w="116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rect b="b" l="l" r="r" t="t"/>
                <a:pathLst>
                  <a:path extrusionOk="0" h="145" w="191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rect b="b" l="l" r="r" t="t"/>
                <a:pathLst>
                  <a:path extrusionOk="0" h="177" w="166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rect b="b" l="l" r="r" t="t"/>
                <a:pathLst>
                  <a:path extrusionOk="0" h="173" w="179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rect b="b" l="l" r="r" t="t"/>
                <a:pathLst>
                  <a:path extrusionOk="0" h="195" w="214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rect b="b" l="l" r="r" t="t"/>
                <a:pathLst>
                  <a:path extrusionOk="0" h="187" w="163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rect b="b" l="l" r="r" t="t"/>
                <a:pathLst>
                  <a:path extrusionOk="0" h="160" w="179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rect b="b" l="l" r="r" t="t"/>
                <a:pathLst>
                  <a:path extrusionOk="0" h="129" w="116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rect b="b" l="l" r="r" t="t"/>
                <a:pathLst>
                  <a:path extrusionOk="0" h="109" w="112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rect b="b" l="l" r="r" t="t"/>
                <a:pathLst>
                  <a:path extrusionOk="0" h="136" w="162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rect b="b" l="l" r="r" t="t"/>
                <a:pathLst>
                  <a:path extrusionOk="0" h="143" w="159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rect b="b" l="l" r="r" t="t"/>
                <a:pathLst>
                  <a:path extrusionOk="0" h="151" w="151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rect b="b" l="l" r="r" t="t"/>
                <a:pathLst>
                  <a:path extrusionOk="0" h="163" w="195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rect b="b" l="l" r="r" t="t"/>
                <a:pathLst>
                  <a:path extrusionOk="0" h="157" w="154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rect b="b" l="l" r="r" t="t"/>
                <a:pathLst>
                  <a:path extrusionOk="0" h="155" w="163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rect b="b" l="l" r="r" t="t"/>
                <a:pathLst>
                  <a:path extrusionOk="0" h="112" w="171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rect b="b" l="l" r="r" t="t"/>
                <a:pathLst>
                  <a:path extrusionOk="0" h="136" w="119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rect b="b" l="l" r="r" t="t"/>
                <a:pathLst>
                  <a:path extrusionOk="0" h="127" w="12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rect b="b" l="l" r="r" t="t"/>
                <a:pathLst>
                  <a:path extrusionOk="0" h="175" w="17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rect b="b" l="l" r="r" t="t"/>
                <a:pathLst>
                  <a:path extrusionOk="0" h="93" w="139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rect b="b" l="l" r="r" t="t"/>
                <a:pathLst>
                  <a:path extrusionOk="0" h="114" w="101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rect b="b" l="l" r="r" t="t"/>
                <a:pathLst>
                  <a:path extrusionOk="0" h="107" w="163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rect b="b" l="l" r="r" t="t"/>
                <a:pathLst>
                  <a:path extrusionOk="0" h="40" w="52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rect b="b" l="l" r="r" t="t"/>
                <a:pathLst>
                  <a:path extrusionOk="0" h="190" w="136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rect b="b" l="l" r="r" t="t"/>
                <a:pathLst>
                  <a:path extrusionOk="0" h="160" w="168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rect b="b" l="l" r="r" t="t"/>
                <a:pathLst>
                  <a:path extrusionOk="0" h="119" w="361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rect b="b" l="l" r="r" t="t"/>
                <a:pathLst>
                  <a:path extrusionOk="0" h="54" w="72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rect b="b" l="l" r="r" t="t"/>
                <a:pathLst>
                  <a:path extrusionOk="0" h="144" w="135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rect b="b" l="l" r="r" t="t"/>
                <a:pathLst>
                  <a:path extrusionOk="0" h="99" w="116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rect b="b" l="l" r="r" t="t"/>
                <a:pathLst>
                  <a:path extrusionOk="0" h="486" w="50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rect b="b" l="l" r="r" t="t"/>
                <a:pathLst>
                  <a:path extrusionOk="0" h="41" w="64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rect b="b" l="l" r="r" t="t"/>
                <a:pathLst>
                  <a:path extrusionOk="0" h="24" w="33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rect b="b" l="l" r="r" t="t"/>
                <a:pathLst>
                  <a:path extrusionOk="0" h="62" w="124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rect b="b" l="l" r="r" t="t"/>
                <a:pathLst>
                  <a:path extrusionOk="0" h="99" w="104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rect b="b" l="l" r="r" t="t"/>
                <a:pathLst>
                  <a:path extrusionOk="0" h="162" w="13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rect b="b" l="l" r="r" t="t"/>
                <a:pathLst>
                  <a:path extrusionOk="0" h="17" w="16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rect b="b" l="l" r="r" t="t"/>
                <a:pathLst>
                  <a:path extrusionOk="0" h="5" w="9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rect b="b" l="l" r="r" t="t"/>
                <a:pathLst>
                  <a:path extrusionOk="0" h="140" w="132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rect b="b" l="l" r="r" t="t"/>
                <a:pathLst>
                  <a:path extrusionOk="0" h="185" w="13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rect b="b" l="l" r="r" t="t"/>
                <a:pathLst>
                  <a:path extrusionOk="0" h="103" w="143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rect b="b" l="l" r="r" t="t"/>
                <a:pathLst>
                  <a:path extrusionOk="0" h="154" w="147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rect b="b" l="l" r="r" t="t"/>
                <a:pathLst>
                  <a:path extrusionOk="0" h="148" w="344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rect b="b" l="l" r="r" t="t"/>
                <a:pathLst>
                  <a:path extrusionOk="0" h="123" w="154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rect b="b" l="l" r="r" t="t"/>
                <a:pathLst>
                  <a:path extrusionOk="0" h="866" w="140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rect b="b" l="l" r="r" t="t"/>
                <a:pathLst>
                  <a:path extrusionOk="0" h="235" w="1233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rect b="b" l="l" r="r" t="t"/>
                <a:pathLst>
                  <a:path extrusionOk="0" h="65" w="12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rect b="b" l="l" r="r" t="t"/>
                <a:pathLst>
                  <a:path extrusionOk="0" h="1144" w="1274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rect b="b" l="l" r="r" t="t"/>
                <a:pathLst>
                  <a:path extrusionOk="0" h="244" w="1197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rect b="b" l="l" r="r" t="t"/>
                <a:pathLst>
                  <a:path extrusionOk="0" h="201" w="354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rect b="b" l="l" r="r" t="t"/>
                <a:pathLst>
                  <a:path extrusionOk="0" h="81" w="96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rect b="b" l="l" r="r" t="t"/>
                <a:pathLst>
                  <a:path extrusionOk="0" h="104" w="118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rect b="b" l="l" r="r" t="t"/>
                <a:pathLst>
                  <a:path extrusionOk="0" h="120" w="81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rect b="b" l="l" r="r" t="t"/>
                <a:pathLst>
                  <a:path extrusionOk="0" h="670" w="1487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rect b="b" l="l" r="r" t="t"/>
                <a:pathLst>
                  <a:path extrusionOk="0" h="99" w="61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rect b="b" l="l" r="r" t="t"/>
                <a:pathLst>
                  <a:path extrusionOk="0" h="86" w="104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rect b="b" l="l" r="r" t="t"/>
                <a:pathLst>
                  <a:path extrusionOk="0" h="168" w="123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rect b="b" l="l" r="r" t="t"/>
                <a:pathLst>
                  <a:path extrusionOk="0" h="120" w="16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rect b="b" l="l" r="r" t="t"/>
                <a:pathLst>
                  <a:path extrusionOk="0" h="80" w="104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rect b="b" l="l" r="r" t="t"/>
                <a:pathLst>
                  <a:path extrusionOk="0" h="96" w="123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rect b="b" l="l" r="r" t="t"/>
                <a:pathLst>
                  <a:path extrusionOk="0" h="276" w="277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rect b="b" l="l" r="r" t="t"/>
                <a:pathLst>
                  <a:path extrusionOk="0" h="115" w="147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rect b="b" l="l" r="r" t="t"/>
                <a:pathLst>
                  <a:path extrusionOk="0" h="98" w="111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rect b="b" l="l" r="r" t="t"/>
                <a:pathLst>
                  <a:path extrusionOk="0" h="92" w="95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rect b="b" l="l" r="r" t="t"/>
                <a:pathLst>
                  <a:path extrusionOk="0" h="83" w="99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rect b="b" l="l" r="r" t="t"/>
                <a:pathLst>
                  <a:path extrusionOk="0" h="5" w="5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rect b="b" l="l" r="r" t="t"/>
                <a:pathLst>
                  <a:path extrusionOk="0" h="112" w="157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rect b="b" l="l" r="r" t="t"/>
                <a:pathLst>
                  <a:path extrusionOk="0" h="60" w="76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rect b="b" l="l" r="r" t="t"/>
                <a:pathLst>
                  <a:path extrusionOk="0" h="200" w="133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rect b="b" l="l" r="r" t="t"/>
                <a:pathLst>
                  <a:path extrusionOk="0" h="80" w="199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rect b="b" l="l" r="r" t="t"/>
                <a:pathLst>
                  <a:path extrusionOk="0" h="70" w="88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rect b="b" l="l" r="r" t="t"/>
                <a:pathLst>
                  <a:path extrusionOk="0" h="64" w="56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rect b="b" l="l" r="r" t="t"/>
                <a:pathLst>
                  <a:path extrusionOk="0" h="99" w="57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rect b="b" l="l" r="r" t="t"/>
                <a:pathLst>
                  <a:path extrusionOk="0" h="83" w="67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rect b="b" l="l" r="r" t="t"/>
                <a:pathLst>
                  <a:path extrusionOk="0" h="69" w="103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rect b="b" l="l" r="r" t="t"/>
                <a:pathLst>
                  <a:path extrusionOk="0" h="64" w="223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rect b="b" l="l" r="r" t="t"/>
                <a:pathLst>
                  <a:path extrusionOk="0" h="68" w="426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rect b="b" l="l" r="r" t="t"/>
                <a:pathLst>
                  <a:path extrusionOk="0" h="107" w="63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rect b="b" l="l" r="r" t="t"/>
                <a:pathLst>
                  <a:path extrusionOk="0" h="128" w="116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rect b="b" l="l" r="r" t="t"/>
                <a:pathLst>
                  <a:path extrusionOk="0" h="129" w="214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rect b="b" l="l" r="r" t="t"/>
                <a:pathLst>
                  <a:path extrusionOk="0" h="75" w="14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rect b="b" l="l" r="r" t="t"/>
                <a:pathLst>
                  <a:path extrusionOk="0" h="171" w="278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rect b="b" l="l" r="r" t="t"/>
                <a:pathLst>
                  <a:path extrusionOk="0" h="105" w="12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rect b="b" l="l" r="r" t="t"/>
                <a:pathLst>
                  <a:path extrusionOk="0" h="64" w="197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rect b="b" l="l" r="r" t="t"/>
                <a:pathLst>
                  <a:path extrusionOk="0" h="317" w="363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rect b="b" l="l" r="r" t="t"/>
                <a:pathLst>
                  <a:path extrusionOk="0" h="127" w="135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rect b="b" l="l" r="r" t="t"/>
                <a:pathLst>
                  <a:path extrusionOk="0" h="78" w="96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rect b="b" l="l" r="r" t="t"/>
                <a:pathLst>
                  <a:path extrusionOk="0" h="235" w="884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rect b="b" l="l" r="r" t="t"/>
                <a:pathLst>
                  <a:path extrusionOk="0" h="81" w="91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rect b="b" l="l" r="r" t="t"/>
                <a:pathLst>
                  <a:path extrusionOk="0" h="133" w="287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rect b="b" l="l" r="r" t="t"/>
                <a:pathLst>
                  <a:path extrusionOk="0" h="70" w="72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rect b="b" l="l" r="r" t="t"/>
                <a:pathLst>
                  <a:path extrusionOk="0" h="119" w="119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rect b="b" l="l" r="r" t="t"/>
                <a:pathLst>
                  <a:path extrusionOk="0" h="83" w="10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rect b="b" l="l" r="r" t="t"/>
                <a:pathLst>
                  <a:path extrusionOk="0" h="77" w="10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rect b="b" l="l" r="r" t="t"/>
                <a:pathLst>
                  <a:path extrusionOk="0" h="100" w="13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rect b="b" l="l" r="r" t="t"/>
                <a:pathLst>
                  <a:path extrusionOk="0" h="76" w="79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rect b="b" l="l" r="r" t="t"/>
                <a:pathLst>
                  <a:path extrusionOk="0" h="94" w="96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rect b="b" l="l" r="r" t="t"/>
                <a:pathLst>
                  <a:path extrusionOk="0" h="137" w="111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rect b="b" l="l" r="r" t="t"/>
                <a:pathLst>
                  <a:path extrusionOk="0" h="77" w="64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rect b="b" l="l" r="r" t="t"/>
                <a:pathLst>
                  <a:path extrusionOk="0" h="224" w="113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rect b="b" l="l" r="r" t="t"/>
                <a:pathLst>
                  <a:path extrusionOk="0" h="99" w="123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rect b="b" l="l" r="r" t="t"/>
                <a:pathLst>
                  <a:path extrusionOk="0" h="112" w="12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rect b="b" l="l" r="r" t="t"/>
                <a:pathLst>
                  <a:path extrusionOk="0" h="116" w="112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rect b="b" l="l" r="r" t="t"/>
                <a:pathLst>
                  <a:path extrusionOk="0" h="164" w="234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rect b="b" l="l" r="r" t="t"/>
                <a:pathLst>
                  <a:path extrusionOk="0" h="104" w="139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rect b="b" l="l" r="r" t="t"/>
                <a:pathLst>
                  <a:path extrusionOk="0" h="88" w="96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rect b="b" l="l" r="r" t="t"/>
                <a:pathLst>
                  <a:path extrusionOk="0" h="161" w="1611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rect b="b" l="l" r="r" t="t"/>
                <a:pathLst>
                  <a:path extrusionOk="0" h="61" w="244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rect b="b" l="l" r="r" t="t"/>
                <a:pathLst>
                  <a:path extrusionOk="0" h="4" w="79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rect b="b" l="l" r="r" t="t"/>
                <a:pathLst>
                  <a:path extrusionOk="0" h="97" w="451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rect b="b" l="l" r="r" t="t"/>
                <a:pathLst>
                  <a:path extrusionOk="0" h="113" w="494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rgbClr val="F7E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24"/>
            <p:cNvSpPr/>
            <p:nvPr/>
          </p:nvSpPr>
          <p:spPr>
            <a:xfrm>
              <a:off x="721500" y="4632187"/>
              <a:ext cx="438063" cy="179112"/>
            </a:xfrm>
            <a:custGeom>
              <a:rect b="b" l="l" r="r" t="t"/>
              <a:pathLst>
                <a:path extrusionOk="0" h="4922" w="12038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277260" y="1702962"/>
              <a:ext cx="569758" cy="666883"/>
            </a:xfrm>
            <a:custGeom>
              <a:rect b="b" l="l" r="r" t="t"/>
              <a:pathLst>
                <a:path extrusionOk="0" h="18326" w="15657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432092" y="1893019"/>
              <a:ext cx="411935" cy="585115"/>
            </a:xfrm>
            <a:custGeom>
              <a:rect b="b" l="l" r="r" t="t"/>
              <a:pathLst>
                <a:path extrusionOk="0" h="16079" w="1132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562617" y="2556633"/>
              <a:ext cx="582386" cy="657058"/>
            </a:xfrm>
            <a:custGeom>
              <a:rect b="b" l="l" r="r" t="t"/>
              <a:pathLst>
                <a:path extrusionOk="0" h="18056" w="16004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385260" y="2449178"/>
              <a:ext cx="385370" cy="770995"/>
            </a:xfrm>
            <a:custGeom>
              <a:rect b="b" l="l" r="r" t="t"/>
              <a:pathLst>
                <a:path extrusionOk="0" h="21187" w="1059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791147" y="3164536"/>
              <a:ext cx="1115062" cy="1537405"/>
            </a:xfrm>
            <a:custGeom>
              <a:rect b="b" l="l" r="r" t="t"/>
              <a:pathLst>
                <a:path extrusionOk="0" h="42248" w="30642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856272" y="4657004"/>
              <a:ext cx="388245" cy="159315"/>
            </a:xfrm>
            <a:custGeom>
              <a:rect b="b" l="l" r="r" t="t"/>
              <a:pathLst>
                <a:path extrusionOk="0" h="4378" w="10669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125109" y="3133934"/>
              <a:ext cx="223944" cy="203384"/>
            </a:xfrm>
            <a:custGeom>
              <a:rect b="b" l="l" r="r" t="t"/>
              <a:pathLst>
                <a:path extrusionOk="0" h="5589" w="6154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100110" y="3156640"/>
              <a:ext cx="204112" cy="167976"/>
            </a:xfrm>
            <a:custGeom>
              <a:rect b="b" l="l" r="r" t="t"/>
              <a:pathLst>
                <a:path extrusionOk="0" h="4616" w="5609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1413243" y="2511802"/>
              <a:ext cx="706949" cy="726708"/>
            </a:xfrm>
            <a:custGeom>
              <a:rect b="b" l="l" r="r" t="t"/>
              <a:pathLst>
                <a:path extrusionOk="0" h="19970" w="19427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1413243" y="2511802"/>
              <a:ext cx="715682" cy="735660"/>
            </a:xfrm>
            <a:custGeom>
              <a:rect b="b" l="l" r="r" t="t"/>
              <a:pathLst>
                <a:path extrusionOk="0" h="20216" w="19667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272882" y="3396839"/>
              <a:ext cx="1531109" cy="703783"/>
            </a:xfrm>
            <a:custGeom>
              <a:rect b="b" l="l" r="r" t="t"/>
              <a:pathLst>
                <a:path extrusionOk="0" h="19340" w="42075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382338" y="4078684"/>
              <a:ext cx="1212115" cy="519649"/>
            </a:xfrm>
            <a:custGeom>
              <a:rect b="b" l="l" r="r" t="t"/>
              <a:pathLst>
                <a:path extrusionOk="0" h="14280" w="33309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212150" y="3267370"/>
              <a:ext cx="84643" cy="151382"/>
            </a:xfrm>
            <a:custGeom>
              <a:rect b="b" l="l" r="r" t="t"/>
              <a:pathLst>
                <a:path extrusionOk="0" h="4160" w="2326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179837" y="3223522"/>
              <a:ext cx="79585" cy="79767"/>
            </a:xfrm>
            <a:custGeom>
              <a:rect b="b" l="l" r="r" t="t"/>
              <a:pathLst>
                <a:path extrusionOk="0" h="2192" w="2187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471199" y="3401788"/>
              <a:ext cx="248471" cy="693775"/>
            </a:xfrm>
            <a:custGeom>
              <a:rect b="b" l="l" r="r" t="t"/>
              <a:pathLst>
                <a:path extrusionOk="0" h="19065" w="6828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45349" y="3396803"/>
              <a:ext cx="133187" cy="693885"/>
            </a:xfrm>
            <a:custGeom>
              <a:rect b="b" l="l" r="r" t="t"/>
              <a:pathLst>
                <a:path extrusionOk="0" h="19068" w="366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3010002" y="3396839"/>
              <a:ext cx="21907" cy="708804"/>
            </a:xfrm>
            <a:custGeom>
              <a:rect b="b" l="l" r="r" t="t"/>
              <a:pathLst>
                <a:path extrusionOk="0" h="19478" w="602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188669" y="3411722"/>
              <a:ext cx="97707" cy="693921"/>
            </a:xfrm>
            <a:custGeom>
              <a:rect b="b" l="l" r="r" t="t"/>
              <a:pathLst>
                <a:path extrusionOk="0" h="19069" w="2685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3367299" y="3391818"/>
              <a:ext cx="178420" cy="708804"/>
            </a:xfrm>
            <a:custGeom>
              <a:rect b="b" l="l" r="r" t="t"/>
              <a:pathLst>
                <a:path extrusionOk="0" h="19478" w="4903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543175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294668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578072" y="4582335"/>
              <a:ext cx="94541" cy="119541"/>
            </a:xfrm>
            <a:custGeom>
              <a:rect b="b" l="l" r="r" t="t"/>
              <a:pathLst>
                <a:path extrusionOk="0" h="3285" w="2598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329528" y="4582335"/>
              <a:ext cx="94687" cy="119541"/>
            </a:xfrm>
            <a:custGeom>
              <a:rect b="b" l="l" r="r" t="t"/>
              <a:pathLst>
                <a:path extrusionOk="0" h="3285" w="2602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468117" y="3283271"/>
              <a:ext cx="101455" cy="378310"/>
            </a:xfrm>
            <a:custGeom>
              <a:rect b="b" l="l" r="r" t="t"/>
              <a:pathLst>
                <a:path extrusionOk="0" h="10396" w="2788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567992" y="4094659"/>
              <a:ext cx="36" cy="3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400">
              <a:solidFill>
                <a:srgbClr val="00A0A0"/>
              </a:solidFill>
              <a:prstDash val="solid"/>
              <a:miter lim="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1745978" y="2114878"/>
              <a:ext cx="77765" cy="99454"/>
            </a:xfrm>
            <a:custGeom>
              <a:rect b="b" l="l" r="r" t="t"/>
              <a:pathLst>
                <a:path extrusionOk="0" h="2733" w="2137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1617928" y="2204648"/>
              <a:ext cx="115356" cy="57678"/>
            </a:xfrm>
            <a:custGeom>
              <a:rect b="b" l="l" r="r" t="t"/>
              <a:pathLst>
                <a:path extrusionOk="0" h="1585" w="317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1508908" y="2086022"/>
              <a:ext cx="35226" cy="28894"/>
            </a:xfrm>
            <a:custGeom>
              <a:rect b="b" l="l" r="r" t="t"/>
              <a:pathLst>
                <a:path extrusionOk="0" h="794" w="968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1695617" y="2087296"/>
              <a:ext cx="22562" cy="32787"/>
            </a:xfrm>
            <a:custGeom>
              <a:rect b="b" l="l" r="r" t="t"/>
              <a:pathLst>
                <a:path extrusionOk="0" h="901" w="62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1758896" y="2085295"/>
              <a:ext cx="22453" cy="32642"/>
            </a:xfrm>
            <a:custGeom>
              <a:rect b="b" l="l" r="r" t="t"/>
              <a:pathLst>
                <a:path extrusionOk="0" h="897" w="617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1645910" y="2012445"/>
              <a:ext cx="64665" cy="34389"/>
            </a:xfrm>
            <a:custGeom>
              <a:rect b="b" l="l" r="r" t="t"/>
              <a:pathLst>
                <a:path extrusionOk="0" h="945" w="1777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1739683" y="2007023"/>
              <a:ext cx="48435" cy="34825"/>
            </a:xfrm>
            <a:custGeom>
              <a:rect b="b" l="l" r="r" t="t"/>
              <a:pathLst>
                <a:path extrusionOk="0" h="957" w="1331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4"/>
          <p:cNvGrpSpPr/>
          <p:nvPr/>
        </p:nvGrpSpPr>
        <p:grpSpPr>
          <a:xfrm flipH="1">
            <a:off x="3104652" y="4205204"/>
            <a:ext cx="540394" cy="958114"/>
            <a:chOff x="4561400" y="3218425"/>
            <a:chExt cx="926125" cy="2189475"/>
          </a:xfrm>
        </p:grpSpPr>
        <p:sp>
          <p:nvSpPr>
            <p:cNvPr id="385" name="Google Shape;385;p24"/>
            <p:cNvSpPr/>
            <p:nvPr/>
          </p:nvSpPr>
          <p:spPr>
            <a:xfrm>
              <a:off x="4801175" y="4360700"/>
              <a:ext cx="478625" cy="971100"/>
            </a:xfrm>
            <a:custGeom>
              <a:rect b="b" l="l" r="r" t="t"/>
              <a:pathLst>
                <a:path extrusionOk="0" h="38844" w="19145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4561400" y="3817775"/>
              <a:ext cx="277850" cy="386300"/>
            </a:xfrm>
            <a:custGeom>
              <a:rect b="b" l="l" r="r" t="t"/>
              <a:pathLst>
                <a:path extrusionOk="0" h="15452" w="11114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5078400" y="3999675"/>
              <a:ext cx="238400" cy="232425"/>
            </a:xfrm>
            <a:custGeom>
              <a:rect b="b" l="l" r="r" t="t"/>
              <a:pathLst>
                <a:path extrusionOk="0" h="9297" w="9536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4687525" y="3648100"/>
              <a:ext cx="606375" cy="813925"/>
            </a:xfrm>
            <a:custGeom>
              <a:rect b="b" l="l" r="r" t="t"/>
              <a:pathLst>
                <a:path extrusionOk="0" h="32557" w="24255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4898425" y="3218425"/>
              <a:ext cx="183425" cy="248950"/>
            </a:xfrm>
            <a:custGeom>
              <a:rect b="b" l="l" r="r" t="t"/>
              <a:pathLst>
                <a:path extrusionOk="0" h="9958" w="7337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4887075" y="3257925"/>
              <a:ext cx="170125" cy="439750"/>
            </a:xfrm>
            <a:custGeom>
              <a:rect b="b" l="l" r="r" t="t"/>
              <a:pathLst>
                <a:path extrusionOk="0" h="17590" w="6805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035950" y="3447950"/>
              <a:ext cx="67550" cy="57675"/>
            </a:xfrm>
            <a:custGeom>
              <a:rect b="b" l="l" r="r" t="t"/>
              <a:pathLst>
                <a:path extrusionOk="0" h="2307" w="2702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4850925" y="3427775"/>
              <a:ext cx="54925" cy="61825"/>
            </a:xfrm>
            <a:custGeom>
              <a:rect b="b" l="l" r="r" t="t"/>
              <a:pathLst>
                <a:path extrusionOk="0" h="2473" w="2197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4969700" y="3250200"/>
              <a:ext cx="92350" cy="159800"/>
            </a:xfrm>
            <a:custGeom>
              <a:rect b="b" l="l" r="r" t="t"/>
              <a:pathLst>
                <a:path extrusionOk="0" h="6392" w="3694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915250" y="3243925"/>
              <a:ext cx="74225" cy="124075"/>
            </a:xfrm>
            <a:custGeom>
              <a:rect b="b" l="l" r="r" t="t"/>
              <a:pathLst>
                <a:path extrusionOk="0" h="4963" w="2969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4577600" y="3550650"/>
              <a:ext cx="164700" cy="349075"/>
            </a:xfrm>
            <a:custGeom>
              <a:rect b="b" l="l" r="r" t="t"/>
              <a:pathLst>
                <a:path extrusionOk="0" h="13963" w="6588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630275" y="3694175"/>
              <a:ext cx="66100" cy="66100"/>
            </a:xfrm>
            <a:custGeom>
              <a:rect b="b" l="l" r="r" t="t"/>
              <a:pathLst>
                <a:path extrusionOk="0" h="2644" w="2644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597950" y="3690975"/>
              <a:ext cx="90050" cy="10450"/>
            </a:xfrm>
            <a:custGeom>
              <a:rect b="b" l="l" r="r" t="t"/>
              <a:pathLst>
                <a:path extrusionOk="0" h="418" w="3602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662275" y="3589775"/>
              <a:ext cx="18525" cy="108375"/>
            </a:xfrm>
            <a:custGeom>
              <a:rect b="b" l="l" r="r" t="t"/>
              <a:pathLst>
                <a:path extrusionOk="0" h="4335" w="741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634600" y="3565725"/>
              <a:ext cx="23350" cy="127575"/>
            </a:xfrm>
            <a:custGeom>
              <a:rect b="b" l="l" r="r" t="t"/>
              <a:pathLst>
                <a:path extrusionOk="0" h="5103" w="934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4608175" y="3588550"/>
              <a:ext cx="19775" cy="103525"/>
            </a:xfrm>
            <a:custGeom>
              <a:rect b="b" l="l" r="r" t="t"/>
              <a:pathLst>
                <a:path extrusionOk="0" h="4141" w="791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4685525" y="5273450"/>
              <a:ext cx="248000" cy="76400"/>
            </a:xfrm>
            <a:custGeom>
              <a:rect b="b" l="l" r="r" t="t"/>
              <a:pathLst>
                <a:path extrusionOk="0" h="3056" w="992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5244200" y="5301100"/>
              <a:ext cx="243325" cy="106800"/>
            </a:xfrm>
            <a:custGeom>
              <a:rect b="b" l="l" r="r" t="t"/>
              <a:pathLst>
                <a:path extrusionOk="0" h="4272" w="9733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900650" y="3413250"/>
              <a:ext cx="64225" cy="77550"/>
            </a:xfrm>
            <a:custGeom>
              <a:rect b="b" l="l" r="r" t="t"/>
              <a:pathLst>
                <a:path extrusionOk="0" h="3102" w="2569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4929275" y="3503100"/>
              <a:ext cx="60875" cy="28100"/>
            </a:xfrm>
            <a:custGeom>
              <a:rect b="b" l="l" r="r" t="t"/>
              <a:pathLst>
                <a:path extrusionOk="0" h="1124" w="2435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5030150" y="3464875"/>
              <a:ext cx="45350" cy="27875"/>
            </a:xfrm>
            <a:custGeom>
              <a:rect b="b" l="l" r="r" t="t"/>
              <a:pathLst>
                <a:path extrusionOk="0" h="1115" w="1814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894550" y="3449625"/>
              <a:ext cx="8225" cy="37900"/>
            </a:xfrm>
            <a:custGeom>
              <a:rect b="b" l="l" r="r" t="t"/>
              <a:pathLst>
                <a:path extrusionOk="0" h="1516" w="329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873575" y="3444775"/>
              <a:ext cx="29300" cy="30850"/>
            </a:xfrm>
            <a:custGeom>
              <a:rect b="b" l="l" r="r" t="t"/>
              <a:pathLst>
                <a:path extrusionOk="0" h="1234" w="1172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4917375" y="3595850"/>
              <a:ext cx="28225" cy="21175"/>
            </a:xfrm>
            <a:custGeom>
              <a:rect b="b" l="l" r="r" t="t"/>
              <a:pathLst>
                <a:path extrusionOk="0" h="847" w="1129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73050" y="3410350"/>
              <a:ext cx="11900" cy="20725"/>
            </a:xfrm>
            <a:custGeom>
              <a:rect b="b" l="l" r="r" t="t"/>
              <a:pathLst>
                <a:path extrusionOk="0" h="829" w="476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938175" y="3405150"/>
              <a:ext cx="11900" cy="20800"/>
            </a:xfrm>
            <a:custGeom>
              <a:rect b="b" l="l" r="r" t="t"/>
              <a:pathLst>
                <a:path extrusionOk="0" h="832" w="476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72325" y="3377975"/>
              <a:ext cx="32625" cy="21200"/>
            </a:xfrm>
            <a:custGeom>
              <a:rect b="b" l="l" r="r" t="t"/>
              <a:pathLst>
                <a:path extrusionOk="0" h="848" w="1305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4925575" y="3371125"/>
              <a:ext cx="32600" cy="20650"/>
            </a:xfrm>
            <a:custGeom>
              <a:rect b="b" l="l" r="r" t="t"/>
              <a:pathLst>
                <a:path extrusionOk="0" h="826" w="1304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4742875" y="3794600"/>
              <a:ext cx="65925" cy="184575"/>
            </a:xfrm>
            <a:custGeom>
              <a:rect b="b" l="l" r="r" t="t"/>
              <a:pathLst>
                <a:path extrusionOk="0" h="7383" w="2637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5135050" y="3939500"/>
              <a:ext cx="37100" cy="103625"/>
            </a:xfrm>
            <a:custGeom>
              <a:rect b="b" l="l" r="r" t="t"/>
              <a:pathLst>
                <a:path extrusionOk="0" h="4145" w="1484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677500" y="3991900"/>
              <a:ext cx="9100" cy="121425"/>
            </a:xfrm>
            <a:custGeom>
              <a:rect b="b" l="l" r="r" t="t"/>
              <a:pathLst>
                <a:path extrusionOk="0" h="4857" w="364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157075" y="4100700"/>
              <a:ext cx="20350" cy="60025"/>
            </a:xfrm>
            <a:custGeom>
              <a:rect b="b" l="l" r="r" t="t"/>
              <a:pathLst>
                <a:path extrusionOk="0" h="2401" w="814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7" name="Google Shape;4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925" y="3442575"/>
            <a:ext cx="2365075" cy="172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4"/>
          <p:cNvGrpSpPr/>
          <p:nvPr/>
        </p:nvGrpSpPr>
        <p:grpSpPr>
          <a:xfrm>
            <a:off x="2299955" y="4215742"/>
            <a:ext cx="486371" cy="937041"/>
            <a:chOff x="1128542" y="932451"/>
            <a:chExt cx="1757756" cy="3787553"/>
          </a:xfrm>
        </p:grpSpPr>
        <p:sp>
          <p:nvSpPr>
            <p:cNvPr id="419" name="Google Shape;419;p24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rgbClr val="83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24"/>
          <p:cNvGrpSpPr/>
          <p:nvPr/>
        </p:nvGrpSpPr>
        <p:grpSpPr>
          <a:xfrm>
            <a:off x="1316132" y="4268716"/>
            <a:ext cx="641058" cy="894605"/>
            <a:chOff x="586952" y="1906150"/>
            <a:chExt cx="2003307" cy="2950544"/>
          </a:xfrm>
        </p:grpSpPr>
        <p:sp>
          <p:nvSpPr>
            <p:cNvPr id="481" name="Google Shape;481;p24"/>
            <p:cNvSpPr/>
            <p:nvPr/>
          </p:nvSpPr>
          <p:spPr>
            <a:xfrm>
              <a:off x="586952" y="4592650"/>
              <a:ext cx="2003307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221877" y="3430001"/>
              <a:ext cx="928584" cy="1085532"/>
            </a:xfrm>
            <a:custGeom>
              <a:rect b="b" l="l" r="r" t="t"/>
              <a:pathLst>
                <a:path extrusionOk="0" h="28752" w="24595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710749" y="3635532"/>
              <a:ext cx="106167" cy="207577"/>
            </a:xfrm>
            <a:custGeom>
              <a:rect b="b" l="l" r="r" t="t"/>
              <a:pathLst>
                <a:path extrusionOk="0" h="5498" w="2812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645964" y="3638212"/>
              <a:ext cx="90876" cy="217507"/>
            </a:xfrm>
            <a:custGeom>
              <a:rect b="b" l="l" r="r" t="t"/>
              <a:pathLst>
                <a:path extrusionOk="0" h="5761" w="2407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243925" y="3589774"/>
              <a:ext cx="147320" cy="183603"/>
            </a:xfrm>
            <a:custGeom>
              <a:rect b="b" l="l" r="r" t="t"/>
              <a:pathLst>
                <a:path extrusionOk="0" h="4863" w="3902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039999" y="3610501"/>
              <a:ext cx="31790" cy="136975"/>
            </a:xfrm>
            <a:custGeom>
              <a:rect b="b" l="l" r="r" t="t"/>
              <a:pathLst>
                <a:path extrusionOk="0" h="3628" w="842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530777" y="3824829"/>
              <a:ext cx="292148" cy="69998"/>
            </a:xfrm>
            <a:custGeom>
              <a:rect b="b" l="l" r="r" t="t"/>
              <a:pathLst>
                <a:path extrusionOk="0" h="1854" w="7738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1406530" y="2031039"/>
              <a:ext cx="169218" cy="90008"/>
            </a:xfrm>
            <a:custGeom>
              <a:rect b="b" l="l" r="r" t="t"/>
              <a:pathLst>
                <a:path extrusionOk="0" h="2384" w="4482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1967474" y="2275079"/>
              <a:ext cx="457138" cy="1020216"/>
            </a:xfrm>
            <a:custGeom>
              <a:rect b="b" l="l" r="r" t="t"/>
              <a:pathLst>
                <a:path extrusionOk="0" h="27022" w="12108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942349" y="2792908"/>
              <a:ext cx="536952" cy="934814"/>
            </a:xfrm>
            <a:custGeom>
              <a:rect b="b" l="l" r="r" t="t"/>
              <a:pathLst>
                <a:path extrusionOk="0" h="24760" w="14222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1048134" y="3416561"/>
              <a:ext cx="230947" cy="129613"/>
            </a:xfrm>
            <a:custGeom>
              <a:rect b="b" l="l" r="r" t="t"/>
              <a:pathLst>
                <a:path extrusionOk="0" h="3433" w="6117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078451" y="2334428"/>
              <a:ext cx="1216617" cy="1329278"/>
            </a:xfrm>
            <a:custGeom>
              <a:rect b="b" l="l" r="r" t="t"/>
              <a:pathLst>
                <a:path extrusionOk="0" h="35208" w="32224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rgbClr val="57B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1483132" y="1969312"/>
              <a:ext cx="493873" cy="569043"/>
            </a:xfrm>
            <a:custGeom>
              <a:rect b="b" l="l" r="r" t="t"/>
              <a:pathLst>
                <a:path extrusionOk="0" h="15072" w="13081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513033" y="2030662"/>
              <a:ext cx="35716" cy="122288"/>
            </a:xfrm>
            <a:custGeom>
              <a:rect b="b" l="l" r="r" t="t"/>
              <a:pathLst>
                <a:path extrusionOk="0" h="3239" w="946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450853" y="2128897"/>
              <a:ext cx="92424" cy="95029"/>
            </a:xfrm>
            <a:custGeom>
              <a:rect b="b" l="l" r="r" t="t"/>
              <a:pathLst>
                <a:path extrusionOk="0" h="2517" w="2448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470145" y="1906150"/>
              <a:ext cx="286787" cy="157023"/>
            </a:xfrm>
            <a:custGeom>
              <a:rect b="b" l="l" r="r" t="t"/>
              <a:pathLst>
                <a:path extrusionOk="0" h="4159" w="7596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645020" y="1941223"/>
              <a:ext cx="81173" cy="51951"/>
            </a:xfrm>
            <a:custGeom>
              <a:rect b="b" l="l" r="r" t="t"/>
              <a:pathLst>
                <a:path extrusionOk="0" h="1376" w="215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655931" y="1941223"/>
              <a:ext cx="54178" cy="26164"/>
            </a:xfrm>
            <a:custGeom>
              <a:rect b="b" l="l" r="r" t="t"/>
              <a:pathLst>
                <a:path extrusionOk="0" h="693" w="1435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691042" y="4426924"/>
              <a:ext cx="424442" cy="325561"/>
            </a:xfrm>
            <a:custGeom>
              <a:rect b="b" l="l" r="r" t="t"/>
              <a:pathLst>
                <a:path extrusionOk="0" h="8623" w="11242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949031" y="4450331"/>
              <a:ext cx="435428" cy="292337"/>
            </a:xfrm>
            <a:custGeom>
              <a:rect b="b" l="l" r="r" t="t"/>
              <a:pathLst>
                <a:path extrusionOk="0" h="7743" w="11533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669484" y="2170237"/>
              <a:ext cx="139203" cy="107111"/>
            </a:xfrm>
            <a:custGeom>
              <a:rect b="b" l="l" r="r" t="t"/>
              <a:pathLst>
                <a:path extrusionOk="0" h="2837" w="3687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617233" y="2225018"/>
              <a:ext cx="110433" cy="70602"/>
            </a:xfrm>
            <a:custGeom>
              <a:rect b="b" l="l" r="r" t="t"/>
              <a:pathLst>
                <a:path extrusionOk="0" h="1870" w="2925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555091" y="2375466"/>
              <a:ext cx="245747" cy="58369"/>
            </a:xfrm>
            <a:custGeom>
              <a:rect b="b" l="l" r="r" t="t"/>
              <a:pathLst>
                <a:path extrusionOk="0" h="1546" w="6509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479810" y="2150341"/>
              <a:ext cx="55613" cy="51724"/>
            </a:xfrm>
            <a:custGeom>
              <a:rect b="b" l="l" r="r" t="t"/>
              <a:pathLst>
                <a:path extrusionOk="0" h="1370" w="1473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701009" y="2145584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83501" y="2149963"/>
              <a:ext cx="18009" cy="32130"/>
            </a:xfrm>
            <a:custGeom>
              <a:rect b="b" l="l" r="r" t="t"/>
              <a:pathLst>
                <a:path extrusionOk="0" h="851" w="477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661934" y="2091785"/>
              <a:ext cx="74377" cy="34433"/>
            </a:xfrm>
            <a:custGeom>
              <a:rect b="b" l="l" r="r" t="t"/>
              <a:pathLst>
                <a:path extrusionOk="0" h="912" w="197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768324" y="2097599"/>
              <a:ext cx="53121" cy="28618"/>
            </a:xfrm>
            <a:custGeom>
              <a:rect b="b" l="l" r="r" t="t"/>
              <a:pathLst>
                <a:path extrusionOk="0" h="758" w="1407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940858" y="2603347"/>
              <a:ext cx="162762" cy="236044"/>
            </a:xfrm>
            <a:custGeom>
              <a:rect b="b" l="l" r="r" t="t"/>
              <a:pathLst>
                <a:path extrusionOk="0" h="6252" w="4311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1290626" y="2657221"/>
              <a:ext cx="62975" cy="279311"/>
            </a:xfrm>
            <a:custGeom>
              <a:rect b="b" l="l" r="r" t="t"/>
              <a:pathLst>
                <a:path extrusionOk="0" h="7398" w="1668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144444" y="3430416"/>
              <a:ext cx="72792" cy="80796"/>
            </a:xfrm>
            <a:custGeom>
              <a:rect b="b" l="l" r="r" t="t"/>
              <a:pathLst>
                <a:path extrusionOk="0" h="2140" w="1928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194845" y="4531841"/>
              <a:ext cx="143960" cy="106620"/>
            </a:xfrm>
            <a:custGeom>
              <a:rect b="b" l="l" r="r" t="t"/>
              <a:pathLst>
                <a:path extrusionOk="0" h="2824" w="3813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761679" y="4521346"/>
              <a:ext cx="141883" cy="99333"/>
            </a:xfrm>
            <a:custGeom>
              <a:rect b="b" l="l" r="r" t="t"/>
              <a:pathLst>
                <a:path extrusionOk="0" h="2631" w="3758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224199" y="2416051"/>
              <a:ext cx="105714" cy="166311"/>
            </a:xfrm>
            <a:custGeom>
              <a:rect b="b" l="l" r="r" t="t"/>
              <a:pathLst>
                <a:path extrusionOk="0" h="4405" w="280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244058" y="2455277"/>
              <a:ext cx="154984" cy="30506"/>
            </a:xfrm>
            <a:custGeom>
              <a:rect b="b" l="l" r="r" t="t"/>
              <a:pathLst>
                <a:path extrusionOk="0" h="808" w="4105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2264407" y="2274362"/>
              <a:ext cx="18387" cy="182961"/>
            </a:xfrm>
            <a:custGeom>
              <a:rect b="b" l="l" r="r" t="t"/>
              <a:pathLst>
                <a:path extrusionOk="0" h="4846" w="487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315223" y="2282630"/>
              <a:ext cx="18387" cy="183074"/>
            </a:xfrm>
            <a:custGeom>
              <a:rect b="b" l="l" r="r" t="t"/>
              <a:pathLst>
                <a:path extrusionOk="0" h="4849" w="487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232070" y="3664904"/>
              <a:ext cx="21596" cy="44740"/>
            </a:xfrm>
            <a:custGeom>
              <a:rect b="b" l="l" r="r" t="t"/>
              <a:pathLst>
                <a:path extrusionOk="0" h="1185" w="572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4"/>
          <p:cNvGrpSpPr/>
          <p:nvPr/>
        </p:nvGrpSpPr>
        <p:grpSpPr>
          <a:xfrm flipH="1">
            <a:off x="584517" y="4216593"/>
            <a:ext cx="327680" cy="946580"/>
            <a:chOff x="2669775" y="1843705"/>
            <a:chExt cx="889951" cy="2869292"/>
          </a:xfrm>
        </p:grpSpPr>
        <p:sp>
          <p:nvSpPr>
            <p:cNvPr id="520" name="Google Shape;520;p24"/>
            <p:cNvSpPr/>
            <p:nvPr/>
          </p:nvSpPr>
          <p:spPr>
            <a:xfrm>
              <a:off x="2699561" y="2246989"/>
              <a:ext cx="157946" cy="334745"/>
            </a:xfrm>
            <a:custGeom>
              <a:rect b="b" l="l" r="r" t="t"/>
              <a:pathLst>
                <a:path extrusionOk="0" h="8878" w="4189">
                  <a:moveTo>
                    <a:pt x="2417" y="1"/>
                  </a:moveTo>
                  <a:cubicBezTo>
                    <a:pt x="2413" y="1"/>
                    <a:pt x="2410" y="1"/>
                    <a:pt x="2406" y="1"/>
                  </a:cubicBezTo>
                  <a:cubicBezTo>
                    <a:pt x="2033" y="26"/>
                    <a:pt x="1935" y="445"/>
                    <a:pt x="1935" y="445"/>
                  </a:cubicBezTo>
                  <a:cubicBezTo>
                    <a:pt x="1935" y="445"/>
                    <a:pt x="1933" y="445"/>
                    <a:pt x="1931" y="445"/>
                  </a:cubicBezTo>
                  <a:cubicBezTo>
                    <a:pt x="1888" y="445"/>
                    <a:pt x="1430" y="457"/>
                    <a:pt x="1279" y="967"/>
                  </a:cubicBezTo>
                  <a:cubicBezTo>
                    <a:pt x="828" y="1266"/>
                    <a:pt x="472" y="2584"/>
                    <a:pt x="423" y="4078"/>
                  </a:cubicBezTo>
                  <a:cubicBezTo>
                    <a:pt x="1" y="5925"/>
                    <a:pt x="349" y="6584"/>
                    <a:pt x="1321" y="6834"/>
                  </a:cubicBezTo>
                  <a:cubicBezTo>
                    <a:pt x="1297" y="7408"/>
                    <a:pt x="1248" y="8729"/>
                    <a:pt x="1248" y="8729"/>
                  </a:cubicBezTo>
                  <a:lnTo>
                    <a:pt x="2047" y="8877"/>
                  </a:lnTo>
                  <a:lnTo>
                    <a:pt x="2097" y="7083"/>
                  </a:lnTo>
                  <a:cubicBezTo>
                    <a:pt x="2097" y="7083"/>
                    <a:pt x="2897" y="6766"/>
                    <a:pt x="3263" y="6034"/>
                  </a:cubicBezTo>
                  <a:cubicBezTo>
                    <a:pt x="3436" y="5685"/>
                    <a:pt x="3376" y="4737"/>
                    <a:pt x="3650" y="4064"/>
                  </a:cubicBezTo>
                  <a:cubicBezTo>
                    <a:pt x="3886" y="3488"/>
                    <a:pt x="4189" y="3015"/>
                    <a:pt x="3830" y="3015"/>
                  </a:cubicBezTo>
                  <a:cubicBezTo>
                    <a:pt x="3770" y="3015"/>
                    <a:pt x="3691" y="3028"/>
                    <a:pt x="3590" y="3056"/>
                  </a:cubicBezTo>
                  <a:cubicBezTo>
                    <a:pt x="3217" y="3232"/>
                    <a:pt x="2967" y="3754"/>
                    <a:pt x="2967" y="3754"/>
                  </a:cubicBezTo>
                  <a:cubicBezTo>
                    <a:pt x="2967" y="3754"/>
                    <a:pt x="3291" y="1037"/>
                    <a:pt x="3369" y="713"/>
                  </a:cubicBezTo>
                  <a:cubicBezTo>
                    <a:pt x="3417" y="501"/>
                    <a:pt x="3381" y="363"/>
                    <a:pt x="3259" y="363"/>
                  </a:cubicBezTo>
                  <a:cubicBezTo>
                    <a:pt x="3195" y="363"/>
                    <a:pt x="3107" y="401"/>
                    <a:pt x="2995" y="487"/>
                  </a:cubicBezTo>
                  <a:cubicBezTo>
                    <a:pt x="2668" y="737"/>
                    <a:pt x="2530" y="1277"/>
                    <a:pt x="2530" y="1277"/>
                  </a:cubicBezTo>
                  <a:cubicBezTo>
                    <a:pt x="2530" y="1277"/>
                    <a:pt x="2776" y="1"/>
                    <a:pt x="2417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996331" y="3283817"/>
              <a:ext cx="367661" cy="1325557"/>
            </a:xfrm>
            <a:custGeom>
              <a:rect b="b" l="l" r="r" t="t"/>
              <a:pathLst>
                <a:path extrusionOk="0" h="35156" w="9751">
                  <a:moveTo>
                    <a:pt x="3461" y="1"/>
                  </a:moveTo>
                  <a:lnTo>
                    <a:pt x="1" y="318"/>
                  </a:lnTo>
                  <a:lnTo>
                    <a:pt x="1336" y="31537"/>
                  </a:lnTo>
                  <a:cubicBezTo>
                    <a:pt x="1336" y="31537"/>
                    <a:pt x="1308" y="31531"/>
                    <a:pt x="1265" y="31531"/>
                  </a:cubicBezTo>
                  <a:cubicBezTo>
                    <a:pt x="1096" y="31531"/>
                    <a:pt x="708" y="31632"/>
                    <a:pt x="1023" y="32637"/>
                  </a:cubicBezTo>
                  <a:cubicBezTo>
                    <a:pt x="1417" y="33894"/>
                    <a:pt x="1259" y="34130"/>
                    <a:pt x="1259" y="34130"/>
                  </a:cubicBezTo>
                  <a:lnTo>
                    <a:pt x="2358" y="35156"/>
                  </a:lnTo>
                  <a:cubicBezTo>
                    <a:pt x="2358" y="35156"/>
                    <a:pt x="1967" y="33503"/>
                    <a:pt x="2358" y="33108"/>
                  </a:cubicBezTo>
                  <a:cubicBezTo>
                    <a:pt x="2753" y="32718"/>
                    <a:pt x="2753" y="32637"/>
                    <a:pt x="2595" y="31614"/>
                  </a:cubicBezTo>
                  <a:cubicBezTo>
                    <a:pt x="2439" y="30593"/>
                    <a:pt x="3620" y="4014"/>
                    <a:pt x="3620" y="4014"/>
                  </a:cubicBezTo>
                  <a:cubicBezTo>
                    <a:pt x="3620" y="4014"/>
                    <a:pt x="7157" y="29807"/>
                    <a:pt x="7157" y="31301"/>
                  </a:cubicBezTo>
                  <a:cubicBezTo>
                    <a:pt x="7157" y="32795"/>
                    <a:pt x="6685" y="31614"/>
                    <a:pt x="6844" y="32873"/>
                  </a:cubicBezTo>
                  <a:cubicBezTo>
                    <a:pt x="6999" y="34130"/>
                    <a:pt x="7157" y="34839"/>
                    <a:pt x="7157" y="34839"/>
                  </a:cubicBezTo>
                  <a:lnTo>
                    <a:pt x="8493" y="34289"/>
                  </a:lnTo>
                  <a:cubicBezTo>
                    <a:pt x="8493" y="34289"/>
                    <a:pt x="9751" y="33344"/>
                    <a:pt x="9123" y="32718"/>
                  </a:cubicBezTo>
                  <a:cubicBezTo>
                    <a:pt x="8493" y="32087"/>
                    <a:pt x="8415" y="31142"/>
                    <a:pt x="8887" y="30357"/>
                  </a:cubicBezTo>
                  <a:cubicBezTo>
                    <a:pt x="9360" y="29571"/>
                    <a:pt x="8179" y="29885"/>
                    <a:pt x="8256" y="25716"/>
                  </a:cubicBezTo>
                  <a:cubicBezTo>
                    <a:pt x="8338" y="21551"/>
                    <a:pt x="8810" y="1339"/>
                    <a:pt x="8810" y="1339"/>
                  </a:cubicBezTo>
                  <a:lnTo>
                    <a:pt x="3461" y="1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087914" y="2138703"/>
              <a:ext cx="76541" cy="81443"/>
            </a:xfrm>
            <a:custGeom>
              <a:rect b="b" l="l" r="r" t="t"/>
              <a:pathLst>
                <a:path extrusionOk="0" h="2160" w="2030">
                  <a:moveTo>
                    <a:pt x="822" y="1"/>
                  </a:moveTo>
                  <a:cubicBezTo>
                    <a:pt x="807" y="1"/>
                    <a:pt x="791" y="1"/>
                    <a:pt x="775" y="2"/>
                  </a:cubicBezTo>
                  <a:cubicBezTo>
                    <a:pt x="0" y="33"/>
                    <a:pt x="419" y="2160"/>
                    <a:pt x="1372" y="2160"/>
                  </a:cubicBezTo>
                  <a:cubicBezTo>
                    <a:pt x="1477" y="2160"/>
                    <a:pt x="1588" y="2134"/>
                    <a:pt x="1705" y="2077"/>
                  </a:cubicBezTo>
                  <a:lnTo>
                    <a:pt x="2030" y="897"/>
                  </a:lnTo>
                  <a:cubicBezTo>
                    <a:pt x="2030" y="897"/>
                    <a:pt x="1649" y="1"/>
                    <a:pt x="82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116833" y="2156537"/>
              <a:ext cx="43512" cy="47621"/>
            </a:xfrm>
            <a:custGeom>
              <a:rect b="b" l="l" r="r" t="t"/>
              <a:pathLst>
                <a:path extrusionOk="0" h="1263" w="1154">
                  <a:moveTo>
                    <a:pt x="771" y="944"/>
                  </a:moveTo>
                  <a:cubicBezTo>
                    <a:pt x="772" y="944"/>
                    <a:pt x="772" y="944"/>
                    <a:pt x="773" y="945"/>
                  </a:cubicBezTo>
                  <a:cubicBezTo>
                    <a:pt x="776" y="952"/>
                    <a:pt x="773" y="952"/>
                    <a:pt x="773" y="959"/>
                  </a:cubicBezTo>
                  <a:cubicBezTo>
                    <a:pt x="773" y="959"/>
                    <a:pt x="773" y="960"/>
                    <a:pt x="773" y="961"/>
                  </a:cubicBezTo>
                  <a:lnTo>
                    <a:pt x="773" y="961"/>
                  </a:lnTo>
                  <a:cubicBezTo>
                    <a:pt x="772" y="954"/>
                    <a:pt x="770" y="944"/>
                    <a:pt x="771" y="944"/>
                  </a:cubicBezTo>
                  <a:close/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12" y="117"/>
                    <a:pt x="375" y="269"/>
                    <a:pt x="519" y="434"/>
                  </a:cubicBezTo>
                  <a:cubicBezTo>
                    <a:pt x="589" y="523"/>
                    <a:pt x="656" y="607"/>
                    <a:pt x="713" y="702"/>
                  </a:cubicBezTo>
                  <a:cubicBezTo>
                    <a:pt x="738" y="738"/>
                    <a:pt x="761" y="777"/>
                    <a:pt x="782" y="816"/>
                  </a:cubicBezTo>
                  <a:lnTo>
                    <a:pt x="782" y="816"/>
                  </a:lnTo>
                  <a:cubicBezTo>
                    <a:pt x="752" y="816"/>
                    <a:pt x="720" y="817"/>
                    <a:pt x="671" y="843"/>
                  </a:cubicBezTo>
                  <a:cubicBezTo>
                    <a:pt x="653" y="853"/>
                    <a:pt x="635" y="878"/>
                    <a:pt x="625" y="899"/>
                  </a:cubicBezTo>
                  <a:cubicBezTo>
                    <a:pt x="614" y="920"/>
                    <a:pt x="617" y="938"/>
                    <a:pt x="617" y="959"/>
                  </a:cubicBezTo>
                  <a:cubicBezTo>
                    <a:pt x="625" y="994"/>
                    <a:pt x="635" y="1005"/>
                    <a:pt x="646" y="1026"/>
                  </a:cubicBezTo>
                  <a:cubicBezTo>
                    <a:pt x="692" y="1089"/>
                    <a:pt x="737" y="1125"/>
                    <a:pt x="790" y="1164"/>
                  </a:cubicBezTo>
                  <a:cubicBezTo>
                    <a:pt x="840" y="1202"/>
                    <a:pt x="892" y="1234"/>
                    <a:pt x="949" y="1262"/>
                  </a:cubicBezTo>
                  <a:lnTo>
                    <a:pt x="850" y="1107"/>
                  </a:lnTo>
                  <a:cubicBezTo>
                    <a:pt x="827" y="1071"/>
                    <a:pt x="803" y="1032"/>
                    <a:pt x="787" y="997"/>
                  </a:cubicBezTo>
                  <a:lnTo>
                    <a:pt x="787" y="997"/>
                  </a:lnTo>
                  <a:cubicBezTo>
                    <a:pt x="788" y="998"/>
                    <a:pt x="789" y="998"/>
                    <a:pt x="790" y="998"/>
                  </a:cubicBezTo>
                  <a:cubicBezTo>
                    <a:pt x="836" y="1016"/>
                    <a:pt x="889" y="1033"/>
                    <a:pt x="942" y="1054"/>
                  </a:cubicBezTo>
                  <a:lnTo>
                    <a:pt x="1153" y="1131"/>
                  </a:lnTo>
                  <a:lnTo>
                    <a:pt x="1072" y="910"/>
                  </a:lnTo>
                  <a:cubicBezTo>
                    <a:pt x="991" y="681"/>
                    <a:pt x="853" y="462"/>
                    <a:pt x="671" y="290"/>
                  </a:cubicBezTo>
                  <a:cubicBezTo>
                    <a:pt x="492" y="128"/>
                    <a:pt x="260" y="1"/>
                    <a:pt x="1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131990" y="1926616"/>
              <a:ext cx="297115" cy="690039"/>
            </a:xfrm>
            <a:custGeom>
              <a:rect b="b" l="l" r="r" t="t"/>
              <a:pathLst>
                <a:path extrusionOk="0" h="18301" w="7880">
                  <a:moveTo>
                    <a:pt x="2143" y="0"/>
                  </a:moveTo>
                  <a:cubicBezTo>
                    <a:pt x="2080" y="0"/>
                    <a:pt x="2022" y="2"/>
                    <a:pt x="1970" y="7"/>
                  </a:cubicBezTo>
                  <a:cubicBezTo>
                    <a:pt x="1970" y="7"/>
                    <a:pt x="861" y="4982"/>
                    <a:pt x="430" y="7561"/>
                  </a:cubicBezTo>
                  <a:cubicBezTo>
                    <a:pt x="0" y="10137"/>
                    <a:pt x="286" y="11106"/>
                    <a:pt x="1470" y="12321"/>
                  </a:cubicBezTo>
                  <a:cubicBezTo>
                    <a:pt x="2650" y="13541"/>
                    <a:pt x="3151" y="14362"/>
                    <a:pt x="2721" y="16546"/>
                  </a:cubicBezTo>
                  <a:cubicBezTo>
                    <a:pt x="2438" y="17981"/>
                    <a:pt x="2466" y="18227"/>
                    <a:pt x="2518" y="18227"/>
                  </a:cubicBezTo>
                  <a:cubicBezTo>
                    <a:pt x="2546" y="18227"/>
                    <a:pt x="2580" y="18160"/>
                    <a:pt x="2580" y="18160"/>
                  </a:cubicBezTo>
                  <a:lnTo>
                    <a:pt x="3905" y="18301"/>
                  </a:lnTo>
                  <a:cubicBezTo>
                    <a:pt x="3905" y="18301"/>
                    <a:pt x="5085" y="11321"/>
                    <a:pt x="6089" y="7702"/>
                  </a:cubicBezTo>
                  <a:cubicBezTo>
                    <a:pt x="7090" y="4087"/>
                    <a:pt x="7880" y="1187"/>
                    <a:pt x="7880" y="1187"/>
                  </a:cubicBezTo>
                  <a:cubicBezTo>
                    <a:pt x="7880" y="1187"/>
                    <a:pt x="3627" y="0"/>
                    <a:pt x="2143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341249" y="2177990"/>
              <a:ext cx="112474" cy="85930"/>
            </a:xfrm>
            <a:custGeom>
              <a:rect b="b" l="l" r="r" t="t"/>
              <a:pathLst>
                <a:path extrusionOk="0" h="2279" w="2983">
                  <a:moveTo>
                    <a:pt x="1849" y="0"/>
                  </a:moveTo>
                  <a:cubicBezTo>
                    <a:pt x="1148" y="0"/>
                    <a:pt x="286" y="715"/>
                    <a:pt x="286" y="715"/>
                  </a:cubicBezTo>
                  <a:lnTo>
                    <a:pt x="1" y="1969"/>
                  </a:lnTo>
                  <a:cubicBezTo>
                    <a:pt x="235" y="2186"/>
                    <a:pt x="529" y="2278"/>
                    <a:pt x="836" y="2278"/>
                  </a:cubicBezTo>
                  <a:cubicBezTo>
                    <a:pt x="1843" y="2278"/>
                    <a:pt x="2982" y="1280"/>
                    <a:pt x="2544" y="429"/>
                  </a:cubicBezTo>
                  <a:cubicBezTo>
                    <a:pt x="2381" y="113"/>
                    <a:pt x="2128" y="0"/>
                    <a:pt x="184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3108953" y="1843705"/>
              <a:ext cx="348847" cy="353296"/>
            </a:xfrm>
            <a:custGeom>
              <a:rect b="b" l="l" r="r" t="t"/>
              <a:pathLst>
                <a:path extrusionOk="0" h="9370" w="9252">
                  <a:moveTo>
                    <a:pt x="2765" y="0"/>
                  </a:moveTo>
                  <a:cubicBezTo>
                    <a:pt x="2344" y="0"/>
                    <a:pt x="2755" y="502"/>
                    <a:pt x="3691" y="1025"/>
                  </a:cubicBezTo>
                  <a:cubicBezTo>
                    <a:pt x="2077" y="539"/>
                    <a:pt x="1210" y="348"/>
                    <a:pt x="873" y="348"/>
                  </a:cubicBezTo>
                  <a:cubicBezTo>
                    <a:pt x="245" y="348"/>
                    <a:pt x="1455" y="1010"/>
                    <a:pt x="3085" y="1659"/>
                  </a:cubicBezTo>
                  <a:cubicBezTo>
                    <a:pt x="2655" y="1547"/>
                    <a:pt x="2321" y="1501"/>
                    <a:pt x="2108" y="1501"/>
                  </a:cubicBezTo>
                  <a:cubicBezTo>
                    <a:pt x="1573" y="1501"/>
                    <a:pt x="1803" y="1791"/>
                    <a:pt x="3209" y="2050"/>
                  </a:cubicBezTo>
                  <a:cubicBezTo>
                    <a:pt x="2272" y="1941"/>
                    <a:pt x="1602" y="1895"/>
                    <a:pt x="1155" y="1895"/>
                  </a:cubicBezTo>
                  <a:cubicBezTo>
                    <a:pt x="0" y="1895"/>
                    <a:pt x="336" y="2200"/>
                    <a:pt x="1426" y="2505"/>
                  </a:cubicBezTo>
                  <a:cubicBezTo>
                    <a:pt x="2934" y="2928"/>
                    <a:pt x="8071" y="3653"/>
                    <a:pt x="8071" y="3653"/>
                  </a:cubicBezTo>
                  <a:lnTo>
                    <a:pt x="6834" y="9369"/>
                  </a:lnTo>
                  <a:lnTo>
                    <a:pt x="6834" y="9369"/>
                  </a:lnTo>
                  <a:lnTo>
                    <a:pt x="9252" y="3562"/>
                  </a:lnTo>
                  <a:cubicBezTo>
                    <a:pt x="9252" y="3562"/>
                    <a:pt x="7708" y="2354"/>
                    <a:pt x="4868" y="841"/>
                  </a:cubicBezTo>
                  <a:cubicBezTo>
                    <a:pt x="3720" y="231"/>
                    <a:pt x="3051" y="0"/>
                    <a:pt x="2765" y="0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3160419" y="2064199"/>
              <a:ext cx="136756" cy="125746"/>
            </a:xfrm>
            <a:custGeom>
              <a:rect b="b" l="l" r="r" t="t"/>
              <a:pathLst>
                <a:path extrusionOk="0" h="3335" w="3627">
                  <a:moveTo>
                    <a:pt x="1850" y="1"/>
                  </a:moveTo>
                  <a:cubicBezTo>
                    <a:pt x="1721" y="1"/>
                    <a:pt x="1587" y="50"/>
                    <a:pt x="1449" y="163"/>
                  </a:cubicBezTo>
                  <a:cubicBezTo>
                    <a:pt x="452" y="977"/>
                    <a:pt x="1" y="3334"/>
                    <a:pt x="1" y="3334"/>
                  </a:cubicBezTo>
                  <a:lnTo>
                    <a:pt x="3626" y="3063"/>
                  </a:lnTo>
                  <a:lnTo>
                    <a:pt x="3232" y="1882"/>
                  </a:lnTo>
                  <a:cubicBezTo>
                    <a:pt x="3232" y="1882"/>
                    <a:pt x="2649" y="1"/>
                    <a:pt x="1850" y="1"/>
                  </a:cubicBez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3194692" y="2190584"/>
              <a:ext cx="132646" cy="51430"/>
            </a:xfrm>
            <a:custGeom>
              <a:rect b="b" l="l" r="r" t="t"/>
              <a:pathLst>
                <a:path extrusionOk="0" h="1364" w="3518">
                  <a:moveTo>
                    <a:pt x="3517" y="0"/>
                  </a:moveTo>
                  <a:lnTo>
                    <a:pt x="3517" y="0"/>
                  </a:lnTo>
                  <a:cubicBezTo>
                    <a:pt x="3291" y="246"/>
                    <a:pt x="3034" y="461"/>
                    <a:pt x="2770" y="648"/>
                  </a:cubicBezTo>
                  <a:cubicBezTo>
                    <a:pt x="2502" y="831"/>
                    <a:pt x="2210" y="976"/>
                    <a:pt x="1904" y="1057"/>
                  </a:cubicBezTo>
                  <a:cubicBezTo>
                    <a:pt x="1700" y="1116"/>
                    <a:pt x="1488" y="1147"/>
                    <a:pt x="1274" y="1147"/>
                  </a:cubicBezTo>
                  <a:cubicBezTo>
                    <a:pt x="1168" y="1147"/>
                    <a:pt x="1062" y="1139"/>
                    <a:pt x="956" y="1124"/>
                  </a:cubicBezTo>
                  <a:cubicBezTo>
                    <a:pt x="793" y="1116"/>
                    <a:pt x="639" y="1067"/>
                    <a:pt x="476" y="1032"/>
                  </a:cubicBezTo>
                  <a:cubicBezTo>
                    <a:pt x="315" y="994"/>
                    <a:pt x="167" y="923"/>
                    <a:pt x="1" y="877"/>
                  </a:cubicBezTo>
                  <a:lnTo>
                    <a:pt x="1" y="877"/>
                  </a:lnTo>
                  <a:cubicBezTo>
                    <a:pt x="141" y="968"/>
                    <a:pt x="283" y="1064"/>
                    <a:pt x="437" y="1142"/>
                  </a:cubicBezTo>
                  <a:cubicBezTo>
                    <a:pt x="596" y="1201"/>
                    <a:pt x="754" y="1279"/>
                    <a:pt x="928" y="1303"/>
                  </a:cubicBezTo>
                  <a:cubicBezTo>
                    <a:pt x="1093" y="1353"/>
                    <a:pt x="1269" y="1357"/>
                    <a:pt x="1445" y="1363"/>
                  </a:cubicBezTo>
                  <a:cubicBezTo>
                    <a:pt x="1621" y="1349"/>
                    <a:pt x="1798" y="1335"/>
                    <a:pt x="1967" y="1282"/>
                  </a:cubicBezTo>
                  <a:cubicBezTo>
                    <a:pt x="2647" y="1092"/>
                    <a:pt x="3207" y="595"/>
                    <a:pt x="3517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344567" y="2200613"/>
              <a:ext cx="82008" cy="43097"/>
            </a:xfrm>
            <a:custGeom>
              <a:rect b="b" l="l" r="r" t="t"/>
              <a:pathLst>
                <a:path extrusionOk="0" h="1143" w="2175">
                  <a:moveTo>
                    <a:pt x="592" y="836"/>
                  </a:moveTo>
                  <a:cubicBezTo>
                    <a:pt x="593" y="836"/>
                    <a:pt x="593" y="840"/>
                    <a:pt x="589" y="844"/>
                  </a:cubicBezTo>
                  <a:cubicBezTo>
                    <a:pt x="589" y="844"/>
                    <a:pt x="589" y="844"/>
                    <a:pt x="589" y="844"/>
                  </a:cubicBezTo>
                  <a:lnTo>
                    <a:pt x="589" y="844"/>
                  </a:lnTo>
                  <a:cubicBezTo>
                    <a:pt x="590" y="839"/>
                    <a:pt x="591" y="836"/>
                    <a:pt x="592" y="836"/>
                  </a:cubicBezTo>
                  <a:close/>
                  <a:moveTo>
                    <a:pt x="1712" y="1"/>
                  </a:moveTo>
                  <a:cubicBezTo>
                    <a:pt x="1700" y="1"/>
                    <a:pt x="1689" y="1"/>
                    <a:pt x="1678" y="1"/>
                  </a:cubicBezTo>
                  <a:cubicBezTo>
                    <a:pt x="1494" y="5"/>
                    <a:pt x="1315" y="55"/>
                    <a:pt x="1146" y="118"/>
                  </a:cubicBezTo>
                  <a:cubicBezTo>
                    <a:pt x="811" y="255"/>
                    <a:pt x="511" y="453"/>
                    <a:pt x="236" y="674"/>
                  </a:cubicBezTo>
                  <a:lnTo>
                    <a:pt x="1" y="865"/>
                  </a:lnTo>
                  <a:lnTo>
                    <a:pt x="297" y="865"/>
                  </a:lnTo>
                  <a:cubicBezTo>
                    <a:pt x="381" y="865"/>
                    <a:pt x="466" y="865"/>
                    <a:pt x="539" y="872"/>
                  </a:cubicBezTo>
                  <a:cubicBezTo>
                    <a:pt x="546" y="873"/>
                    <a:pt x="552" y="874"/>
                    <a:pt x="558" y="876"/>
                  </a:cubicBezTo>
                  <a:lnTo>
                    <a:pt x="558" y="876"/>
                  </a:lnTo>
                  <a:cubicBezTo>
                    <a:pt x="556" y="877"/>
                    <a:pt x="555" y="878"/>
                    <a:pt x="554" y="879"/>
                  </a:cubicBezTo>
                  <a:cubicBezTo>
                    <a:pt x="430" y="977"/>
                    <a:pt x="272" y="1058"/>
                    <a:pt x="120" y="1143"/>
                  </a:cubicBezTo>
                  <a:cubicBezTo>
                    <a:pt x="297" y="1118"/>
                    <a:pt x="466" y="1083"/>
                    <a:pt x="635" y="995"/>
                  </a:cubicBezTo>
                  <a:cubicBezTo>
                    <a:pt x="656" y="985"/>
                    <a:pt x="677" y="970"/>
                    <a:pt x="698" y="949"/>
                  </a:cubicBezTo>
                  <a:cubicBezTo>
                    <a:pt x="719" y="932"/>
                    <a:pt x="762" y="897"/>
                    <a:pt x="747" y="819"/>
                  </a:cubicBezTo>
                  <a:cubicBezTo>
                    <a:pt x="719" y="745"/>
                    <a:pt x="677" y="738"/>
                    <a:pt x="653" y="720"/>
                  </a:cubicBezTo>
                  <a:cubicBezTo>
                    <a:pt x="628" y="708"/>
                    <a:pt x="608" y="704"/>
                    <a:pt x="585" y="696"/>
                  </a:cubicBezTo>
                  <a:lnTo>
                    <a:pt x="585" y="696"/>
                  </a:lnTo>
                  <a:cubicBezTo>
                    <a:pt x="653" y="650"/>
                    <a:pt x="722" y="604"/>
                    <a:pt x="793" y="562"/>
                  </a:cubicBezTo>
                  <a:cubicBezTo>
                    <a:pt x="934" y="470"/>
                    <a:pt x="1082" y="389"/>
                    <a:pt x="1230" y="312"/>
                  </a:cubicBezTo>
                  <a:cubicBezTo>
                    <a:pt x="1382" y="241"/>
                    <a:pt x="1533" y="174"/>
                    <a:pt x="1695" y="139"/>
                  </a:cubicBezTo>
                  <a:cubicBezTo>
                    <a:pt x="1760" y="127"/>
                    <a:pt x="1829" y="117"/>
                    <a:pt x="1898" y="117"/>
                  </a:cubicBezTo>
                  <a:cubicBezTo>
                    <a:pt x="1993" y="117"/>
                    <a:pt x="2089" y="136"/>
                    <a:pt x="2175" y="195"/>
                  </a:cubicBezTo>
                  <a:cubicBezTo>
                    <a:pt x="2079" y="50"/>
                    <a:pt x="1884" y="1"/>
                    <a:pt x="1712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305392" y="2075020"/>
              <a:ext cx="21153" cy="33821"/>
            </a:xfrm>
            <a:custGeom>
              <a:rect b="b" l="l" r="r" t="t"/>
              <a:pathLst>
                <a:path extrusionOk="0" h="897" w="561">
                  <a:moveTo>
                    <a:pt x="346" y="1"/>
                  </a:moveTo>
                  <a:cubicBezTo>
                    <a:pt x="229" y="1"/>
                    <a:pt x="98" y="170"/>
                    <a:pt x="49" y="401"/>
                  </a:cubicBezTo>
                  <a:cubicBezTo>
                    <a:pt x="0" y="647"/>
                    <a:pt x="59" y="866"/>
                    <a:pt x="186" y="894"/>
                  </a:cubicBezTo>
                  <a:cubicBezTo>
                    <a:pt x="194" y="896"/>
                    <a:pt x="202" y="897"/>
                    <a:pt x="210" y="897"/>
                  </a:cubicBezTo>
                  <a:cubicBezTo>
                    <a:pt x="331" y="897"/>
                    <a:pt x="461" y="727"/>
                    <a:pt x="508" y="496"/>
                  </a:cubicBezTo>
                  <a:cubicBezTo>
                    <a:pt x="560" y="249"/>
                    <a:pt x="497" y="31"/>
                    <a:pt x="370" y="3"/>
                  </a:cubicBezTo>
                  <a:cubicBezTo>
                    <a:pt x="362" y="1"/>
                    <a:pt x="354" y="1"/>
                    <a:pt x="346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3264445" y="2064237"/>
              <a:ext cx="21190" cy="33821"/>
            </a:xfrm>
            <a:custGeom>
              <a:rect b="b" l="l" r="r" t="t"/>
              <a:pathLst>
                <a:path extrusionOk="0" h="897" w="562">
                  <a:moveTo>
                    <a:pt x="347" y="1"/>
                  </a:moveTo>
                  <a:cubicBezTo>
                    <a:pt x="227" y="1"/>
                    <a:pt x="99" y="170"/>
                    <a:pt x="50" y="401"/>
                  </a:cubicBezTo>
                  <a:cubicBezTo>
                    <a:pt x="0" y="648"/>
                    <a:pt x="60" y="867"/>
                    <a:pt x="187" y="894"/>
                  </a:cubicBezTo>
                  <a:cubicBezTo>
                    <a:pt x="195" y="896"/>
                    <a:pt x="204" y="897"/>
                    <a:pt x="212" y="897"/>
                  </a:cubicBezTo>
                  <a:cubicBezTo>
                    <a:pt x="332" y="897"/>
                    <a:pt x="462" y="727"/>
                    <a:pt x="508" y="497"/>
                  </a:cubicBezTo>
                  <a:cubicBezTo>
                    <a:pt x="561" y="250"/>
                    <a:pt x="498" y="28"/>
                    <a:pt x="371" y="3"/>
                  </a:cubicBezTo>
                  <a:cubicBezTo>
                    <a:pt x="363" y="2"/>
                    <a:pt x="355" y="1"/>
                    <a:pt x="347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313725" y="2010018"/>
              <a:ext cx="53730" cy="33746"/>
            </a:xfrm>
            <a:custGeom>
              <a:rect b="b" l="l" r="r" t="t"/>
              <a:pathLst>
                <a:path extrusionOk="0" h="895" w="1425">
                  <a:moveTo>
                    <a:pt x="828" y="1"/>
                  </a:moveTo>
                  <a:cubicBezTo>
                    <a:pt x="437" y="1"/>
                    <a:pt x="1" y="370"/>
                    <a:pt x="1" y="370"/>
                  </a:cubicBezTo>
                  <a:lnTo>
                    <a:pt x="1424" y="895"/>
                  </a:lnTo>
                  <a:cubicBezTo>
                    <a:pt x="1378" y="201"/>
                    <a:pt x="1115" y="1"/>
                    <a:pt x="828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244387" y="1993692"/>
              <a:ext cx="49582" cy="32049"/>
            </a:xfrm>
            <a:custGeom>
              <a:rect b="b" l="l" r="r" t="t"/>
              <a:pathLst>
                <a:path extrusionOk="0" h="850" w="1315">
                  <a:moveTo>
                    <a:pt x="808" y="1"/>
                  </a:moveTo>
                  <a:cubicBezTo>
                    <a:pt x="612" y="1"/>
                    <a:pt x="349" y="212"/>
                    <a:pt x="0" y="849"/>
                  </a:cubicBezTo>
                  <a:lnTo>
                    <a:pt x="1315" y="803"/>
                  </a:lnTo>
                  <a:cubicBezTo>
                    <a:pt x="1315" y="803"/>
                    <a:pt x="1190" y="1"/>
                    <a:pt x="808" y="1"/>
                  </a:cubicBez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261391" y="3381848"/>
              <a:ext cx="103802" cy="140602"/>
            </a:xfrm>
            <a:custGeom>
              <a:rect b="b" l="l" r="r" t="t"/>
              <a:pathLst>
                <a:path extrusionOk="0" h="3729" w="2753">
                  <a:moveTo>
                    <a:pt x="1273" y="1"/>
                  </a:moveTo>
                  <a:lnTo>
                    <a:pt x="0" y="2869"/>
                  </a:lnTo>
                  <a:lnTo>
                    <a:pt x="592" y="3729"/>
                  </a:lnTo>
                  <a:lnTo>
                    <a:pt x="2753" y="82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2669775" y="2500060"/>
              <a:ext cx="889951" cy="935876"/>
            </a:xfrm>
            <a:custGeom>
              <a:rect b="b" l="l" r="r" t="t"/>
              <a:pathLst>
                <a:path extrusionOk="0" h="24821" w="23603">
                  <a:moveTo>
                    <a:pt x="13452" y="0"/>
                  </a:moveTo>
                  <a:cubicBezTo>
                    <a:pt x="13046" y="0"/>
                    <a:pt x="13510" y="2507"/>
                    <a:pt x="13510" y="2507"/>
                  </a:cubicBezTo>
                  <a:cubicBezTo>
                    <a:pt x="12483" y="1432"/>
                    <a:pt x="11636" y="853"/>
                    <a:pt x="10980" y="853"/>
                  </a:cubicBezTo>
                  <a:cubicBezTo>
                    <a:pt x="10569" y="853"/>
                    <a:pt x="10233" y="1079"/>
                    <a:pt x="9973" y="1552"/>
                  </a:cubicBezTo>
                  <a:cubicBezTo>
                    <a:pt x="9300" y="2786"/>
                    <a:pt x="6002" y="10851"/>
                    <a:pt x="6002" y="10851"/>
                  </a:cubicBezTo>
                  <a:cubicBezTo>
                    <a:pt x="6002" y="10851"/>
                    <a:pt x="5484" y="9540"/>
                    <a:pt x="4691" y="8307"/>
                  </a:cubicBezTo>
                  <a:cubicBezTo>
                    <a:pt x="3894" y="7073"/>
                    <a:pt x="4092" y="6718"/>
                    <a:pt x="4888" y="5287"/>
                  </a:cubicBezTo>
                  <a:cubicBezTo>
                    <a:pt x="5684" y="3856"/>
                    <a:pt x="3380" y="2824"/>
                    <a:pt x="3380" y="2824"/>
                  </a:cubicBezTo>
                  <a:lnTo>
                    <a:pt x="3697" y="1513"/>
                  </a:lnTo>
                  <a:lnTo>
                    <a:pt x="1350" y="558"/>
                  </a:lnTo>
                  <a:cubicBezTo>
                    <a:pt x="1350" y="558"/>
                    <a:pt x="1192" y="1077"/>
                    <a:pt x="1114" y="2306"/>
                  </a:cubicBezTo>
                  <a:cubicBezTo>
                    <a:pt x="1" y="3938"/>
                    <a:pt x="438" y="5248"/>
                    <a:pt x="1234" y="6637"/>
                  </a:cubicBezTo>
                  <a:cubicBezTo>
                    <a:pt x="2027" y="8029"/>
                    <a:pt x="1830" y="8984"/>
                    <a:pt x="1869" y="10333"/>
                  </a:cubicBezTo>
                  <a:cubicBezTo>
                    <a:pt x="1907" y="11682"/>
                    <a:pt x="3975" y="15259"/>
                    <a:pt x="6122" y="15538"/>
                  </a:cubicBezTo>
                  <a:cubicBezTo>
                    <a:pt x="7788" y="14385"/>
                    <a:pt x="9656" y="11207"/>
                    <a:pt x="9656" y="11207"/>
                  </a:cubicBezTo>
                  <a:lnTo>
                    <a:pt x="9656" y="11207"/>
                  </a:lnTo>
                  <a:cubicBezTo>
                    <a:pt x="9656" y="11207"/>
                    <a:pt x="9021" y="19709"/>
                    <a:pt x="8148" y="20464"/>
                  </a:cubicBezTo>
                  <a:cubicBezTo>
                    <a:pt x="7273" y="21221"/>
                    <a:pt x="7826" y="21380"/>
                    <a:pt x="9339" y="21894"/>
                  </a:cubicBezTo>
                  <a:cubicBezTo>
                    <a:pt x="10646" y="22342"/>
                    <a:pt x="16530" y="23128"/>
                    <a:pt x="16530" y="23128"/>
                  </a:cubicBezTo>
                  <a:cubicBezTo>
                    <a:pt x="16530" y="23128"/>
                    <a:pt x="18197" y="24318"/>
                    <a:pt x="18714" y="24678"/>
                  </a:cubicBezTo>
                  <a:cubicBezTo>
                    <a:pt x="18854" y="24773"/>
                    <a:pt x="18984" y="24820"/>
                    <a:pt x="19099" y="24820"/>
                  </a:cubicBezTo>
                  <a:cubicBezTo>
                    <a:pt x="19414" y="24820"/>
                    <a:pt x="19617" y="24471"/>
                    <a:pt x="19589" y="23801"/>
                  </a:cubicBezTo>
                  <a:lnTo>
                    <a:pt x="19589" y="23801"/>
                  </a:lnTo>
                  <a:cubicBezTo>
                    <a:pt x="19711" y="23830"/>
                    <a:pt x="19819" y="23844"/>
                    <a:pt x="19913" y="23844"/>
                  </a:cubicBezTo>
                  <a:cubicBezTo>
                    <a:pt x="20712" y="23844"/>
                    <a:pt x="20579" y="22855"/>
                    <a:pt x="20223" y="21894"/>
                  </a:cubicBezTo>
                  <a:cubicBezTo>
                    <a:pt x="19828" y="20823"/>
                    <a:pt x="21534" y="20464"/>
                    <a:pt x="22570" y="20147"/>
                  </a:cubicBezTo>
                  <a:cubicBezTo>
                    <a:pt x="23602" y="19829"/>
                    <a:pt x="22090" y="13593"/>
                    <a:pt x="21932" y="11168"/>
                  </a:cubicBezTo>
                  <a:cubicBezTo>
                    <a:pt x="21773" y="8744"/>
                    <a:pt x="21854" y="3500"/>
                    <a:pt x="21456" y="2944"/>
                  </a:cubicBezTo>
                  <a:cubicBezTo>
                    <a:pt x="21349" y="2794"/>
                    <a:pt x="20999" y="2739"/>
                    <a:pt x="20545" y="2739"/>
                  </a:cubicBezTo>
                  <a:cubicBezTo>
                    <a:pt x="19315" y="2739"/>
                    <a:pt x="17323" y="3141"/>
                    <a:pt x="17323" y="3141"/>
                  </a:cubicBezTo>
                  <a:cubicBezTo>
                    <a:pt x="17323" y="3141"/>
                    <a:pt x="19032" y="1633"/>
                    <a:pt x="18278" y="1196"/>
                  </a:cubicBezTo>
                  <a:cubicBezTo>
                    <a:pt x="17524" y="760"/>
                    <a:pt x="13909" y="83"/>
                    <a:pt x="13471" y="2"/>
                  </a:cubicBezTo>
                  <a:cubicBezTo>
                    <a:pt x="13465" y="1"/>
                    <a:pt x="13458" y="0"/>
                    <a:pt x="13452" y="0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813541" y="4570661"/>
              <a:ext cx="271589" cy="82423"/>
            </a:xfrm>
            <a:custGeom>
              <a:rect b="b" l="l" r="r" t="t"/>
              <a:pathLst>
                <a:path extrusionOk="0" h="2186" w="7203">
                  <a:moveTo>
                    <a:pt x="6107" y="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202" y="1438"/>
                  </a:lnTo>
                  <a:lnTo>
                    <a:pt x="7104" y="78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3264860" y="4576656"/>
              <a:ext cx="253905" cy="136341"/>
            </a:xfrm>
            <a:custGeom>
              <a:rect b="b" l="l" r="r" t="t"/>
              <a:pathLst>
                <a:path extrusionOk="0" h="3616" w="6734">
                  <a:moveTo>
                    <a:pt x="1371" y="0"/>
                  </a:moveTo>
                  <a:lnTo>
                    <a:pt x="0" y="391"/>
                  </a:lnTo>
                  <a:lnTo>
                    <a:pt x="0" y="1230"/>
                  </a:lnTo>
                  <a:lnTo>
                    <a:pt x="6734" y="361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3273758" y="2812590"/>
              <a:ext cx="121863" cy="559504"/>
            </a:xfrm>
            <a:custGeom>
              <a:rect b="b" l="l" r="r" t="t"/>
              <a:pathLst>
                <a:path extrusionOk="0" h="14839" w="3232">
                  <a:moveTo>
                    <a:pt x="3232" y="0"/>
                  </a:moveTo>
                  <a:cubicBezTo>
                    <a:pt x="3115" y="1205"/>
                    <a:pt x="3066" y="2414"/>
                    <a:pt x="2999" y="3622"/>
                  </a:cubicBezTo>
                  <a:cubicBezTo>
                    <a:pt x="2928" y="4831"/>
                    <a:pt x="2890" y="6044"/>
                    <a:pt x="2822" y="7252"/>
                  </a:cubicBezTo>
                  <a:lnTo>
                    <a:pt x="2721" y="9059"/>
                  </a:lnTo>
                  <a:cubicBezTo>
                    <a:pt x="2706" y="9207"/>
                    <a:pt x="2700" y="9363"/>
                    <a:pt x="2679" y="9503"/>
                  </a:cubicBezTo>
                  <a:cubicBezTo>
                    <a:pt x="2671" y="9659"/>
                    <a:pt x="2625" y="9764"/>
                    <a:pt x="2552" y="9877"/>
                  </a:cubicBezTo>
                  <a:cubicBezTo>
                    <a:pt x="2389" y="10088"/>
                    <a:pt x="2118" y="10222"/>
                    <a:pt x="1850" y="10367"/>
                  </a:cubicBezTo>
                  <a:cubicBezTo>
                    <a:pt x="1716" y="10444"/>
                    <a:pt x="1579" y="10515"/>
                    <a:pt x="1452" y="10628"/>
                  </a:cubicBezTo>
                  <a:cubicBezTo>
                    <a:pt x="1325" y="10734"/>
                    <a:pt x="1220" y="10895"/>
                    <a:pt x="1202" y="11075"/>
                  </a:cubicBezTo>
                  <a:lnTo>
                    <a:pt x="1202" y="11206"/>
                  </a:lnTo>
                  <a:cubicBezTo>
                    <a:pt x="1205" y="11248"/>
                    <a:pt x="1216" y="11287"/>
                    <a:pt x="1223" y="11329"/>
                  </a:cubicBezTo>
                  <a:lnTo>
                    <a:pt x="1269" y="11544"/>
                  </a:lnTo>
                  <a:cubicBezTo>
                    <a:pt x="1283" y="11677"/>
                    <a:pt x="1276" y="11815"/>
                    <a:pt x="1216" y="11942"/>
                  </a:cubicBezTo>
                  <a:cubicBezTo>
                    <a:pt x="1110" y="12203"/>
                    <a:pt x="888" y="12414"/>
                    <a:pt x="680" y="12636"/>
                  </a:cubicBezTo>
                  <a:cubicBezTo>
                    <a:pt x="575" y="12745"/>
                    <a:pt x="469" y="12861"/>
                    <a:pt x="384" y="12996"/>
                  </a:cubicBezTo>
                  <a:cubicBezTo>
                    <a:pt x="311" y="13117"/>
                    <a:pt x="263" y="13273"/>
                    <a:pt x="289" y="13425"/>
                  </a:cubicBezTo>
                  <a:lnTo>
                    <a:pt x="289" y="13425"/>
                  </a:lnTo>
                  <a:cubicBezTo>
                    <a:pt x="232" y="13442"/>
                    <a:pt x="177" y="13462"/>
                    <a:pt x="131" y="13507"/>
                  </a:cubicBezTo>
                  <a:cubicBezTo>
                    <a:pt x="67" y="13556"/>
                    <a:pt x="32" y="13633"/>
                    <a:pt x="21" y="13707"/>
                  </a:cubicBezTo>
                  <a:cubicBezTo>
                    <a:pt x="0" y="13855"/>
                    <a:pt x="46" y="13993"/>
                    <a:pt x="92" y="14123"/>
                  </a:cubicBezTo>
                  <a:cubicBezTo>
                    <a:pt x="194" y="14384"/>
                    <a:pt x="345" y="14616"/>
                    <a:pt x="511" y="14839"/>
                  </a:cubicBezTo>
                  <a:cubicBezTo>
                    <a:pt x="363" y="14606"/>
                    <a:pt x="229" y="14362"/>
                    <a:pt x="142" y="14105"/>
                  </a:cubicBezTo>
                  <a:cubicBezTo>
                    <a:pt x="103" y="13978"/>
                    <a:pt x="71" y="13841"/>
                    <a:pt x="92" y="13718"/>
                  </a:cubicBezTo>
                  <a:cubicBezTo>
                    <a:pt x="116" y="13591"/>
                    <a:pt x="226" y="13524"/>
                    <a:pt x="353" y="13507"/>
                  </a:cubicBezTo>
                  <a:lnTo>
                    <a:pt x="402" y="13499"/>
                  </a:lnTo>
                  <a:lnTo>
                    <a:pt x="391" y="13447"/>
                  </a:lnTo>
                  <a:cubicBezTo>
                    <a:pt x="363" y="13313"/>
                    <a:pt x="405" y="13175"/>
                    <a:pt x="487" y="13059"/>
                  </a:cubicBezTo>
                  <a:cubicBezTo>
                    <a:pt x="564" y="12939"/>
                    <a:pt x="666" y="12833"/>
                    <a:pt x="776" y="12728"/>
                  </a:cubicBezTo>
                  <a:cubicBezTo>
                    <a:pt x="983" y="12516"/>
                    <a:pt x="1227" y="12308"/>
                    <a:pt x="1364" y="12009"/>
                  </a:cubicBezTo>
                  <a:cubicBezTo>
                    <a:pt x="1438" y="11861"/>
                    <a:pt x="1456" y="11688"/>
                    <a:pt x="1445" y="11523"/>
                  </a:cubicBezTo>
                  <a:lnTo>
                    <a:pt x="1402" y="11290"/>
                  </a:lnTo>
                  <a:cubicBezTo>
                    <a:pt x="1399" y="11258"/>
                    <a:pt x="1389" y="11227"/>
                    <a:pt x="1389" y="11191"/>
                  </a:cubicBezTo>
                  <a:lnTo>
                    <a:pt x="1392" y="11096"/>
                  </a:lnTo>
                  <a:cubicBezTo>
                    <a:pt x="1424" y="10843"/>
                    <a:pt x="1688" y="10684"/>
                    <a:pt x="1949" y="10547"/>
                  </a:cubicBezTo>
                  <a:cubicBezTo>
                    <a:pt x="2209" y="10406"/>
                    <a:pt x="2505" y="10279"/>
                    <a:pt x="2724" y="10004"/>
                  </a:cubicBezTo>
                  <a:cubicBezTo>
                    <a:pt x="2822" y="9870"/>
                    <a:pt x="2886" y="9687"/>
                    <a:pt x="2897" y="9535"/>
                  </a:cubicBezTo>
                  <a:cubicBezTo>
                    <a:pt x="2921" y="9376"/>
                    <a:pt x="2928" y="9228"/>
                    <a:pt x="2942" y="9077"/>
                  </a:cubicBezTo>
                  <a:cubicBezTo>
                    <a:pt x="2991" y="8471"/>
                    <a:pt x="3024" y="7865"/>
                    <a:pt x="3048" y="7262"/>
                  </a:cubicBezTo>
                  <a:cubicBezTo>
                    <a:pt x="3094" y="6050"/>
                    <a:pt x="3144" y="4842"/>
                    <a:pt x="3165" y="3630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3032904" y="2718895"/>
              <a:ext cx="17269" cy="203720"/>
            </a:xfrm>
            <a:custGeom>
              <a:rect b="b" l="l" r="r" t="t"/>
              <a:pathLst>
                <a:path extrusionOk="0" h="5403" w="458">
                  <a:moveTo>
                    <a:pt x="436" y="1"/>
                  </a:moveTo>
                  <a:lnTo>
                    <a:pt x="436" y="1"/>
                  </a:lnTo>
                  <a:cubicBezTo>
                    <a:pt x="275" y="893"/>
                    <a:pt x="187" y="1791"/>
                    <a:pt x="113" y="2693"/>
                  </a:cubicBezTo>
                  <a:cubicBezTo>
                    <a:pt x="49" y="3595"/>
                    <a:pt x="0" y="4497"/>
                    <a:pt x="25" y="5403"/>
                  </a:cubicBezTo>
                  <a:cubicBezTo>
                    <a:pt x="187" y="4508"/>
                    <a:pt x="275" y="3609"/>
                    <a:pt x="349" y="2711"/>
                  </a:cubicBezTo>
                  <a:cubicBezTo>
                    <a:pt x="412" y="1809"/>
                    <a:pt x="458" y="910"/>
                    <a:pt x="436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3179158" y="2594546"/>
              <a:ext cx="143807" cy="24584"/>
            </a:xfrm>
            <a:custGeom>
              <a:rect b="b" l="l" r="r" t="t"/>
              <a:pathLst>
                <a:path extrusionOk="0" h="652" w="3814">
                  <a:moveTo>
                    <a:pt x="0" y="1"/>
                  </a:moveTo>
                  <a:lnTo>
                    <a:pt x="0" y="1"/>
                  </a:lnTo>
                  <a:cubicBezTo>
                    <a:pt x="265" y="199"/>
                    <a:pt x="592" y="290"/>
                    <a:pt x="906" y="371"/>
                  </a:cubicBezTo>
                  <a:cubicBezTo>
                    <a:pt x="1223" y="452"/>
                    <a:pt x="1547" y="505"/>
                    <a:pt x="1868" y="550"/>
                  </a:cubicBezTo>
                  <a:cubicBezTo>
                    <a:pt x="2345" y="610"/>
                    <a:pt x="2824" y="651"/>
                    <a:pt x="3304" y="651"/>
                  </a:cubicBezTo>
                  <a:cubicBezTo>
                    <a:pt x="3474" y="651"/>
                    <a:pt x="3643" y="646"/>
                    <a:pt x="3813" y="635"/>
                  </a:cubicBezTo>
                  <a:cubicBezTo>
                    <a:pt x="3175" y="495"/>
                    <a:pt x="2537" y="407"/>
                    <a:pt x="1900" y="318"/>
                  </a:cubicBezTo>
                  <a:lnTo>
                    <a:pt x="941" y="191"/>
                  </a:lnTo>
                  <a:cubicBezTo>
                    <a:pt x="624" y="139"/>
                    <a:pt x="304" y="114"/>
                    <a:pt x="0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325300" y="3304290"/>
              <a:ext cx="83064" cy="93169"/>
            </a:xfrm>
            <a:custGeom>
              <a:rect b="b" l="l" r="r" t="t"/>
              <a:pathLst>
                <a:path extrusionOk="0" h="2471" w="2203">
                  <a:moveTo>
                    <a:pt x="1" y="0"/>
                  </a:moveTo>
                  <a:cubicBezTo>
                    <a:pt x="402" y="388"/>
                    <a:pt x="754" y="800"/>
                    <a:pt x="1110" y="1219"/>
                  </a:cubicBezTo>
                  <a:cubicBezTo>
                    <a:pt x="1470" y="1635"/>
                    <a:pt x="1815" y="2065"/>
                    <a:pt x="2203" y="2471"/>
                  </a:cubicBezTo>
                  <a:cubicBezTo>
                    <a:pt x="2090" y="2213"/>
                    <a:pt x="1946" y="1973"/>
                    <a:pt x="1794" y="1741"/>
                  </a:cubicBezTo>
                  <a:cubicBezTo>
                    <a:pt x="1639" y="1505"/>
                    <a:pt x="1470" y="1282"/>
                    <a:pt x="1290" y="1068"/>
                  </a:cubicBezTo>
                  <a:cubicBezTo>
                    <a:pt x="1107" y="856"/>
                    <a:pt x="917" y="648"/>
                    <a:pt x="702" y="469"/>
                  </a:cubicBezTo>
                  <a:cubicBezTo>
                    <a:pt x="487" y="285"/>
                    <a:pt x="258" y="113"/>
                    <a:pt x="1" y="0"/>
                  </a:cubicBez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286766" y="3320088"/>
              <a:ext cx="78162" cy="66210"/>
            </a:xfrm>
            <a:custGeom>
              <a:rect b="b" l="l" r="r" t="t"/>
              <a:pathLst>
                <a:path extrusionOk="0" h="1756" w="2073">
                  <a:moveTo>
                    <a:pt x="0" y="1"/>
                  </a:moveTo>
                  <a:lnTo>
                    <a:pt x="0" y="1"/>
                  </a:lnTo>
                  <a:cubicBezTo>
                    <a:pt x="307" y="346"/>
                    <a:pt x="649" y="639"/>
                    <a:pt x="994" y="931"/>
                  </a:cubicBezTo>
                  <a:cubicBezTo>
                    <a:pt x="1343" y="1216"/>
                    <a:pt x="1692" y="1494"/>
                    <a:pt x="2072" y="1756"/>
                  </a:cubicBezTo>
                  <a:cubicBezTo>
                    <a:pt x="1822" y="1364"/>
                    <a:pt x="1491" y="1044"/>
                    <a:pt x="1142" y="751"/>
                  </a:cubicBezTo>
                  <a:cubicBezTo>
                    <a:pt x="790" y="462"/>
                    <a:pt x="420" y="198"/>
                    <a:pt x="0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331823" y="3281856"/>
              <a:ext cx="66210" cy="52900"/>
            </a:xfrm>
            <a:custGeom>
              <a:rect b="b" l="l" r="r" t="t"/>
              <a:pathLst>
                <a:path extrusionOk="0" h="1403" w="1756">
                  <a:moveTo>
                    <a:pt x="0" y="0"/>
                  </a:moveTo>
                  <a:lnTo>
                    <a:pt x="0" y="0"/>
                  </a:lnTo>
                  <a:cubicBezTo>
                    <a:pt x="282" y="264"/>
                    <a:pt x="574" y="490"/>
                    <a:pt x="859" y="722"/>
                  </a:cubicBezTo>
                  <a:cubicBezTo>
                    <a:pt x="1155" y="951"/>
                    <a:pt x="1435" y="1184"/>
                    <a:pt x="1755" y="1402"/>
                  </a:cubicBezTo>
                  <a:cubicBezTo>
                    <a:pt x="1575" y="1061"/>
                    <a:pt x="1303" y="778"/>
                    <a:pt x="1007" y="539"/>
                  </a:cubicBezTo>
                  <a:cubicBezTo>
                    <a:pt x="705" y="306"/>
                    <a:pt x="377" y="102"/>
                    <a:pt x="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718262" y="2581011"/>
              <a:ext cx="78954" cy="25526"/>
            </a:xfrm>
            <a:custGeom>
              <a:rect b="b" l="l" r="r" t="t"/>
              <a:pathLst>
                <a:path extrusionOk="0" h="677" w="2094">
                  <a:moveTo>
                    <a:pt x="1" y="0"/>
                  </a:moveTo>
                  <a:lnTo>
                    <a:pt x="1" y="0"/>
                  </a:lnTo>
                  <a:cubicBezTo>
                    <a:pt x="321" y="202"/>
                    <a:pt x="663" y="332"/>
                    <a:pt x="1012" y="449"/>
                  </a:cubicBezTo>
                  <a:cubicBezTo>
                    <a:pt x="1361" y="558"/>
                    <a:pt x="1717" y="652"/>
                    <a:pt x="2094" y="677"/>
                  </a:cubicBezTo>
                  <a:cubicBezTo>
                    <a:pt x="1773" y="476"/>
                    <a:pt x="1432" y="343"/>
                    <a:pt x="1083" y="226"/>
                  </a:cubicBezTo>
                  <a:cubicBezTo>
                    <a:pt x="734" y="117"/>
                    <a:pt x="378" y="26"/>
                    <a:pt x="1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883557" y="2897462"/>
              <a:ext cx="27902" cy="53880"/>
            </a:xfrm>
            <a:custGeom>
              <a:rect b="b" l="l" r="r" t="t"/>
              <a:pathLst>
                <a:path extrusionOk="0" h="1429" w="740">
                  <a:moveTo>
                    <a:pt x="240" y="1"/>
                  </a:moveTo>
                  <a:lnTo>
                    <a:pt x="216" y="304"/>
                  </a:lnTo>
                  <a:cubicBezTo>
                    <a:pt x="198" y="491"/>
                    <a:pt x="180" y="685"/>
                    <a:pt x="152" y="872"/>
                  </a:cubicBezTo>
                  <a:cubicBezTo>
                    <a:pt x="120" y="1062"/>
                    <a:pt x="96" y="1248"/>
                    <a:pt x="0" y="1428"/>
                  </a:cubicBezTo>
                  <a:cubicBezTo>
                    <a:pt x="92" y="1375"/>
                    <a:pt x="156" y="1287"/>
                    <a:pt x="208" y="1199"/>
                  </a:cubicBezTo>
                  <a:cubicBezTo>
                    <a:pt x="261" y="1108"/>
                    <a:pt x="304" y="1012"/>
                    <a:pt x="335" y="917"/>
                  </a:cubicBezTo>
                  <a:cubicBezTo>
                    <a:pt x="366" y="820"/>
                    <a:pt x="390" y="723"/>
                    <a:pt x="409" y="625"/>
                  </a:cubicBezTo>
                  <a:lnTo>
                    <a:pt x="409" y="625"/>
                  </a:lnTo>
                  <a:cubicBezTo>
                    <a:pt x="529" y="824"/>
                    <a:pt x="625" y="1045"/>
                    <a:pt x="702" y="1287"/>
                  </a:cubicBezTo>
                  <a:cubicBezTo>
                    <a:pt x="740" y="1108"/>
                    <a:pt x="719" y="917"/>
                    <a:pt x="673" y="737"/>
                  </a:cubicBezTo>
                  <a:cubicBezTo>
                    <a:pt x="624" y="558"/>
                    <a:pt x="536" y="389"/>
                    <a:pt x="423" y="237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750047" y="2384647"/>
              <a:ext cx="63382" cy="63420"/>
            </a:xfrm>
            <a:custGeom>
              <a:rect b="b" l="l" r="r" t="t"/>
              <a:pathLst>
                <a:path extrusionOk="0" h="1682" w="1681">
                  <a:moveTo>
                    <a:pt x="1681" y="1"/>
                  </a:moveTo>
                  <a:lnTo>
                    <a:pt x="1681" y="1"/>
                  </a:lnTo>
                  <a:cubicBezTo>
                    <a:pt x="1456" y="307"/>
                    <a:pt x="1282" y="638"/>
                    <a:pt x="1124" y="973"/>
                  </a:cubicBezTo>
                  <a:lnTo>
                    <a:pt x="1124" y="973"/>
                  </a:lnTo>
                  <a:cubicBezTo>
                    <a:pt x="1085" y="968"/>
                    <a:pt x="1048" y="967"/>
                    <a:pt x="1011" y="967"/>
                  </a:cubicBezTo>
                  <a:cubicBezTo>
                    <a:pt x="949" y="967"/>
                    <a:pt x="887" y="972"/>
                    <a:pt x="825" y="980"/>
                  </a:cubicBezTo>
                  <a:cubicBezTo>
                    <a:pt x="694" y="998"/>
                    <a:pt x="571" y="1040"/>
                    <a:pt x="459" y="1107"/>
                  </a:cubicBezTo>
                  <a:cubicBezTo>
                    <a:pt x="233" y="1234"/>
                    <a:pt x="70" y="1449"/>
                    <a:pt x="0" y="1682"/>
                  </a:cubicBezTo>
                  <a:cubicBezTo>
                    <a:pt x="88" y="1593"/>
                    <a:pt x="166" y="1509"/>
                    <a:pt x="257" y="1442"/>
                  </a:cubicBezTo>
                  <a:cubicBezTo>
                    <a:pt x="345" y="1372"/>
                    <a:pt x="444" y="1318"/>
                    <a:pt x="543" y="1280"/>
                  </a:cubicBezTo>
                  <a:cubicBezTo>
                    <a:pt x="641" y="1238"/>
                    <a:pt x="747" y="1213"/>
                    <a:pt x="853" y="1202"/>
                  </a:cubicBezTo>
                  <a:cubicBezTo>
                    <a:pt x="887" y="1199"/>
                    <a:pt x="922" y="1197"/>
                    <a:pt x="958" y="1197"/>
                  </a:cubicBezTo>
                  <a:cubicBezTo>
                    <a:pt x="1030" y="1197"/>
                    <a:pt x="1102" y="1203"/>
                    <a:pt x="1163" y="1213"/>
                  </a:cubicBezTo>
                  <a:lnTo>
                    <a:pt x="1262" y="1227"/>
                  </a:lnTo>
                  <a:lnTo>
                    <a:pt x="1297" y="1146"/>
                  </a:lnTo>
                  <a:cubicBezTo>
                    <a:pt x="1452" y="780"/>
                    <a:pt x="1596" y="402"/>
                    <a:pt x="16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2718941" y="2380085"/>
              <a:ext cx="86382" cy="11538"/>
            </a:xfrm>
            <a:custGeom>
              <a:rect b="b" l="l" r="r" t="t"/>
              <a:pathLst>
                <a:path extrusionOk="0" h="306" w="2291">
                  <a:moveTo>
                    <a:pt x="939" y="1"/>
                  </a:moveTo>
                  <a:cubicBezTo>
                    <a:pt x="623" y="1"/>
                    <a:pt x="308" y="33"/>
                    <a:pt x="1" y="122"/>
                  </a:cubicBezTo>
                  <a:cubicBezTo>
                    <a:pt x="388" y="196"/>
                    <a:pt x="769" y="213"/>
                    <a:pt x="1149" y="238"/>
                  </a:cubicBezTo>
                  <a:cubicBezTo>
                    <a:pt x="1530" y="260"/>
                    <a:pt x="1900" y="270"/>
                    <a:pt x="2291" y="305"/>
                  </a:cubicBezTo>
                  <a:cubicBezTo>
                    <a:pt x="2125" y="192"/>
                    <a:pt x="1935" y="133"/>
                    <a:pt x="1741" y="86"/>
                  </a:cubicBezTo>
                  <a:cubicBezTo>
                    <a:pt x="1551" y="37"/>
                    <a:pt x="1357" y="16"/>
                    <a:pt x="1163" y="6"/>
                  </a:cubicBezTo>
                  <a:cubicBezTo>
                    <a:pt x="1088" y="2"/>
                    <a:pt x="1013" y="1"/>
                    <a:pt x="93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2779004" y="2284467"/>
              <a:ext cx="19456" cy="104217"/>
            </a:xfrm>
            <a:custGeom>
              <a:rect b="b" l="l" r="r" t="t"/>
              <a:pathLst>
                <a:path extrusionOk="0" h="2764" w="516">
                  <a:moveTo>
                    <a:pt x="515" y="1"/>
                  </a:moveTo>
                  <a:cubicBezTo>
                    <a:pt x="398" y="452"/>
                    <a:pt x="317" y="910"/>
                    <a:pt x="233" y="1365"/>
                  </a:cubicBezTo>
                  <a:cubicBezTo>
                    <a:pt x="151" y="1823"/>
                    <a:pt x="74" y="2277"/>
                    <a:pt x="0" y="2735"/>
                  </a:cubicBezTo>
                  <a:lnTo>
                    <a:pt x="236" y="2763"/>
                  </a:lnTo>
                  <a:cubicBezTo>
                    <a:pt x="268" y="2302"/>
                    <a:pt x="307" y="1840"/>
                    <a:pt x="349" y="1379"/>
                  </a:cubicBezTo>
                  <a:cubicBezTo>
                    <a:pt x="395" y="921"/>
                    <a:pt x="437" y="459"/>
                    <a:pt x="515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752573" y="2261505"/>
              <a:ext cx="24056" cy="122504"/>
            </a:xfrm>
            <a:custGeom>
              <a:rect b="b" l="l" r="r" t="t"/>
              <a:pathLst>
                <a:path extrusionOk="0" h="3249" w="638">
                  <a:moveTo>
                    <a:pt x="638" y="1"/>
                  </a:moveTo>
                  <a:lnTo>
                    <a:pt x="638" y="1"/>
                  </a:lnTo>
                  <a:cubicBezTo>
                    <a:pt x="532" y="254"/>
                    <a:pt x="480" y="525"/>
                    <a:pt x="423" y="793"/>
                  </a:cubicBezTo>
                  <a:cubicBezTo>
                    <a:pt x="363" y="1061"/>
                    <a:pt x="314" y="1333"/>
                    <a:pt x="265" y="1600"/>
                  </a:cubicBezTo>
                  <a:cubicBezTo>
                    <a:pt x="169" y="2139"/>
                    <a:pt x="81" y="2681"/>
                    <a:pt x="0" y="3224"/>
                  </a:cubicBezTo>
                  <a:lnTo>
                    <a:pt x="233" y="3249"/>
                  </a:lnTo>
                  <a:cubicBezTo>
                    <a:pt x="275" y="2707"/>
                    <a:pt x="324" y="2161"/>
                    <a:pt x="381" y="1618"/>
                  </a:cubicBezTo>
                  <a:cubicBezTo>
                    <a:pt x="413" y="1346"/>
                    <a:pt x="441" y="1075"/>
                    <a:pt x="480" y="804"/>
                  </a:cubicBezTo>
                  <a:cubicBezTo>
                    <a:pt x="518" y="533"/>
                    <a:pt x="553" y="261"/>
                    <a:pt x="63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727160" y="2283411"/>
              <a:ext cx="20662" cy="99428"/>
            </a:xfrm>
            <a:custGeom>
              <a:rect b="b" l="l" r="r" t="t"/>
              <a:pathLst>
                <a:path extrusionOk="0" h="2637" w="548">
                  <a:moveTo>
                    <a:pt x="547" y="1"/>
                  </a:moveTo>
                  <a:cubicBezTo>
                    <a:pt x="392" y="417"/>
                    <a:pt x="311" y="857"/>
                    <a:pt x="223" y="1294"/>
                  </a:cubicBezTo>
                  <a:cubicBezTo>
                    <a:pt x="139" y="1734"/>
                    <a:pt x="68" y="2172"/>
                    <a:pt x="1" y="2615"/>
                  </a:cubicBezTo>
                  <a:lnTo>
                    <a:pt x="237" y="2637"/>
                  </a:lnTo>
                  <a:cubicBezTo>
                    <a:pt x="262" y="2196"/>
                    <a:pt x="293" y="1752"/>
                    <a:pt x="339" y="1311"/>
                  </a:cubicBezTo>
                  <a:cubicBezTo>
                    <a:pt x="385" y="871"/>
                    <a:pt x="431" y="427"/>
                    <a:pt x="54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556" name="Google Shape;556;p25"/>
          <p:cNvSpPr txBox="1"/>
          <p:nvPr>
            <p:ph idx="4294967295" type="subTitle"/>
          </p:nvPr>
        </p:nvSpPr>
        <p:spPr>
          <a:xfrm flipH="1">
            <a:off x="-85325" y="3573050"/>
            <a:ext cx="28206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Problema/Solución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</a:t>
            </a:r>
            <a:r>
              <a:rPr lang="es" sz="1400">
                <a:solidFill>
                  <a:schemeClr val="lt1"/>
                </a:solidFill>
              </a:rPr>
              <a:t>planteó</a:t>
            </a:r>
            <a:r>
              <a:rPr lang="es" sz="1400">
                <a:solidFill>
                  <a:schemeClr val="lt1"/>
                </a:solidFill>
              </a:rPr>
              <a:t> la problemática del conglomerado de gente en el ingreso del supermercado y se propuso la solución de un turnero 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57" name="Google Shape;557;p25"/>
          <p:cNvSpPr txBox="1"/>
          <p:nvPr>
            <p:ph idx="4294967295" type="subTitle"/>
          </p:nvPr>
        </p:nvSpPr>
        <p:spPr>
          <a:xfrm flipH="1">
            <a:off x="1079275" y="1310925"/>
            <a:ext cx="22671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Análisis</a:t>
            </a: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de requerimientos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plantearon los requerimientos para nuestra app.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58" name="Google Shape;558;p25"/>
          <p:cNvSpPr txBox="1"/>
          <p:nvPr>
            <p:ph idx="4294967295" type="subTitle"/>
          </p:nvPr>
        </p:nvSpPr>
        <p:spPr>
          <a:xfrm flipH="1">
            <a:off x="2500350" y="3573050"/>
            <a:ext cx="22671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Casos de prueba y fallos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realizaron diferentes casos de pruebas y casos de fallos que surgieron en las pruebas.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559" name="Google Shape;559;p25"/>
          <p:cNvCxnSpPr>
            <a:stCxn id="558" idx="0"/>
            <a:endCxn id="560" idx="2"/>
          </p:cNvCxnSpPr>
          <p:nvPr/>
        </p:nvCxnSpPr>
        <p:spPr>
          <a:xfrm rot="10800000">
            <a:off x="3633900" y="3119450"/>
            <a:ext cx="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61" name="Google Shape;561;p25"/>
          <p:cNvCxnSpPr>
            <a:endCxn id="562" idx="2"/>
          </p:cNvCxnSpPr>
          <p:nvPr/>
        </p:nvCxnSpPr>
        <p:spPr>
          <a:xfrm rot="10800000">
            <a:off x="997225" y="3119363"/>
            <a:ext cx="10800" cy="45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63" name="Google Shape;563;p25"/>
          <p:cNvCxnSpPr>
            <a:endCxn id="564" idx="0"/>
          </p:cNvCxnSpPr>
          <p:nvPr/>
        </p:nvCxnSpPr>
        <p:spPr>
          <a:xfrm>
            <a:off x="2213000" y="2893975"/>
            <a:ext cx="0" cy="44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60" name="Google Shape;560;p25"/>
          <p:cNvSpPr txBox="1"/>
          <p:nvPr>
            <p:ph idx="4294967295" type="subTitle"/>
          </p:nvPr>
        </p:nvSpPr>
        <p:spPr>
          <a:xfrm flipH="1">
            <a:off x="3346650" y="2634638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62" name="Google Shape;562;p25"/>
          <p:cNvSpPr txBox="1"/>
          <p:nvPr>
            <p:ph idx="4294967295" type="subTitle"/>
          </p:nvPr>
        </p:nvSpPr>
        <p:spPr>
          <a:xfrm flipH="1">
            <a:off x="709975" y="263456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64" name="Google Shape;564;p25"/>
          <p:cNvSpPr txBox="1"/>
          <p:nvPr>
            <p:ph idx="4294967295" type="subTitle"/>
          </p:nvPr>
        </p:nvSpPr>
        <p:spPr>
          <a:xfrm>
            <a:off x="1925750" y="3337375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565" name="Google Shape;565;p25"/>
          <p:cNvCxnSpPr/>
          <p:nvPr/>
        </p:nvCxnSpPr>
        <p:spPr>
          <a:xfrm rot="10800000">
            <a:off x="216850" y="3223713"/>
            <a:ext cx="8380500" cy="9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566" name="Google Shape;566;p25"/>
          <p:cNvGrpSpPr/>
          <p:nvPr/>
        </p:nvGrpSpPr>
        <p:grpSpPr>
          <a:xfrm>
            <a:off x="8417259" y="3822186"/>
            <a:ext cx="741851" cy="1365664"/>
            <a:chOff x="526727" y="3060574"/>
            <a:chExt cx="1079213" cy="1714796"/>
          </a:xfrm>
        </p:grpSpPr>
        <p:sp>
          <p:nvSpPr>
            <p:cNvPr id="567" name="Google Shape;567;p25"/>
            <p:cNvSpPr/>
            <p:nvPr/>
          </p:nvSpPr>
          <p:spPr>
            <a:xfrm>
              <a:off x="567968" y="3165637"/>
              <a:ext cx="73689" cy="560250"/>
            </a:xfrm>
            <a:custGeom>
              <a:rect b="b" l="l" r="r" t="t"/>
              <a:pathLst>
                <a:path extrusionOk="0" h="8857" w="1165">
                  <a:moveTo>
                    <a:pt x="1" y="1"/>
                  </a:moveTo>
                  <a:lnTo>
                    <a:pt x="454" y="8857"/>
                  </a:lnTo>
                  <a:lnTo>
                    <a:pt x="1165" y="8857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990051" y="3571594"/>
              <a:ext cx="615890" cy="313302"/>
            </a:xfrm>
            <a:custGeom>
              <a:rect b="b" l="l" r="r" t="t"/>
              <a:pathLst>
                <a:path extrusionOk="0" h="4953" w="9737">
                  <a:moveTo>
                    <a:pt x="6117" y="0"/>
                  </a:moveTo>
                  <a:cubicBezTo>
                    <a:pt x="5406" y="0"/>
                    <a:pt x="5016" y="390"/>
                    <a:pt x="5016" y="390"/>
                  </a:cubicBezTo>
                  <a:cubicBezTo>
                    <a:pt x="5016" y="390"/>
                    <a:pt x="4889" y="196"/>
                    <a:pt x="3321" y="196"/>
                  </a:cubicBezTo>
                  <a:cubicBezTo>
                    <a:pt x="3188" y="196"/>
                    <a:pt x="3044" y="197"/>
                    <a:pt x="2889" y="200"/>
                  </a:cubicBezTo>
                  <a:cubicBezTo>
                    <a:pt x="912" y="236"/>
                    <a:pt x="0" y="2710"/>
                    <a:pt x="0" y="2710"/>
                  </a:cubicBezTo>
                  <a:cubicBezTo>
                    <a:pt x="20" y="3258"/>
                    <a:pt x="281" y="3443"/>
                    <a:pt x="625" y="3443"/>
                  </a:cubicBezTo>
                  <a:cubicBezTo>
                    <a:pt x="1346" y="3443"/>
                    <a:pt x="2432" y="2632"/>
                    <a:pt x="2432" y="2632"/>
                  </a:cubicBezTo>
                  <a:cubicBezTo>
                    <a:pt x="2432" y="2632"/>
                    <a:pt x="3296" y="2394"/>
                    <a:pt x="3730" y="2394"/>
                  </a:cubicBezTo>
                  <a:cubicBezTo>
                    <a:pt x="3787" y="2394"/>
                    <a:pt x="3837" y="2398"/>
                    <a:pt x="3876" y="2407"/>
                  </a:cubicBezTo>
                  <a:cubicBezTo>
                    <a:pt x="3988" y="3040"/>
                    <a:pt x="4136" y="3224"/>
                    <a:pt x="4272" y="3224"/>
                  </a:cubicBezTo>
                  <a:cubicBezTo>
                    <a:pt x="4462" y="3224"/>
                    <a:pt x="4626" y="2861"/>
                    <a:pt x="4626" y="2861"/>
                  </a:cubicBezTo>
                  <a:cubicBezTo>
                    <a:pt x="4650" y="3358"/>
                    <a:pt x="5210" y="4952"/>
                    <a:pt x="5854" y="4952"/>
                  </a:cubicBezTo>
                  <a:cubicBezTo>
                    <a:pt x="6501" y="4952"/>
                    <a:pt x="6162" y="3776"/>
                    <a:pt x="6162" y="3776"/>
                  </a:cubicBezTo>
                  <a:lnTo>
                    <a:pt x="6162" y="3776"/>
                  </a:lnTo>
                  <a:cubicBezTo>
                    <a:pt x="6162" y="3776"/>
                    <a:pt x="6610" y="4336"/>
                    <a:pt x="7043" y="4336"/>
                  </a:cubicBezTo>
                  <a:cubicBezTo>
                    <a:pt x="7173" y="4336"/>
                    <a:pt x="7302" y="4286"/>
                    <a:pt x="7417" y="4155"/>
                  </a:cubicBezTo>
                  <a:cubicBezTo>
                    <a:pt x="7909" y="3583"/>
                    <a:pt x="6805" y="2407"/>
                    <a:pt x="6805" y="2407"/>
                  </a:cubicBezTo>
                  <a:lnTo>
                    <a:pt x="6805" y="2407"/>
                  </a:lnTo>
                  <a:cubicBezTo>
                    <a:pt x="6805" y="2407"/>
                    <a:pt x="8024" y="2861"/>
                    <a:pt x="8896" y="2940"/>
                  </a:cubicBezTo>
                  <a:cubicBezTo>
                    <a:pt x="8914" y="2941"/>
                    <a:pt x="8932" y="2942"/>
                    <a:pt x="8949" y="2942"/>
                  </a:cubicBezTo>
                  <a:cubicBezTo>
                    <a:pt x="9737" y="2942"/>
                    <a:pt x="8904" y="1248"/>
                    <a:pt x="7417" y="390"/>
                  </a:cubicBezTo>
                  <a:cubicBezTo>
                    <a:pt x="6909" y="98"/>
                    <a:pt x="6473" y="0"/>
                    <a:pt x="6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1021804" y="3627003"/>
              <a:ext cx="260917" cy="116073"/>
            </a:xfrm>
            <a:custGeom>
              <a:rect b="b" l="l" r="r" t="t"/>
              <a:pathLst>
                <a:path extrusionOk="0" h="1835" w="4125">
                  <a:moveTo>
                    <a:pt x="2674" y="1"/>
                  </a:moveTo>
                  <a:cubicBezTo>
                    <a:pt x="2349" y="1"/>
                    <a:pt x="2022" y="47"/>
                    <a:pt x="1709" y="146"/>
                  </a:cubicBezTo>
                  <a:cubicBezTo>
                    <a:pt x="1610" y="185"/>
                    <a:pt x="1507" y="209"/>
                    <a:pt x="1416" y="260"/>
                  </a:cubicBezTo>
                  <a:lnTo>
                    <a:pt x="1137" y="406"/>
                  </a:lnTo>
                  <a:cubicBezTo>
                    <a:pt x="966" y="528"/>
                    <a:pt x="785" y="639"/>
                    <a:pt x="651" y="797"/>
                  </a:cubicBezTo>
                  <a:cubicBezTo>
                    <a:pt x="580" y="876"/>
                    <a:pt x="498" y="939"/>
                    <a:pt x="442" y="1029"/>
                  </a:cubicBezTo>
                  <a:lnTo>
                    <a:pt x="268" y="1282"/>
                  </a:lnTo>
                  <a:cubicBezTo>
                    <a:pt x="205" y="1366"/>
                    <a:pt x="170" y="1464"/>
                    <a:pt x="122" y="1555"/>
                  </a:cubicBezTo>
                  <a:cubicBezTo>
                    <a:pt x="79" y="1650"/>
                    <a:pt x="39" y="1740"/>
                    <a:pt x="0" y="1834"/>
                  </a:cubicBezTo>
                  <a:cubicBezTo>
                    <a:pt x="232" y="1503"/>
                    <a:pt x="465" y="1176"/>
                    <a:pt x="773" y="927"/>
                  </a:cubicBezTo>
                  <a:cubicBezTo>
                    <a:pt x="911" y="793"/>
                    <a:pt x="1085" y="698"/>
                    <a:pt x="1247" y="592"/>
                  </a:cubicBezTo>
                  <a:lnTo>
                    <a:pt x="1507" y="466"/>
                  </a:lnTo>
                  <a:cubicBezTo>
                    <a:pt x="1591" y="418"/>
                    <a:pt x="1689" y="399"/>
                    <a:pt x="1780" y="363"/>
                  </a:cubicBezTo>
                  <a:cubicBezTo>
                    <a:pt x="2147" y="244"/>
                    <a:pt x="2538" y="193"/>
                    <a:pt x="2932" y="189"/>
                  </a:cubicBezTo>
                  <a:cubicBezTo>
                    <a:pt x="3327" y="189"/>
                    <a:pt x="3729" y="224"/>
                    <a:pt x="4124" y="311"/>
                  </a:cubicBezTo>
                  <a:cubicBezTo>
                    <a:pt x="3753" y="142"/>
                    <a:pt x="3350" y="43"/>
                    <a:pt x="2940" y="11"/>
                  </a:cubicBezTo>
                  <a:cubicBezTo>
                    <a:pt x="2852" y="4"/>
                    <a:pt x="2763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980816" y="3681970"/>
              <a:ext cx="260917" cy="116010"/>
            </a:xfrm>
            <a:custGeom>
              <a:rect b="b" l="l" r="r" t="t"/>
              <a:pathLst>
                <a:path extrusionOk="0" h="1834" w="4125">
                  <a:moveTo>
                    <a:pt x="2685" y="1"/>
                  </a:moveTo>
                  <a:cubicBezTo>
                    <a:pt x="2358" y="1"/>
                    <a:pt x="2028" y="49"/>
                    <a:pt x="1709" y="149"/>
                  </a:cubicBezTo>
                  <a:cubicBezTo>
                    <a:pt x="1614" y="184"/>
                    <a:pt x="1512" y="212"/>
                    <a:pt x="1417" y="260"/>
                  </a:cubicBezTo>
                  <a:lnTo>
                    <a:pt x="1137" y="406"/>
                  </a:lnTo>
                  <a:cubicBezTo>
                    <a:pt x="971" y="528"/>
                    <a:pt x="790" y="639"/>
                    <a:pt x="652" y="800"/>
                  </a:cubicBezTo>
                  <a:cubicBezTo>
                    <a:pt x="585" y="875"/>
                    <a:pt x="501" y="942"/>
                    <a:pt x="447" y="1029"/>
                  </a:cubicBezTo>
                  <a:lnTo>
                    <a:pt x="269" y="1286"/>
                  </a:lnTo>
                  <a:cubicBezTo>
                    <a:pt x="206" y="1364"/>
                    <a:pt x="170" y="1463"/>
                    <a:pt x="127" y="1557"/>
                  </a:cubicBezTo>
                  <a:cubicBezTo>
                    <a:pt x="84" y="1648"/>
                    <a:pt x="40" y="1739"/>
                    <a:pt x="0" y="1834"/>
                  </a:cubicBezTo>
                  <a:cubicBezTo>
                    <a:pt x="237" y="1502"/>
                    <a:pt x="466" y="1175"/>
                    <a:pt x="774" y="930"/>
                  </a:cubicBezTo>
                  <a:cubicBezTo>
                    <a:pt x="916" y="792"/>
                    <a:pt x="1086" y="697"/>
                    <a:pt x="1248" y="591"/>
                  </a:cubicBezTo>
                  <a:lnTo>
                    <a:pt x="1508" y="464"/>
                  </a:lnTo>
                  <a:cubicBezTo>
                    <a:pt x="1595" y="417"/>
                    <a:pt x="1690" y="397"/>
                    <a:pt x="1780" y="366"/>
                  </a:cubicBezTo>
                  <a:cubicBezTo>
                    <a:pt x="2151" y="244"/>
                    <a:pt x="2543" y="193"/>
                    <a:pt x="2937" y="189"/>
                  </a:cubicBezTo>
                  <a:cubicBezTo>
                    <a:pt x="3332" y="193"/>
                    <a:pt x="3730" y="228"/>
                    <a:pt x="4124" y="311"/>
                  </a:cubicBezTo>
                  <a:cubicBezTo>
                    <a:pt x="3758" y="141"/>
                    <a:pt x="3351" y="47"/>
                    <a:pt x="2940" y="11"/>
                  </a:cubicBezTo>
                  <a:cubicBezTo>
                    <a:pt x="2856" y="4"/>
                    <a:pt x="2771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595419" y="3596199"/>
              <a:ext cx="303106" cy="199570"/>
            </a:xfrm>
            <a:custGeom>
              <a:rect b="b" l="l" r="r" t="t"/>
              <a:pathLst>
                <a:path extrusionOk="0" h="3155" w="4792">
                  <a:moveTo>
                    <a:pt x="3377" y="0"/>
                  </a:moveTo>
                  <a:cubicBezTo>
                    <a:pt x="3367" y="0"/>
                    <a:pt x="3357" y="1"/>
                    <a:pt x="3347" y="1"/>
                  </a:cubicBezTo>
                  <a:cubicBezTo>
                    <a:pt x="2832" y="20"/>
                    <a:pt x="2602" y="677"/>
                    <a:pt x="2092" y="677"/>
                  </a:cubicBezTo>
                  <a:cubicBezTo>
                    <a:pt x="2081" y="677"/>
                    <a:pt x="2071" y="677"/>
                    <a:pt x="2060" y="676"/>
                  </a:cubicBezTo>
                  <a:cubicBezTo>
                    <a:pt x="2143" y="483"/>
                    <a:pt x="2077" y="317"/>
                    <a:pt x="1906" y="226"/>
                  </a:cubicBezTo>
                  <a:cubicBezTo>
                    <a:pt x="1840" y="192"/>
                    <a:pt x="1773" y="177"/>
                    <a:pt x="1708" y="177"/>
                  </a:cubicBezTo>
                  <a:cubicBezTo>
                    <a:pt x="1426" y="177"/>
                    <a:pt x="1160" y="449"/>
                    <a:pt x="987" y="609"/>
                  </a:cubicBezTo>
                  <a:cubicBezTo>
                    <a:pt x="462" y="1090"/>
                    <a:pt x="0" y="1536"/>
                    <a:pt x="190" y="2243"/>
                  </a:cubicBezTo>
                  <a:cubicBezTo>
                    <a:pt x="190" y="2483"/>
                    <a:pt x="627" y="2984"/>
                    <a:pt x="1303" y="3084"/>
                  </a:cubicBezTo>
                  <a:cubicBezTo>
                    <a:pt x="1579" y="3125"/>
                    <a:pt x="1924" y="3154"/>
                    <a:pt x="2287" y="3154"/>
                  </a:cubicBezTo>
                  <a:cubicBezTo>
                    <a:pt x="3104" y="3154"/>
                    <a:pt x="4015" y="3006"/>
                    <a:pt x="4452" y="2511"/>
                  </a:cubicBezTo>
                  <a:cubicBezTo>
                    <a:pt x="4709" y="2219"/>
                    <a:pt x="4791" y="1711"/>
                    <a:pt x="4554" y="1370"/>
                  </a:cubicBezTo>
                  <a:cubicBezTo>
                    <a:pt x="4365" y="1099"/>
                    <a:pt x="4108" y="1154"/>
                    <a:pt x="3844" y="1028"/>
                  </a:cubicBezTo>
                  <a:cubicBezTo>
                    <a:pt x="3474" y="850"/>
                    <a:pt x="3647" y="830"/>
                    <a:pt x="3691" y="474"/>
                  </a:cubicBezTo>
                  <a:cubicBezTo>
                    <a:pt x="3728" y="176"/>
                    <a:pt x="3689" y="0"/>
                    <a:pt x="3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845519" y="3620172"/>
              <a:ext cx="175779" cy="155354"/>
            </a:xfrm>
            <a:custGeom>
              <a:rect b="b" l="l" r="r" t="t"/>
              <a:pathLst>
                <a:path extrusionOk="0" h="2456" w="2779">
                  <a:moveTo>
                    <a:pt x="1390" y="1"/>
                  </a:moveTo>
                  <a:cubicBezTo>
                    <a:pt x="624" y="1"/>
                    <a:pt x="1" y="550"/>
                    <a:pt x="1" y="1228"/>
                  </a:cubicBezTo>
                  <a:cubicBezTo>
                    <a:pt x="1" y="1907"/>
                    <a:pt x="624" y="2456"/>
                    <a:pt x="1390" y="2456"/>
                  </a:cubicBezTo>
                  <a:cubicBezTo>
                    <a:pt x="2156" y="2456"/>
                    <a:pt x="2779" y="1907"/>
                    <a:pt x="2779" y="1228"/>
                  </a:cubicBezTo>
                  <a:cubicBezTo>
                    <a:pt x="2779" y="550"/>
                    <a:pt x="2156" y="1"/>
                    <a:pt x="1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858549" y="3580639"/>
              <a:ext cx="63442" cy="69897"/>
            </a:xfrm>
            <a:custGeom>
              <a:rect b="b" l="l" r="r" t="t"/>
              <a:pathLst>
                <a:path extrusionOk="0" h="1105" w="1003">
                  <a:moveTo>
                    <a:pt x="59" y="1"/>
                  </a:moveTo>
                  <a:cubicBezTo>
                    <a:pt x="34" y="1"/>
                    <a:pt x="14" y="16"/>
                    <a:pt x="8" y="42"/>
                  </a:cubicBezTo>
                  <a:cubicBezTo>
                    <a:pt x="0" y="74"/>
                    <a:pt x="19" y="105"/>
                    <a:pt x="48" y="113"/>
                  </a:cubicBezTo>
                  <a:cubicBezTo>
                    <a:pt x="620" y="255"/>
                    <a:pt x="880" y="1057"/>
                    <a:pt x="884" y="1064"/>
                  </a:cubicBezTo>
                  <a:cubicBezTo>
                    <a:pt x="892" y="1088"/>
                    <a:pt x="911" y="1104"/>
                    <a:pt x="935" y="1104"/>
                  </a:cubicBezTo>
                  <a:cubicBezTo>
                    <a:pt x="943" y="1104"/>
                    <a:pt x="947" y="1099"/>
                    <a:pt x="955" y="1099"/>
                  </a:cubicBezTo>
                  <a:cubicBezTo>
                    <a:pt x="982" y="1092"/>
                    <a:pt x="1002" y="1057"/>
                    <a:pt x="990" y="1028"/>
                  </a:cubicBezTo>
                  <a:cubicBezTo>
                    <a:pt x="979" y="993"/>
                    <a:pt x="711" y="161"/>
                    <a:pt x="75" y="3"/>
                  </a:cubicBezTo>
                  <a:cubicBezTo>
                    <a:pt x="70" y="1"/>
                    <a:pt x="64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555001" y="3725804"/>
              <a:ext cx="683696" cy="881332"/>
            </a:xfrm>
            <a:custGeom>
              <a:rect b="b" l="l" r="r" t="t"/>
              <a:pathLst>
                <a:path extrusionOk="0" h="13933" w="10809">
                  <a:moveTo>
                    <a:pt x="0" y="1"/>
                  </a:moveTo>
                  <a:lnTo>
                    <a:pt x="947" y="12625"/>
                  </a:lnTo>
                  <a:cubicBezTo>
                    <a:pt x="947" y="12625"/>
                    <a:pt x="1082" y="13900"/>
                    <a:pt x="2971" y="13900"/>
                  </a:cubicBezTo>
                  <a:lnTo>
                    <a:pt x="7905" y="13900"/>
                  </a:lnTo>
                  <a:cubicBezTo>
                    <a:pt x="7905" y="13900"/>
                    <a:pt x="8008" y="13932"/>
                    <a:pt x="8167" y="13932"/>
                  </a:cubicBezTo>
                  <a:cubicBezTo>
                    <a:pt x="8625" y="13932"/>
                    <a:pt x="9546" y="13667"/>
                    <a:pt x="9796" y="11611"/>
                  </a:cubicBezTo>
                  <a:cubicBezTo>
                    <a:pt x="10135" y="8844"/>
                    <a:pt x="10809" y="1"/>
                    <a:pt x="10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26727" y="3060574"/>
              <a:ext cx="119927" cy="119868"/>
            </a:xfrm>
            <a:custGeom>
              <a:rect b="b" l="l" r="r" t="t"/>
              <a:pathLst>
                <a:path extrusionOk="0" h="1895" w="1896">
                  <a:moveTo>
                    <a:pt x="948" y="0"/>
                  </a:moveTo>
                  <a:cubicBezTo>
                    <a:pt x="423" y="0"/>
                    <a:pt x="1" y="423"/>
                    <a:pt x="1" y="948"/>
                  </a:cubicBezTo>
                  <a:cubicBezTo>
                    <a:pt x="1" y="1468"/>
                    <a:pt x="423" y="1895"/>
                    <a:pt x="948" y="1895"/>
                  </a:cubicBezTo>
                  <a:cubicBezTo>
                    <a:pt x="1469" y="1895"/>
                    <a:pt x="1895" y="1468"/>
                    <a:pt x="1895" y="948"/>
                  </a:cubicBezTo>
                  <a:cubicBezTo>
                    <a:pt x="1895" y="423"/>
                    <a:pt x="1469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579525" y="4659375"/>
              <a:ext cx="615857" cy="115996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40075" y="4571051"/>
              <a:ext cx="141369" cy="141375"/>
            </a:xfrm>
            <a:custGeom>
              <a:rect b="b" l="l" r="r" t="t"/>
              <a:pathLst>
                <a:path extrusionOk="0" h="2235" w="2235">
                  <a:moveTo>
                    <a:pt x="1118" y="0"/>
                  </a:moveTo>
                  <a:cubicBezTo>
                    <a:pt x="502" y="0"/>
                    <a:pt x="1" y="501"/>
                    <a:pt x="1" y="1117"/>
                  </a:cubicBezTo>
                  <a:cubicBezTo>
                    <a:pt x="1" y="1732"/>
                    <a:pt x="502" y="2234"/>
                    <a:pt x="1118" y="2234"/>
                  </a:cubicBezTo>
                  <a:cubicBezTo>
                    <a:pt x="1733" y="2234"/>
                    <a:pt x="2234" y="1732"/>
                    <a:pt x="2234" y="1117"/>
                  </a:cubicBezTo>
                  <a:cubicBezTo>
                    <a:pt x="2234" y="501"/>
                    <a:pt x="1733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055011" y="4579274"/>
              <a:ext cx="56421" cy="120374"/>
            </a:xfrm>
            <a:custGeom>
              <a:rect b="b" l="l" r="r" t="t"/>
              <a:pathLst>
                <a:path extrusionOk="0" h="1903" w="892">
                  <a:moveTo>
                    <a:pt x="891" y="1"/>
                  </a:moveTo>
                  <a:lnTo>
                    <a:pt x="0" y="407"/>
                  </a:lnTo>
                  <a:lnTo>
                    <a:pt x="0" y="1903"/>
                  </a:lnTo>
                  <a:lnTo>
                    <a:pt x="758" y="1903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736662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807062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1" y="1"/>
                  </a:moveTo>
                  <a:lnTo>
                    <a:pt x="1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77715" y="4253016"/>
              <a:ext cx="25491" cy="226453"/>
            </a:xfrm>
            <a:custGeom>
              <a:rect b="b" l="l" r="r" t="t"/>
              <a:pathLst>
                <a:path extrusionOk="0" h="3580" w="403">
                  <a:moveTo>
                    <a:pt x="0" y="1"/>
                  </a:moveTo>
                  <a:lnTo>
                    <a:pt x="0" y="3580"/>
                  </a:lnTo>
                  <a:lnTo>
                    <a:pt x="403" y="3580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948115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0" y="1"/>
                  </a:moveTo>
                  <a:lnTo>
                    <a:pt x="0" y="3580"/>
                  </a:lnTo>
                  <a:lnTo>
                    <a:pt x="408" y="358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018514" y="4253016"/>
              <a:ext cx="25807" cy="226453"/>
            </a:xfrm>
            <a:custGeom>
              <a:rect b="b" l="l" r="r" t="t"/>
              <a:pathLst>
                <a:path extrusionOk="0" h="3580" w="408">
                  <a:moveTo>
                    <a:pt x="0" y="1"/>
                  </a:moveTo>
                  <a:lnTo>
                    <a:pt x="0" y="3580"/>
                  </a:lnTo>
                  <a:lnTo>
                    <a:pt x="407" y="358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25"/>
          <p:cNvSpPr txBox="1"/>
          <p:nvPr>
            <p:ph idx="4294967295" type="subTitle"/>
          </p:nvPr>
        </p:nvSpPr>
        <p:spPr>
          <a:xfrm flipH="1">
            <a:off x="6157200" y="2634563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85" name="Google Shape;585;p25"/>
          <p:cNvSpPr txBox="1"/>
          <p:nvPr>
            <p:ph idx="4294967295" type="subTitle"/>
          </p:nvPr>
        </p:nvSpPr>
        <p:spPr>
          <a:xfrm>
            <a:off x="4719225" y="3337375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86" name="Google Shape;586;p25"/>
          <p:cNvSpPr txBox="1"/>
          <p:nvPr>
            <p:ph idx="4294967295" type="subTitle"/>
          </p:nvPr>
        </p:nvSpPr>
        <p:spPr>
          <a:xfrm flipH="1">
            <a:off x="5361900" y="3573061"/>
            <a:ext cx="21651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Proto personas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investigó qué tipos de personas podrían ser usuarios de nuestra app.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  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587" name="Google Shape;587;p25"/>
          <p:cNvCxnSpPr/>
          <p:nvPr/>
        </p:nvCxnSpPr>
        <p:spPr>
          <a:xfrm flipH="1" rot="10800000">
            <a:off x="6443550" y="3119375"/>
            <a:ext cx="1800" cy="415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8" name="Google Shape;588;p25"/>
          <p:cNvCxnSpPr/>
          <p:nvPr/>
        </p:nvCxnSpPr>
        <p:spPr>
          <a:xfrm>
            <a:off x="5006475" y="2893975"/>
            <a:ext cx="0" cy="44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89" name="Google Shape;589;p25"/>
          <p:cNvSpPr txBox="1"/>
          <p:nvPr>
            <p:ph idx="4294967295" type="subTitle"/>
          </p:nvPr>
        </p:nvSpPr>
        <p:spPr>
          <a:xfrm flipH="1">
            <a:off x="4085775" y="1310925"/>
            <a:ext cx="18414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Principios de </a:t>
            </a: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diseño</a:t>
            </a: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plantearon los principios de diseño que la aplicación debe cumplir.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90" name="Google Shape;590;p25"/>
          <p:cNvSpPr txBox="1"/>
          <p:nvPr>
            <p:ph idx="4294967295" type="subTitle"/>
          </p:nvPr>
        </p:nvSpPr>
        <p:spPr>
          <a:xfrm>
            <a:off x="7698900" y="3337375"/>
            <a:ext cx="574500" cy="484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2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591" name="Google Shape;591;p25"/>
          <p:cNvCxnSpPr/>
          <p:nvPr/>
        </p:nvCxnSpPr>
        <p:spPr>
          <a:xfrm>
            <a:off x="7986150" y="2893975"/>
            <a:ext cx="0" cy="44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92" name="Google Shape;592;p25"/>
          <p:cNvSpPr txBox="1"/>
          <p:nvPr>
            <p:ph idx="4294967295" type="subTitle"/>
          </p:nvPr>
        </p:nvSpPr>
        <p:spPr>
          <a:xfrm flipH="1">
            <a:off x="6903600" y="1310975"/>
            <a:ext cx="21651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Pruebas de usabilidad</a:t>
            </a:r>
            <a:r>
              <a:rPr lang="es" sz="20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Se realizaron pruebas de usabilidad para tener una opinión de los posibles usuarios de la app.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6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598" name="Google Shape;598;p26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00" name="Google Shape;600;p26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01" name="Google Shape;601;p26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3" name="Google Shape;603;p26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04" name="Google Shape;604;p26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6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06" name="Google Shape;606;p26"/>
          <p:cNvGrpSpPr/>
          <p:nvPr/>
        </p:nvGrpSpPr>
        <p:grpSpPr>
          <a:xfrm>
            <a:off x="4121900" y="2183200"/>
            <a:ext cx="4702500" cy="2301750"/>
            <a:chOff x="4121900" y="0"/>
            <a:chExt cx="4702500" cy="2301750"/>
          </a:xfrm>
        </p:grpSpPr>
        <p:sp>
          <p:nvSpPr>
            <p:cNvPr id="607" name="Google Shape;607;p26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26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09" name="Google Shape;609;p26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10" name="Google Shape;610;p26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2" name="Google Shape;612;p26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13" name="Google Shape;613;p26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15" name="Google Shape;615;p26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Solicitar turnos en un dia y horario establecido para el ingreso al supermercado evitando las largas filas.</a:t>
            </a:r>
            <a:endParaRPr/>
          </a:p>
        </p:txBody>
      </p:sp>
      <p:sp>
        <p:nvSpPr>
          <p:cNvPr id="616" name="Google Shape;616;p26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Gran conglomerado de personas haciendo filas para el ingreso de supermercados .</a:t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319461" y="4700200"/>
            <a:ext cx="3861934" cy="218046"/>
          </a:xfrm>
          <a:custGeom>
            <a:rect b="b" l="l" r="r" t="t"/>
            <a:pathLst>
              <a:path extrusionOk="0" h="5050" w="3216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26"/>
          <p:cNvGrpSpPr/>
          <p:nvPr/>
        </p:nvGrpSpPr>
        <p:grpSpPr>
          <a:xfrm>
            <a:off x="721500" y="1702962"/>
            <a:ext cx="3082491" cy="3128277"/>
            <a:chOff x="721500" y="1702962"/>
            <a:chExt cx="3082491" cy="3128277"/>
          </a:xfrm>
        </p:grpSpPr>
        <p:grpSp>
          <p:nvGrpSpPr>
            <p:cNvPr id="619" name="Google Shape;619;p26"/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620" name="Google Shape;620;p26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rect b="b" l="l" r="r" t="t"/>
                <a:pathLst>
                  <a:path extrusionOk="0" h="2200" w="3039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rect b="b" l="l" r="r" t="t"/>
                <a:pathLst>
                  <a:path extrusionOk="0" h="1425" w="3944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rect b="b" l="l" r="r" t="t"/>
                <a:pathLst>
                  <a:path extrusionOk="0" h="1365" w="3508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rect b="b" l="l" r="r" t="t"/>
                <a:pathLst>
                  <a:path extrusionOk="0" h="2970" w="2973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rect b="b" l="l" r="r" t="t"/>
                <a:pathLst>
                  <a:path extrusionOk="0" h="3205" w="321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rect b="b" l="l" r="r" t="t"/>
                <a:pathLst>
                  <a:path extrusionOk="0" h="1097" w="64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rect b="b" l="l" r="r" t="t"/>
                <a:pathLst>
                  <a:path extrusionOk="0" h="1342" w="120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6"/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641" name="Google Shape;641;p26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rect b="b" l="l" r="r" t="t"/>
                <a:pathLst>
                  <a:path extrusionOk="0" h="12137" w="5282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rect b="b" l="l" r="r" t="t"/>
                <a:pathLst>
                  <a:path extrusionOk="0" h="725" w="2168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rect b="b" l="l" r="r" t="t"/>
                <a:pathLst>
                  <a:path extrusionOk="0" h="819" w="2456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rect b="b" l="l" r="r" t="t"/>
                <a:pathLst>
                  <a:path extrusionOk="0" h="996" w="2989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rect b="b" l="l" r="r" t="t"/>
                <a:pathLst>
                  <a:path extrusionOk="0" h="11461" w="667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rect b="b" l="l" r="r" t="t"/>
                <a:pathLst>
                  <a:path extrusionOk="0" h="752" w="2152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rect b="b" l="l" r="r" t="t"/>
                <a:pathLst>
                  <a:path extrusionOk="0" h="853" w="2432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rect b="b" l="l" r="r" t="t"/>
                <a:pathLst>
                  <a:path extrusionOk="0" h="1036" w="2961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rect b="b" l="l" r="r" t="t"/>
                <a:pathLst>
                  <a:path extrusionOk="0" h="85" w="108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rect b="b" l="l" r="r" t="t"/>
                <a:pathLst>
                  <a:path extrusionOk="0" h="87" w="116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rect b="b" l="l" r="r" t="t"/>
                <a:pathLst>
                  <a:path extrusionOk="0" h="145" w="191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rect b="b" l="l" r="r" t="t"/>
                <a:pathLst>
                  <a:path extrusionOk="0" h="177" w="166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rect b="b" l="l" r="r" t="t"/>
                <a:pathLst>
                  <a:path extrusionOk="0" h="173" w="179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rect b="b" l="l" r="r" t="t"/>
                <a:pathLst>
                  <a:path extrusionOk="0" h="195" w="214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rect b="b" l="l" r="r" t="t"/>
                <a:pathLst>
                  <a:path extrusionOk="0" h="187" w="163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rect b="b" l="l" r="r" t="t"/>
                <a:pathLst>
                  <a:path extrusionOk="0" h="160" w="179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rect b="b" l="l" r="r" t="t"/>
                <a:pathLst>
                  <a:path extrusionOk="0" h="129" w="116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rect b="b" l="l" r="r" t="t"/>
                <a:pathLst>
                  <a:path extrusionOk="0" h="109" w="112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rect b="b" l="l" r="r" t="t"/>
                <a:pathLst>
                  <a:path extrusionOk="0" h="136" w="162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rect b="b" l="l" r="r" t="t"/>
                <a:pathLst>
                  <a:path extrusionOk="0" h="143" w="159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rect b="b" l="l" r="r" t="t"/>
                <a:pathLst>
                  <a:path extrusionOk="0" h="151" w="151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rect b="b" l="l" r="r" t="t"/>
                <a:pathLst>
                  <a:path extrusionOk="0" h="163" w="195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rect b="b" l="l" r="r" t="t"/>
                <a:pathLst>
                  <a:path extrusionOk="0" h="157" w="154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rect b="b" l="l" r="r" t="t"/>
                <a:pathLst>
                  <a:path extrusionOk="0" h="155" w="163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rect b="b" l="l" r="r" t="t"/>
                <a:pathLst>
                  <a:path extrusionOk="0" h="112" w="171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rect b="b" l="l" r="r" t="t"/>
                <a:pathLst>
                  <a:path extrusionOk="0" h="136" w="119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rect b="b" l="l" r="r" t="t"/>
                <a:pathLst>
                  <a:path extrusionOk="0" h="127" w="12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rect b="b" l="l" r="r" t="t"/>
                <a:pathLst>
                  <a:path extrusionOk="0" h="175" w="17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rect b="b" l="l" r="r" t="t"/>
                <a:pathLst>
                  <a:path extrusionOk="0" h="93" w="139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rect b="b" l="l" r="r" t="t"/>
                <a:pathLst>
                  <a:path extrusionOk="0" h="114" w="101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rect b="b" l="l" r="r" t="t"/>
                <a:pathLst>
                  <a:path extrusionOk="0" h="107" w="163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rect b="b" l="l" r="r" t="t"/>
                <a:pathLst>
                  <a:path extrusionOk="0" h="40" w="52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rect b="b" l="l" r="r" t="t"/>
                <a:pathLst>
                  <a:path extrusionOk="0" h="190" w="136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rect b="b" l="l" r="r" t="t"/>
                <a:pathLst>
                  <a:path extrusionOk="0" h="160" w="168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rect b="b" l="l" r="r" t="t"/>
                <a:pathLst>
                  <a:path extrusionOk="0" h="119" w="361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rect b="b" l="l" r="r" t="t"/>
                <a:pathLst>
                  <a:path extrusionOk="0" h="54" w="72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rect b="b" l="l" r="r" t="t"/>
                <a:pathLst>
                  <a:path extrusionOk="0" h="144" w="135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rect b="b" l="l" r="r" t="t"/>
                <a:pathLst>
                  <a:path extrusionOk="0" h="99" w="116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rect b="b" l="l" r="r" t="t"/>
                <a:pathLst>
                  <a:path extrusionOk="0" h="486" w="50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rect b="b" l="l" r="r" t="t"/>
                <a:pathLst>
                  <a:path extrusionOk="0" h="41" w="64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rect b="b" l="l" r="r" t="t"/>
                <a:pathLst>
                  <a:path extrusionOk="0" h="24" w="33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rect b="b" l="l" r="r" t="t"/>
                <a:pathLst>
                  <a:path extrusionOk="0" h="62" w="124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rect b="b" l="l" r="r" t="t"/>
                <a:pathLst>
                  <a:path extrusionOk="0" h="99" w="104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rect b="b" l="l" r="r" t="t"/>
                <a:pathLst>
                  <a:path extrusionOk="0" h="162" w="13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rect b="b" l="l" r="r" t="t"/>
                <a:pathLst>
                  <a:path extrusionOk="0" h="17" w="16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rect b="b" l="l" r="r" t="t"/>
                <a:pathLst>
                  <a:path extrusionOk="0" h="5" w="9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rect b="b" l="l" r="r" t="t"/>
                <a:pathLst>
                  <a:path extrusionOk="0" h="140" w="132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rect b="b" l="l" r="r" t="t"/>
                <a:pathLst>
                  <a:path extrusionOk="0" h="185" w="13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rect b="b" l="l" r="r" t="t"/>
                <a:pathLst>
                  <a:path extrusionOk="0" h="103" w="143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rect b="b" l="l" r="r" t="t"/>
                <a:pathLst>
                  <a:path extrusionOk="0" h="154" w="147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rect b="b" l="l" r="r" t="t"/>
                <a:pathLst>
                  <a:path extrusionOk="0" h="148" w="344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rect b="b" l="l" r="r" t="t"/>
                <a:pathLst>
                  <a:path extrusionOk="0" h="123" w="154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rect b="b" l="l" r="r" t="t"/>
                <a:pathLst>
                  <a:path extrusionOk="0" h="866" w="140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rect b="b" l="l" r="r" t="t"/>
                <a:pathLst>
                  <a:path extrusionOk="0" h="235" w="1233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rect b="b" l="l" r="r" t="t"/>
                <a:pathLst>
                  <a:path extrusionOk="0" h="65" w="12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rect b="b" l="l" r="r" t="t"/>
                <a:pathLst>
                  <a:path extrusionOk="0" h="1144" w="1274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rect b="b" l="l" r="r" t="t"/>
                <a:pathLst>
                  <a:path extrusionOk="0" h="244" w="1197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rect b="b" l="l" r="r" t="t"/>
                <a:pathLst>
                  <a:path extrusionOk="0" h="201" w="354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rect b="b" l="l" r="r" t="t"/>
                <a:pathLst>
                  <a:path extrusionOk="0" h="81" w="96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rect b="b" l="l" r="r" t="t"/>
                <a:pathLst>
                  <a:path extrusionOk="0" h="104" w="118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rect b="b" l="l" r="r" t="t"/>
                <a:pathLst>
                  <a:path extrusionOk="0" h="120" w="81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rect b="b" l="l" r="r" t="t"/>
                <a:pathLst>
                  <a:path extrusionOk="0" h="670" w="1487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rect b="b" l="l" r="r" t="t"/>
                <a:pathLst>
                  <a:path extrusionOk="0" h="99" w="61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rect b="b" l="l" r="r" t="t"/>
                <a:pathLst>
                  <a:path extrusionOk="0" h="86" w="104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rect b="b" l="l" r="r" t="t"/>
                <a:pathLst>
                  <a:path extrusionOk="0" h="168" w="123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rect b="b" l="l" r="r" t="t"/>
                <a:pathLst>
                  <a:path extrusionOk="0" h="120" w="16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rect b="b" l="l" r="r" t="t"/>
                <a:pathLst>
                  <a:path extrusionOk="0" h="80" w="104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rect b="b" l="l" r="r" t="t"/>
                <a:pathLst>
                  <a:path extrusionOk="0" h="96" w="123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rect b="b" l="l" r="r" t="t"/>
                <a:pathLst>
                  <a:path extrusionOk="0" h="276" w="277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rect b="b" l="l" r="r" t="t"/>
                <a:pathLst>
                  <a:path extrusionOk="0" h="115" w="147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rect b="b" l="l" r="r" t="t"/>
                <a:pathLst>
                  <a:path extrusionOk="0" h="98" w="111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rect b="b" l="l" r="r" t="t"/>
                <a:pathLst>
                  <a:path extrusionOk="0" h="92" w="95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rect b="b" l="l" r="r" t="t"/>
                <a:pathLst>
                  <a:path extrusionOk="0" h="83" w="99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rect b="b" l="l" r="r" t="t"/>
                <a:pathLst>
                  <a:path extrusionOk="0" h="5" w="5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rect b="b" l="l" r="r" t="t"/>
                <a:pathLst>
                  <a:path extrusionOk="0" h="112" w="157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rect b="b" l="l" r="r" t="t"/>
                <a:pathLst>
                  <a:path extrusionOk="0" h="60" w="76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rect b="b" l="l" r="r" t="t"/>
                <a:pathLst>
                  <a:path extrusionOk="0" h="200" w="133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rect b="b" l="l" r="r" t="t"/>
                <a:pathLst>
                  <a:path extrusionOk="0" h="80" w="199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rect b="b" l="l" r="r" t="t"/>
                <a:pathLst>
                  <a:path extrusionOk="0" h="70" w="88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rect b="b" l="l" r="r" t="t"/>
                <a:pathLst>
                  <a:path extrusionOk="0" h="64" w="56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rect b="b" l="l" r="r" t="t"/>
                <a:pathLst>
                  <a:path extrusionOk="0" h="99" w="57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rect b="b" l="l" r="r" t="t"/>
                <a:pathLst>
                  <a:path extrusionOk="0" h="83" w="67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rect b="b" l="l" r="r" t="t"/>
                <a:pathLst>
                  <a:path extrusionOk="0" h="69" w="103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rect b="b" l="l" r="r" t="t"/>
                <a:pathLst>
                  <a:path extrusionOk="0" h="64" w="223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rect b="b" l="l" r="r" t="t"/>
                <a:pathLst>
                  <a:path extrusionOk="0" h="68" w="426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rect b="b" l="l" r="r" t="t"/>
                <a:pathLst>
                  <a:path extrusionOk="0" h="107" w="63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rect b="b" l="l" r="r" t="t"/>
                <a:pathLst>
                  <a:path extrusionOk="0" h="128" w="116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rect b="b" l="l" r="r" t="t"/>
                <a:pathLst>
                  <a:path extrusionOk="0" h="129" w="214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rect b="b" l="l" r="r" t="t"/>
                <a:pathLst>
                  <a:path extrusionOk="0" h="75" w="14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rect b="b" l="l" r="r" t="t"/>
                <a:pathLst>
                  <a:path extrusionOk="0" h="171" w="278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rect b="b" l="l" r="r" t="t"/>
                <a:pathLst>
                  <a:path extrusionOk="0" h="105" w="12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rect b="b" l="l" r="r" t="t"/>
                <a:pathLst>
                  <a:path extrusionOk="0" h="64" w="197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rect b="b" l="l" r="r" t="t"/>
                <a:pathLst>
                  <a:path extrusionOk="0" h="317" w="363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6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rect b="b" l="l" r="r" t="t"/>
                <a:pathLst>
                  <a:path extrusionOk="0" h="127" w="135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rect b="b" l="l" r="r" t="t"/>
                <a:pathLst>
                  <a:path extrusionOk="0" h="78" w="96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rect b="b" l="l" r="r" t="t"/>
                <a:pathLst>
                  <a:path extrusionOk="0" h="235" w="884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rect b="b" l="l" r="r" t="t"/>
                <a:pathLst>
                  <a:path extrusionOk="0" h="81" w="91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rect b="b" l="l" r="r" t="t"/>
                <a:pathLst>
                  <a:path extrusionOk="0" h="133" w="287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rect b="b" l="l" r="r" t="t"/>
                <a:pathLst>
                  <a:path extrusionOk="0" h="70" w="72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rect b="b" l="l" r="r" t="t"/>
                <a:pathLst>
                  <a:path extrusionOk="0" h="119" w="119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rect b="b" l="l" r="r" t="t"/>
                <a:pathLst>
                  <a:path extrusionOk="0" h="83" w="10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rect b="b" l="l" r="r" t="t"/>
                <a:pathLst>
                  <a:path extrusionOk="0" h="77" w="10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rect b="b" l="l" r="r" t="t"/>
                <a:pathLst>
                  <a:path extrusionOk="0" h="100" w="13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rect b="b" l="l" r="r" t="t"/>
                <a:pathLst>
                  <a:path extrusionOk="0" h="76" w="79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rect b="b" l="l" r="r" t="t"/>
                <a:pathLst>
                  <a:path extrusionOk="0" h="94" w="96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6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rect b="b" l="l" r="r" t="t"/>
                <a:pathLst>
                  <a:path extrusionOk="0" h="137" w="111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rect b="b" l="l" r="r" t="t"/>
                <a:pathLst>
                  <a:path extrusionOk="0" h="77" w="64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rect b="b" l="l" r="r" t="t"/>
                <a:pathLst>
                  <a:path extrusionOk="0" h="224" w="113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rect b="b" l="l" r="r" t="t"/>
                <a:pathLst>
                  <a:path extrusionOk="0" h="99" w="123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rect b="b" l="l" r="r" t="t"/>
                <a:pathLst>
                  <a:path extrusionOk="0" h="112" w="12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rect b="b" l="l" r="r" t="t"/>
                <a:pathLst>
                  <a:path extrusionOk="0" h="116" w="112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rect b="b" l="l" r="r" t="t"/>
                <a:pathLst>
                  <a:path extrusionOk="0" h="164" w="234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rect b="b" l="l" r="r" t="t"/>
                <a:pathLst>
                  <a:path extrusionOk="0" h="104" w="139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rect b="b" l="l" r="r" t="t"/>
                <a:pathLst>
                  <a:path extrusionOk="0" h="88" w="96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rect b="b" l="l" r="r" t="t"/>
                <a:pathLst>
                  <a:path extrusionOk="0" h="161" w="1611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rect b="b" l="l" r="r" t="t"/>
                <a:pathLst>
                  <a:path extrusionOk="0" h="61" w="244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rect b="b" l="l" r="r" t="t"/>
                <a:pathLst>
                  <a:path extrusionOk="0" h="4" w="79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rect b="b" l="l" r="r" t="t"/>
                <a:pathLst>
                  <a:path extrusionOk="0" h="97" w="451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rect b="b" l="l" r="r" t="t"/>
                <a:pathLst>
                  <a:path extrusionOk="0" h="113" w="494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4" name="Google Shape;764;p26"/>
            <p:cNvSpPr/>
            <p:nvPr/>
          </p:nvSpPr>
          <p:spPr>
            <a:xfrm>
              <a:off x="721500" y="4632187"/>
              <a:ext cx="438063" cy="179112"/>
            </a:xfrm>
            <a:custGeom>
              <a:rect b="b" l="l" r="r" t="t"/>
              <a:pathLst>
                <a:path extrusionOk="0" h="4922" w="12038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1277260" y="1702962"/>
              <a:ext cx="569758" cy="666883"/>
            </a:xfrm>
            <a:custGeom>
              <a:rect b="b" l="l" r="r" t="t"/>
              <a:pathLst>
                <a:path extrusionOk="0" h="18326" w="15657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1432092" y="1893019"/>
              <a:ext cx="411935" cy="585115"/>
            </a:xfrm>
            <a:custGeom>
              <a:rect b="b" l="l" r="r" t="t"/>
              <a:pathLst>
                <a:path extrusionOk="0" h="16079" w="1132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562617" y="2556633"/>
              <a:ext cx="582386" cy="657058"/>
            </a:xfrm>
            <a:custGeom>
              <a:rect b="b" l="l" r="r" t="t"/>
              <a:pathLst>
                <a:path extrusionOk="0" h="18056" w="16004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1385260" y="2449178"/>
              <a:ext cx="385370" cy="770995"/>
            </a:xfrm>
            <a:custGeom>
              <a:rect b="b" l="l" r="r" t="t"/>
              <a:pathLst>
                <a:path extrusionOk="0" h="21187" w="1059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91147" y="3164536"/>
              <a:ext cx="1115062" cy="1537405"/>
            </a:xfrm>
            <a:custGeom>
              <a:rect b="b" l="l" r="r" t="t"/>
              <a:pathLst>
                <a:path extrusionOk="0" h="42248" w="30642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1856272" y="4657004"/>
              <a:ext cx="388245" cy="159315"/>
            </a:xfrm>
            <a:custGeom>
              <a:rect b="b" l="l" r="r" t="t"/>
              <a:pathLst>
                <a:path extrusionOk="0" h="4378" w="10669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125109" y="3133934"/>
              <a:ext cx="223944" cy="203384"/>
            </a:xfrm>
            <a:custGeom>
              <a:rect b="b" l="l" r="r" t="t"/>
              <a:pathLst>
                <a:path extrusionOk="0" h="5589" w="6154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100110" y="3156640"/>
              <a:ext cx="204112" cy="167976"/>
            </a:xfrm>
            <a:custGeom>
              <a:rect b="b" l="l" r="r" t="t"/>
              <a:pathLst>
                <a:path extrusionOk="0" h="4616" w="5609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1413243" y="2511802"/>
              <a:ext cx="706949" cy="726708"/>
            </a:xfrm>
            <a:custGeom>
              <a:rect b="b" l="l" r="r" t="t"/>
              <a:pathLst>
                <a:path extrusionOk="0" h="19970" w="19427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1413243" y="2511802"/>
              <a:ext cx="715682" cy="735660"/>
            </a:xfrm>
            <a:custGeom>
              <a:rect b="b" l="l" r="r" t="t"/>
              <a:pathLst>
                <a:path extrusionOk="0" h="20216" w="19667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272882" y="3396839"/>
              <a:ext cx="1531109" cy="703783"/>
            </a:xfrm>
            <a:custGeom>
              <a:rect b="b" l="l" r="r" t="t"/>
              <a:pathLst>
                <a:path extrusionOk="0" h="19340" w="42075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382338" y="4078684"/>
              <a:ext cx="1212115" cy="519649"/>
            </a:xfrm>
            <a:custGeom>
              <a:rect b="b" l="l" r="r" t="t"/>
              <a:pathLst>
                <a:path extrusionOk="0" h="14280" w="33309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212150" y="3267370"/>
              <a:ext cx="84643" cy="151382"/>
            </a:xfrm>
            <a:custGeom>
              <a:rect b="b" l="l" r="r" t="t"/>
              <a:pathLst>
                <a:path extrusionOk="0" h="4160" w="2326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179837" y="3223522"/>
              <a:ext cx="79585" cy="79767"/>
            </a:xfrm>
            <a:custGeom>
              <a:rect b="b" l="l" r="r" t="t"/>
              <a:pathLst>
                <a:path extrusionOk="0" h="2192" w="2187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471199" y="3401788"/>
              <a:ext cx="248471" cy="693775"/>
            </a:xfrm>
            <a:custGeom>
              <a:rect b="b" l="l" r="r" t="t"/>
              <a:pathLst>
                <a:path extrusionOk="0" h="19065" w="6828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745349" y="3396803"/>
              <a:ext cx="133187" cy="693885"/>
            </a:xfrm>
            <a:custGeom>
              <a:rect b="b" l="l" r="r" t="t"/>
              <a:pathLst>
                <a:path extrusionOk="0" h="19068" w="366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3010002" y="3396839"/>
              <a:ext cx="21907" cy="708804"/>
            </a:xfrm>
            <a:custGeom>
              <a:rect b="b" l="l" r="r" t="t"/>
              <a:pathLst>
                <a:path extrusionOk="0" h="19478" w="602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3188669" y="3411722"/>
              <a:ext cx="97707" cy="693921"/>
            </a:xfrm>
            <a:custGeom>
              <a:rect b="b" l="l" r="r" t="t"/>
              <a:pathLst>
                <a:path extrusionOk="0" h="19069" w="2685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3367299" y="3391818"/>
              <a:ext cx="178420" cy="708804"/>
            </a:xfrm>
            <a:custGeom>
              <a:rect b="b" l="l" r="r" t="t"/>
              <a:pathLst>
                <a:path extrusionOk="0" h="19478" w="4903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43175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294668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578072" y="4582335"/>
              <a:ext cx="94541" cy="119541"/>
            </a:xfrm>
            <a:custGeom>
              <a:rect b="b" l="l" r="r" t="t"/>
              <a:pathLst>
                <a:path extrusionOk="0" h="3285" w="2598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3329528" y="4582335"/>
              <a:ext cx="94687" cy="119541"/>
            </a:xfrm>
            <a:custGeom>
              <a:rect b="b" l="l" r="r" t="t"/>
              <a:pathLst>
                <a:path extrusionOk="0" h="3285" w="2602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468117" y="3283271"/>
              <a:ext cx="101455" cy="378310"/>
            </a:xfrm>
            <a:custGeom>
              <a:rect b="b" l="l" r="r" t="t"/>
              <a:pathLst>
                <a:path extrusionOk="0" h="10396" w="2788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567992" y="4094659"/>
              <a:ext cx="36" cy="3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400">
              <a:solidFill>
                <a:srgbClr val="00A0A0"/>
              </a:solidFill>
              <a:prstDash val="solid"/>
              <a:miter lim="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1745978" y="2114878"/>
              <a:ext cx="77765" cy="99454"/>
            </a:xfrm>
            <a:custGeom>
              <a:rect b="b" l="l" r="r" t="t"/>
              <a:pathLst>
                <a:path extrusionOk="0" h="2733" w="2137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1617928" y="2204648"/>
              <a:ext cx="115356" cy="57678"/>
            </a:xfrm>
            <a:custGeom>
              <a:rect b="b" l="l" r="r" t="t"/>
              <a:pathLst>
                <a:path extrusionOk="0" h="1585" w="317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1508908" y="2086022"/>
              <a:ext cx="35226" cy="28894"/>
            </a:xfrm>
            <a:custGeom>
              <a:rect b="b" l="l" r="r" t="t"/>
              <a:pathLst>
                <a:path extrusionOk="0" h="794" w="968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1695617" y="2087296"/>
              <a:ext cx="22562" cy="32787"/>
            </a:xfrm>
            <a:custGeom>
              <a:rect b="b" l="l" r="r" t="t"/>
              <a:pathLst>
                <a:path extrusionOk="0" h="901" w="62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1758896" y="2085295"/>
              <a:ext cx="22453" cy="32642"/>
            </a:xfrm>
            <a:custGeom>
              <a:rect b="b" l="l" r="r" t="t"/>
              <a:pathLst>
                <a:path extrusionOk="0" h="897" w="617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645910" y="2012445"/>
              <a:ext cx="64665" cy="34389"/>
            </a:xfrm>
            <a:custGeom>
              <a:rect b="b" l="l" r="r" t="t"/>
              <a:pathLst>
                <a:path extrusionOk="0" h="945" w="1777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739683" y="2007023"/>
              <a:ext cx="48435" cy="34825"/>
            </a:xfrm>
            <a:custGeom>
              <a:rect b="b" l="l" r="r" t="t"/>
              <a:pathLst>
                <a:path extrusionOk="0" h="957" w="1331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26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98" name="Google Shape;798;p26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27"/>
          <p:cNvGraphicFramePr/>
          <p:nvPr/>
        </p:nvGraphicFramePr>
        <p:xfrm>
          <a:off x="85188" y="19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{6853815E-658B-4C28-9C6A-E79D36E30E29}</a:tableStyleId>
              </a:tblPr>
              <a:tblGrid>
                <a:gridCol w="2126250"/>
                <a:gridCol w="2126250"/>
              </a:tblGrid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Req_001_002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AUTOR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Pablo Gatti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FECHA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29/03/20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VERSIÓN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v1.0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PRIORIDAD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TIPO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Funcional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04" name="Google Shape;804;p2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4571999" y="2401250"/>
            <a:ext cx="4078800" cy="193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Barlow Condensed"/>
                <a:ea typeface="Barlow Condensed"/>
                <a:cs typeface="Barlow Condensed"/>
                <a:sym typeface="Barlow Condensed"/>
              </a:rPr>
              <a:t>El sistema debe realizar una búsqueda de los supermercados más cercanos en el perímetro de 15km de la ubicación actual del usuario.</a:t>
            </a:r>
            <a:endParaRPr sz="16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" name="Google Shape;810;p28"/>
          <p:cNvGraphicFramePr/>
          <p:nvPr/>
        </p:nvGraphicFramePr>
        <p:xfrm>
          <a:off x="85188" y="19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{6853815E-658B-4C28-9C6A-E79D36E30E29}</a:tableStyleId>
              </a:tblPr>
              <a:tblGrid>
                <a:gridCol w="2126250"/>
                <a:gridCol w="2126250"/>
              </a:tblGrid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Req_008_001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AUTOR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Pablo Gatti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FECHA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29/03/20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VERSIÓN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v2.0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PRIORIDAD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TIPO</a:t>
                      </a:r>
                      <a:endParaRPr sz="1800">
                        <a:solidFill>
                          <a:schemeClr val="l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Funcional</a:t>
                      </a:r>
                      <a:endParaRPr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11" name="Google Shape;811;p28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812" name="Google Shape;812;p28"/>
          <p:cNvSpPr/>
          <p:nvPr/>
        </p:nvSpPr>
        <p:spPr>
          <a:xfrm>
            <a:off x="4571999" y="2401250"/>
            <a:ext cx="4078800" cy="193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Barlow Condensed"/>
                <a:ea typeface="Barlow Condensed"/>
                <a:cs typeface="Barlow Condensed"/>
                <a:sym typeface="Barlow Condensed"/>
              </a:rPr>
              <a:t>El sistema debe ser compatible con sistemas operativos Android 6.0 o superior y IOS 7.1.2 O superior que tengan sensor GPS.</a:t>
            </a:r>
            <a:endParaRPr sz="16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29"/>
          <p:cNvGrpSpPr/>
          <p:nvPr/>
        </p:nvGrpSpPr>
        <p:grpSpPr>
          <a:xfrm>
            <a:off x="319500" y="2918252"/>
            <a:ext cx="516900" cy="1157573"/>
            <a:chOff x="319500" y="2918252"/>
            <a:chExt cx="516900" cy="1157573"/>
          </a:xfrm>
        </p:grpSpPr>
        <p:sp>
          <p:nvSpPr>
            <p:cNvPr id="818" name="Google Shape;818;p29"/>
            <p:cNvSpPr/>
            <p:nvPr/>
          </p:nvSpPr>
          <p:spPr>
            <a:xfrm>
              <a:off x="319500" y="37368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9" name="Google Shape;819;p29"/>
            <p:cNvGrpSpPr/>
            <p:nvPr/>
          </p:nvGrpSpPr>
          <p:grpSpPr>
            <a:xfrm>
              <a:off x="552925" y="2918252"/>
              <a:ext cx="46887" cy="1005185"/>
              <a:chOff x="552925" y="-363261"/>
              <a:chExt cx="46887" cy="1005185"/>
            </a:xfrm>
          </p:grpSpPr>
          <p:sp>
            <p:nvSpPr>
              <p:cNvPr id="820" name="Google Shape;820;p29"/>
              <p:cNvSpPr/>
              <p:nvPr/>
            </p:nvSpPr>
            <p:spPr>
              <a:xfrm>
                <a:off x="572651" y="-363261"/>
                <a:ext cx="8300" cy="98174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2" name="Google Shape;822;p29"/>
          <p:cNvGrpSpPr/>
          <p:nvPr/>
        </p:nvGrpSpPr>
        <p:grpSpPr>
          <a:xfrm>
            <a:off x="319500" y="1766702"/>
            <a:ext cx="516900" cy="1182823"/>
            <a:chOff x="319500" y="1766702"/>
            <a:chExt cx="516900" cy="1182823"/>
          </a:xfrm>
        </p:grpSpPr>
        <p:sp>
          <p:nvSpPr>
            <p:cNvPr id="823" name="Google Shape;823;p29"/>
            <p:cNvSpPr/>
            <p:nvPr/>
          </p:nvSpPr>
          <p:spPr>
            <a:xfrm>
              <a:off x="319500" y="2610525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29"/>
            <p:cNvGrpSpPr/>
            <p:nvPr/>
          </p:nvGrpSpPr>
          <p:grpSpPr>
            <a:xfrm>
              <a:off x="552925" y="1766702"/>
              <a:ext cx="46887" cy="1030435"/>
              <a:chOff x="552925" y="-388511"/>
              <a:chExt cx="46887" cy="1030435"/>
            </a:xfrm>
          </p:grpSpPr>
          <p:sp>
            <p:nvSpPr>
              <p:cNvPr id="825" name="Google Shape;825;p29"/>
              <p:cNvSpPr/>
              <p:nvPr/>
            </p:nvSpPr>
            <p:spPr>
              <a:xfrm>
                <a:off x="571701" y="-388511"/>
                <a:ext cx="8300" cy="1007011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7" name="Google Shape;827;p29"/>
          <p:cNvGrpSpPr/>
          <p:nvPr/>
        </p:nvGrpSpPr>
        <p:grpSpPr>
          <a:xfrm>
            <a:off x="319500" y="887276"/>
            <a:ext cx="516900" cy="954824"/>
            <a:chOff x="319500" y="887276"/>
            <a:chExt cx="516900" cy="954824"/>
          </a:xfrm>
        </p:grpSpPr>
        <p:sp>
          <p:nvSpPr>
            <p:cNvPr id="828" name="Google Shape;828;p29"/>
            <p:cNvSpPr/>
            <p:nvPr/>
          </p:nvSpPr>
          <p:spPr>
            <a:xfrm>
              <a:off x="319500" y="1503100"/>
              <a:ext cx="516900" cy="33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9" name="Google Shape;829;p29"/>
            <p:cNvGrpSpPr/>
            <p:nvPr/>
          </p:nvGrpSpPr>
          <p:grpSpPr>
            <a:xfrm>
              <a:off x="552925" y="887276"/>
              <a:ext cx="46887" cy="807911"/>
              <a:chOff x="552925" y="-165987"/>
              <a:chExt cx="46887" cy="807911"/>
            </a:xfrm>
          </p:grpSpPr>
          <p:sp>
            <p:nvSpPr>
              <p:cNvPr id="830" name="Google Shape;830;p29"/>
              <p:cNvSpPr/>
              <p:nvPr/>
            </p:nvSpPr>
            <p:spPr>
              <a:xfrm>
                <a:off x="573549" y="-165987"/>
                <a:ext cx="6450" cy="784502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55292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2" name="Google Shape;832;p2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33" name="Google Shape;833;p2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2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de diseño 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839" name="Google Shape;839;p29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Simplicidad</a:t>
            </a:r>
            <a:endParaRPr/>
          </a:p>
        </p:txBody>
      </p:sp>
      <p:sp>
        <p:nvSpPr>
          <p:cNvPr id="840" name="Google Shape;840;p29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Rapidez </a:t>
            </a:r>
            <a:endParaRPr/>
          </a:p>
        </p:txBody>
      </p:sp>
      <p:sp>
        <p:nvSpPr>
          <p:cNvPr id="841" name="Google Shape;841;p29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</a:t>
            </a:r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60545" y="1587136"/>
            <a:ext cx="3163953" cy="3024023"/>
            <a:chOff x="5473300" y="1343500"/>
            <a:chExt cx="3418642" cy="3267448"/>
          </a:xfrm>
        </p:grpSpPr>
        <p:sp>
          <p:nvSpPr>
            <p:cNvPr id="843" name="Google Shape;843;p29"/>
            <p:cNvSpPr/>
            <p:nvPr/>
          </p:nvSpPr>
          <p:spPr>
            <a:xfrm>
              <a:off x="6789626" y="2070017"/>
              <a:ext cx="59923" cy="462891"/>
            </a:xfrm>
            <a:custGeom>
              <a:rect b="b" l="l" r="r" t="t"/>
              <a:pathLst>
                <a:path extrusionOk="0" h="6288" w="814">
                  <a:moveTo>
                    <a:pt x="609" y="1"/>
                  </a:moveTo>
                  <a:lnTo>
                    <a:pt x="0" y="21"/>
                  </a:lnTo>
                  <a:lnTo>
                    <a:pt x="206" y="6287"/>
                  </a:lnTo>
                  <a:lnTo>
                    <a:pt x="813" y="6267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618765" y="2055809"/>
              <a:ext cx="59628" cy="476804"/>
            </a:xfrm>
            <a:custGeom>
              <a:rect b="b" l="l" r="r" t="t"/>
              <a:pathLst>
                <a:path extrusionOk="0" h="6477" w="810">
                  <a:moveTo>
                    <a:pt x="203" y="1"/>
                  </a:moveTo>
                  <a:lnTo>
                    <a:pt x="1" y="6460"/>
                  </a:lnTo>
                  <a:lnTo>
                    <a:pt x="609" y="6476"/>
                  </a:lnTo>
                  <a:lnTo>
                    <a:pt x="810" y="2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5510402" y="1664172"/>
              <a:ext cx="1432401" cy="414968"/>
            </a:xfrm>
            <a:custGeom>
              <a:rect b="b" l="l" r="r" t="t"/>
              <a:pathLst>
                <a:path extrusionOk="0" h="5637" w="19458">
                  <a:moveTo>
                    <a:pt x="1" y="0"/>
                  </a:moveTo>
                  <a:lnTo>
                    <a:pt x="1" y="5636"/>
                  </a:lnTo>
                  <a:lnTo>
                    <a:pt x="19457" y="5514"/>
                  </a:lnTo>
                  <a:lnTo>
                    <a:pt x="19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5473300" y="2513333"/>
              <a:ext cx="1919511" cy="823163"/>
            </a:xfrm>
            <a:custGeom>
              <a:rect b="b" l="l" r="r" t="t"/>
              <a:pathLst>
                <a:path extrusionOk="0" h="11182" w="26075">
                  <a:moveTo>
                    <a:pt x="0" y="1"/>
                  </a:moveTo>
                  <a:lnTo>
                    <a:pt x="8847" y="11181"/>
                  </a:lnTo>
                  <a:lnTo>
                    <a:pt x="26074" y="11181"/>
                  </a:lnTo>
                  <a:lnTo>
                    <a:pt x="2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525567" y="2531958"/>
              <a:ext cx="1617395" cy="775755"/>
            </a:xfrm>
            <a:custGeom>
              <a:rect b="b" l="l" r="r" t="t"/>
              <a:pathLst>
                <a:path extrusionOk="0" h="10538" w="21971">
                  <a:moveTo>
                    <a:pt x="0" y="1"/>
                  </a:moveTo>
                  <a:lnTo>
                    <a:pt x="8359" y="10538"/>
                  </a:lnTo>
                  <a:lnTo>
                    <a:pt x="19251" y="10538"/>
                  </a:lnTo>
                  <a:lnTo>
                    <a:pt x="21971" y="8462"/>
                  </a:lnTo>
                  <a:lnTo>
                    <a:pt x="21430" y="1673"/>
                  </a:lnTo>
                  <a:lnTo>
                    <a:pt x="1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597343" y="2556914"/>
              <a:ext cx="1464276" cy="750799"/>
            </a:xfrm>
            <a:custGeom>
              <a:rect b="b" l="l" r="r" t="t"/>
              <a:pathLst>
                <a:path extrusionOk="0" h="10199" w="19891">
                  <a:moveTo>
                    <a:pt x="3579" y="0"/>
                  </a:moveTo>
                  <a:cubicBezTo>
                    <a:pt x="2926" y="0"/>
                    <a:pt x="2464" y="451"/>
                    <a:pt x="2071" y="924"/>
                  </a:cubicBezTo>
                  <a:cubicBezTo>
                    <a:pt x="1916" y="377"/>
                    <a:pt x="1465" y="91"/>
                    <a:pt x="1017" y="91"/>
                  </a:cubicBezTo>
                  <a:cubicBezTo>
                    <a:pt x="589" y="91"/>
                    <a:pt x="164" y="352"/>
                    <a:pt x="0" y="893"/>
                  </a:cubicBezTo>
                  <a:lnTo>
                    <a:pt x="7384" y="10199"/>
                  </a:lnTo>
                  <a:lnTo>
                    <a:pt x="18276" y="10199"/>
                  </a:lnTo>
                  <a:lnTo>
                    <a:pt x="19594" y="9192"/>
                  </a:lnTo>
                  <a:cubicBezTo>
                    <a:pt x="19480" y="8352"/>
                    <a:pt x="19630" y="7499"/>
                    <a:pt x="19440" y="6678"/>
                  </a:cubicBezTo>
                  <a:cubicBezTo>
                    <a:pt x="19239" y="5806"/>
                    <a:pt x="19275" y="5372"/>
                    <a:pt x="19531" y="4527"/>
                  </a:cubicBezTo>
                  <a:cubicBezTo>
                    <a:pt x="19796" y="3651"/>
                    <a:pt x="19890" y="2913"/>
                    <a:pt x="19302" y="2156"/>
                  </a:cubicBezTo>
                  <a:cubicBezTo>
                    <a:pt x="18794" y="1505"/>
                    <a:pt x="17941" y="1418"/>
                    <a:pt x="17144" y="1382"/>
                  </a:cubicBezTo>
                  <a:cubicBezTo>
                    <a:pt x="17088" y="1379"/>
                    <a:pt x="17033" y="1378"/>
                    <a:pt x="16980" y="1378"/>
                  </a:cubicBezTo>
                  <a:cubicBezTo>
                    <a:pt x="15969" y="1378"/>
                    <a:pt x="15233" y="1784"/>
                    <a:pt x="14271" y="1994"/>
                  </a:cubicBezTo>
                  <a:cubicBezTo>
                    <a:pt x="14148" y="2020"/>
                    <a:pt x="14058" y="2033"/>
                    <a:pt x="13990" y="2033"/>
                  </a:cubicBezTo>
                  <a:cubicBezTo>
                    <a:pt x="13739" y="2033"/>
                    <a:pt x="13788" y="1852"/>
                    <a:pt x="13579" y="1461"/>
                  </a:cubicBezTo>
                  <a:cubicBezTo>
                    <a:pt x="13271" y="886"/>
                    <a:pt x="12728" y="603"/>
                    <a:pt x="12112" y="603"/>
                  </a:cubicBezTo>
                  <a:cubicBezTo>
                    <a:pt x="11990" y="603"/>
                    <a:pt x="11864" y="614"/>
                    <a:pt x="11737" y="636"/>
                  </a:cubicBezTo>
                  <a:cubicBezTo>
                    <a:pt x="11426" y="687"/>
                    <a:pt x="11123" y="985"/>
                    <a:pt x="10863" y="985"/>
                  </a:cubicBezTo>
                  <a:cubicBezTo>
                    <a:pt x="10842" y="985"/>
                    <a:pt x="10822" y="983"/>
                    <a:pt x="10801" y="979"/>
                  </a:cubicBezTo>
                  <a:cubicBezTo>
                    <a:pt x="10648" y="952"/>
                    <a:pt x="10490" y="656"/>
                    <a:pt x="10222" y="624"/>
                  </a:cubicBezTo>
                  <a:cubicBezTo>
                    <a:pt x="10156" y="616"/>
                    <a:pt x="10091" y="613"/>
                    <a:pt x="10026" y="613"/>
                  </a:cubicBezTo>
                  <a:cubicBezTo>
                    <a:pt x="9485" y="613"/>
                    <a:pt x="8989" y="882"/>
                    <a:pt x="8943" y="1485"/>
                  </a:cubicBezTo>
                  <a:cubicBezTo>
                    <a:pt x="8490" y="1013"/>
                    <a:pt x="8101" y="569"/>
                    <a:pt x="7563" y="569"/>
                  </a:cubicBezTo>
                  <a:cubicBezTo>
                    <a:pt x="7319" y="569"/>
                    <a:pt x="7043" y="661"/>
                    <a:pt x="6717" y="885"/>
                  </a:cubicBezTo>
                  <a:cubicBezTo>
                    <a:pt x="6488" y="503"/>
                    <a:pt x="6110" y="236"/>
                    <a:pt x="5725" y="236"/>
                  </a:cubicBezTo>
                  <a:cubicBezTo>
                    <a:pt x="5433" y="236"/>
                    <a:pt x="5137" y="388"/>
                    <a:pt x="4898" y="759"/>
                  </a:cubicBezTo>
                  <a:cubicBezTo>
                    <a:pt x="4874" y="305"/>
                    <a:pt x="4179" y="72"/>
                    <a:pt x="3800" y="17"/>
                  </a:cubicBezTo>
                  <a:cubicBezTo>
                    <a:pt x="3724" y="6"/>
                    <a:pt x="3651" y="0"/>
                    <a:pt x="3579" y="0"/>
                  </a:cubicBezTo>
                  <a:close/>
                </a:path>
              </a:pathLst>
            </a:custGeom>
            <a:solidFill>
              <a:srgbClr val="FF84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999948" y="2818546"/>
              <a:ext cx="97466" cy="82743"/>
            </a:xfrm>
            <a:custGeom>
              <a:rect b="b" l="l" r="r" t="t"/>
              <a:pathLst>
                <a:path extrusionOk="0" h="1124" w="1324">
                  <a:moveTo>
                    <a:pt x="896" y="1"/>
                  </a:moveTo>
                  <a:cubicBezTo>
                    <a:pt x="867" y="1"/>
                    <a:pt x="838" y="1"/>
                    <a:pt x="810" y="2"/>
                  </a:cubicBezTo>
                  <a:cubicBezTo>
                    <a:pt x="640" y="11"/>
                    <a:pt x="462" y="54"/>
                    <a:pt x="309" y="157"/>
                  </a:cubicBezTo>
                  <a:cubicBezTo>
                    <a:pt x="163" y="267"/>
                    <a:pt x="68" y="437"/>
                    <a:pt x="36" y="611"/>
                  </a:cubicBezTo>
                  <a:cubicBezTo>
                    <a:pt x="1" y="780"/>
                    <a:pt x="8" y="953"/>
                    <a:pt x="41" y="1124"/>
                  </a:cubicBezTo>
                  <a:cubicBezTo>
                    <a:pt x="52" y="953"/>
                    <a:pt x="64" y="784"/>
                    <a:pt x="112" y="627"/>
                  </a:cubicBezTo>
                  <a:cubicBezTo>
                    <a:pt x="154" y="472"/>
                    <a:pt x="238" y="326"/>
                    <a:pt x="367" y="239"/>
                  </a:cubicBezTo>
                  <a:cubicBezTo>
                    <a:pt x="494" y="145"/>
                    <a:pt x="656" y="106"/>
                    <a:pt x="817" y="77"/>
                  </a:cubicBezTo>
                  <a:cubicBezTo>
                    <a:pt x="983" y="54"/>
                    <a:pt x="1154" y="50"/>
                    <a:pt x="1323" y="42"/>
                  </a:cubicBezTo>
                  <a:cubicBezTo>
                    <a:pt x="1185" y="16"/>
                    <a:pt x="1040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179277" y="2968501"/>
              <a:ext cx="146715" cy="49617"/>
            </a:xfrm>
            <a:custGeom>
              <a:rect b="b" l="l" r="r" t="t"/>
              <a:pathLst>
                <a:path extrusionOk="0" h="674" w="1993">
                  <a:moveTo>
                    <a:pt x="817" y="1"/>
                  </a:moveTo>
                  <a:cubicBezTo>
                    <a:pt x="528" y="1"/>
                    <a:pt x="243" y="94"/>
                    <a:pt x="0" y="235"/>
                  </a:cubicBezTo>
                  <a:cubicBezTo>
                    <a:pt x="253" y="159"/>
                    <a:pt x="511" y="93"/>
                    <a:pt x="764" y="93"/>
                  </a:cubicBezTo>
                  <a:cubicBezTo>
                    <a:pt x="865" y="93"/>
                    <a:pt x="966" y="104"/>
                    <a:pt x="1066" y="129"/>
                  </a:cubicBezTo>
                  <a:cubicBezTo>
                    <a:pt x="1417" y="207"/>
                    <a:pt x="1709" y="440"/>
                    <a:pt x="1993" y="673"/>
                  </a:cubicBezTo>
                  <a:cubicBezTo>
                    <a:pt x="1767" y="381"/>
                    <a:pt x="1464" y="129"/>
                    <a:pt x="1089" y="29"/>
                  </a:cubicBezTo>
                  <a:cubicBezTo>
                    <a:pt x="999" y="10"/>
                    <a:pt x="908" y="1"/>
                    <a:pt x="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181853" y="2811405"/>
              <a:ext cx="139206" cy="42476"/>
            </a:xfrm>
            <a:custGeom>
              <a:rect b="b" l="l" r="r" t="t"/>
              <a:pathLst>
                <a:path extrusionOk="0" h="577" w="1891">
                  <a:moveTo>
                    <a:pt x="920" y="0"/>
                  </a:moveTo>
                  <a:cubicBezTo>
                    <a:pt x="904" y="0"/>
                    <a:pt x="888" y="0"/>
                    <a:pt x="872" y="1"/>
                  </a:cubicBezTo>
                  <a:cubicBezTo>
                    <a:pt x="691" y="13"/>
                    <a:pt x="501" y="56"/>
                    <a:pt x="344" y="159"/>
                  </a:cubicBezTo>
                  <a:cubicBezTo>
                    <a:pt x="186" y="261"/>
                    <a:pt x="67" y="411"/>
                    <a:pt x="0" y="577"/>
                  </a:cubicBezTo>
                  <a:cubicBezTo>
                    <a:pt x="103" y="431"/>
                    <a:pt x="233" y="309"/>
                    <a:pt x="383" y="226"/>
                  </a:cubicBezTo>
                  <a:cubicBezTo>
                    <a:pt x="537" y="147"/>
                    <a:pt x="707" y="108"/>
                    <a:pt x="880" y="103"/>
                  </a:cubicBezTo>
                  <a:cubicBezTo>
                    <a:pt x="907" y="102"/>
                    <a:pt x="935" y="101"/>
                    <a:pt x="963" y="101"/>
                  </a:cubicBezTo>
                  <a:cubicBezTo>
                    <a:pt x="1279" y="101"/>
                    <a:pt x="1597" y="199"/>
                    <a:pt x="1891" y="340"/>
                  </a:cubicBezTo>
                  <a:cubicBezTo>
                    <a:pt x="1626" y="122"/>
                    <a:pt x="127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040069" y="3000598"/>
              <a:ext cx="99159" cy="131918"/>
            </a:xfrm>
            <a:custGeom>
              <a:rect b="b" l="l" r="r" t="t"/>
              <a:pathLst>
                <a:path extrusionOk="0" h="1792" w="1347">
                  <a:moveTo>
                    <a:pt x="1" y="1"/>
                  </a:moveTo>
                  <a:cubicBezTo>
                    <a:pt x="210" y="39"/>
                    <a:pt x="411" y="103"/>
                    <a:pt x="589" y="201"/>
                  </a:cubicBezTo>
                  <a:cubicBezTo>
                    <a:pt x="766" y="300"/>
                    <a:pt x="928" y="431"/>
                    <a:pt x="1039" y="604"/>
                  </a:cubicBezTo>
                  <a:cubicBezTo>
                    <a:pt x="1272" y="939"/>
                    <a:pt x="1303" y="1378"/>
                    <a:pt x="1252" y="1792"/>
                  </a:cubicBezTo>
                  <a:cubicBezTo>
                    <a:pt x="1319" y="1591"/>
                    <a:pt x="1346" y="1374"/>
                    <a:pt x="1330" y="1161"/>
                  </a:cubicBezTo>
                  <a:cubicBezTo>
                    <a:pt x="1314" y="943"/>
                    <a:pt x="1239" y="730"/>
                    <a:pt x="1121" y="545"/>
                  </a:cubicBezTo>
                  <a:cubicBezTo>
                    <a:pt x="995" y="367"/>
                    <a:pt x="822" y="221"/>
                    <a:pt x="624" y="130"/>
                  </a:cubicBezTo>
                  <a:cubicBezTo>
                    <a:pt x="427" y="43"/>
                    <a:pt x="2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267542" y="3103440"/>
              <a:ext cx="170345" cy="106079"/>
            </a:xfrm>
            <a:custGeom>
              <a:rect b="b" l="l" r="r" t="t"/>
              <a:pathLst>
                <a:path extrusionOk="0" h="1441" w="2314">
                  <a:moveTo>
                    <a:pt x="1265" y="0"/>
                  </a:moveTo>
                  <a:cubicBezTo>
                    <a:pt x="1088" y="0"/>
                    <a:pt x="909" y="25"/>
                    <a:pt x="739" y="75"/>
                  </a:cubicBezTo>
                  <a:cubicBezTo>
                    <a:pt x="470" y="158"/>
                    <a:pt x="218" y="351"/>
                    <a:pt x="111" y="620"/>
                  </a:cubicBezTo>
                  <a:cubicBezTo>
                    <a:pt x="0" y="888"/>
                    <a:pt x="32" y="1172"/>
                    <a:pt x="52" y="1440"/>
                  </a:cubicBezTo>
                  <a:cubicBezTo>
                    <a:pt x="76" y="1168"/>
                    <a:pt x="64" y="888"/>
                    <a:pt x="178" y="651"/>
                  </a:cubicBezTo>
                  <a:cubicBezTo>
                    <a:pt x="293" y="411"/>
                    <a:pt x="513" y="241"/>
                    <a:pt x="766" y="174"/>
                  </a:cubicBezTo>
                  <a:cubicBezTo>
                    <a:pt x="944" y="115"/>
                    <a:pt x="1131" y="90"/>
                    <a:pt x="1321" y="90"/>
                  </a:cubicBezTo>
                  <a:cubicBezTo>
                    <a:pt x="1400" y="90"/>
                    <a:pt x="1480" y="95"/>
                    <a:pt x="1559" y="103"/>
                  </a:cubicBezTo>
                  <a:cubicBezTo>
                    <a:pt x="1823" y="130"/>
                    <a:pt x="2092" y="201"/>
                    <a:pt x="2313" y="360"/>
                  </a:cubicBezTo>
                  <a:cubicBezTo>
                    <a:pt x="2116" y="166"/>
                    <a:pt x="1840" y="67"/>
                    <a:pt x="1568" y="24"/>
                  </a:cubicBezTo>
                  <a:cubicBezTo>
                    <a:pt x="1468" y="8"/>
                    <a:pt x="1367" y="0"/>
                    <a:pt x="1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6334680" y="2943325"/>
              <a:ext cx="73541" cy="139574"/>
            </a:xfrm>
            <a:custGeom>
              <a:rect b="b" l="l" r="r" t="t"/>
              <a:pathLst>
                <a:path extrusionOk="0" h="1896" w="999">
                  <a:moveTo>
                    <a:pt x="999" y="1"/>
                  </a:moveTo>
                  <a:lnTo>
                    <a:pt x="999" y="1"/>
                  </a:lnTo>
                  <a:cubicBezTo>
                    <a:pt x="817" y="92"/>
                    <a:pt x="636" y="182"/>
                    <a:pt x="462" y="296"/>
                  </a:cubicBezTo>
                  <a:cubicBezTo>
                    <a:pt x="292" y="407"/>
                    <a:pt x="130" y="565"/>
                    <a:pt x="51" y="766"/>
                  </a:cubicBezTo>
                  <a:cubicBezTo>
                    <a:pt x="16" y="869"/>
                    <a:pt x="0" y="976"/>
                    <a:pt x="0" y="1082"/>
                  </a:cubicBezTo>
                  <a:cubicBezTo>
                    <a:pt x="0" y="1189"/>
                    <a:pt x="8" y="1291"/>
                    <a:pt x="35" y="1394"/>
                  </a:cubicBezTo>
                  <a:cubicBezTo>
                    <a:pt x="91" y="1599"/>
                    <a:pt x="225" y="1773"/>
                    <a:pt x="390" y="1895"/>
                  </a:cubicBezTo>
                  <a:cubicBezTo>
                    <a:pt x="253" y="1741"/>
                    <a:pt x="146" y="1568"/>
                    <a:pt x="115" y="1374"/>
                  </a:cubicBezTo>
                  <a:cubicBezTo>
                    <a:pt x="83" y="1185"/>
                    <a:pt x="75" y="979"/>
                    <a:pt x="146" y="802"/>
                  </a:cubicBezTo>
                  <a:cubicBezTo>
                    <a:pt x="210" y="620"/>
                    <a:pt x="352" y="482"/>
                    <a:pt x="505" y="360"/>
                  </a:cubicBezTo>
                  <a:cubicBezTo>
                    <a:pt x="663" y="238"/>
                    <a:pt x="837" y="127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5694663" y="2644885"/>
              <a:ext cx="176382" cy="104754"/>
            </a:xfrm>
            <a:custGeom>
              <a:rect b="b" l="l" r="r" t="t"/>
              <a:pathLst>
                <a:path extrusionOk="0" h="1423" w="2396">
                  <a:moveTo>
                    <a:pt x="761" y="1"/>
                  </a:moveTo>
                  <a:cubicBezTo>
                    <a:pt x="741" y="1"/>
                    <a:pt x="722" y="1"/>
                    <a:pt x="702" y="2"/>
                  </a:cubicBezTo>
                  <a:cubicBezTo>
                    <a:pt x="434" y="10"/>
                    <a:pt x="158" y="124"/>
                    <a:pt x="0" y="341"/>
                  </a:cubicBezTo>
                  <a:cubicBezTo>
                    <a:pt x="182" y="163"/>
                    <a:pt x="428" y="80"/>
                    <a:pt x="675" y="80"/>
                  </a:cubicBezTo>
                  <a:cubicBezTo>
                    <a:pt x="685" y="80"/>
                    <a:pt x="696" y="80"/>
                    <a:pt x="707" y="81"/>
                  </a:cubicBezTo>
                  <a:cubicBezTo>
                    <a:pt x="959" y="84"/>
                    <a:pt x="1212" y="156"/>
                    <a:pt x="1441" y="274"/>
                  </a:cubicBezTo>
                  <a:cubicBezTo>
                    <a:pt x="1669" y="385"/>
                    <a:pt x="1882" y="542"/>
                    <a:pt x="2052" y="736"/>
                  </a:cubicBezTo>
                  <a:cubicBezTo>
                    <a:pt x="2222" y="926"/>
                    <a:pt x="2352" y="1162"/>
                    <a:pt x="2396" y="1423"/>
                  </a:cubicBezTo>
                  <a:cubicBezTo>
                    <a:pt x="2396" y="1154"/>
                    <a:pt x="2277" y="897"/>
                    <a:pt x="2112" y="684"/>
                  </a:cubicBezTo>
                  <a:cubicBezTo>
                    <a:pt x="1946" y="471"/>
                    <a:pt x="1725" y="305"/>
                    <a:pt x="1484" y="183"/>
                  </a:cubicBezTo>
                  <a:cubicBezTo>
                    <a:pt x="1260" y="73"/>
                    <a:pt x="1013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5820988" y="2792485"/>
              <a:ext cx="119772" cy="59113"/>
            </a:xfrm>
            <a:custGeom>
              <a:rect b="b" l="l" r="r" t="t"/>
              <a:pathLst>
                <a:path extrusionOk="0" h="803" w="1627">
                  <a:moveTo>
                    <a:pt x="913" y="0"/>
                  </a:moveTo>
                  <a:cubicBezTo>
                    <a:pt x="814" y="0"/>
                    <a:pt x="715" y="11"/>
                    <a:pt x="616" y="33"/>
                  </a:cubicBezTo>
                  <a:cubicBezTo>
                    <a:pt x="447" y="76"/>
                    <a:pt x="273" y="152"/>
                    <a:pt x="155" y="298"/>
                  </a:cubicBezTo>
                  <a:cubicBezTo>
                    <a:pt x="37" y="440"/>
                    <a:pt x="1" y="633"/>
                    <a:pt x="40" y="803"/>
                  </a:cubicBezTo>
                  <a:cubicBezTo>
                    <a:pt x="44" y="629"/>
                    <a:pt x="95" y="463"/>
                    <a:pt x="214" y="349"/>
                  </a:cubicBezTo>
                  <a:cubicBezTo>
                    <a:pt x="328" y="234"/>
                    <a:pt x="478" y="163"/>
                    <a:pt x="640" y="132"/>
                  </a:cubicBezTo>
                  <a:cubicBezTo>
                    <a:pt x="747" y="103"/>
                    <a:pt x="858" y="92"/>
                    <a:pt x="968" y="92"/>
                  </a:cubicBezTo>
                  <a:cubicBezTo>
                    <a:pt x="1025" y="92"/>
                    <a:pt x="1081" y="95"/>
                    <a:pt x="1137" y="100"/>
                  </a:cubicBezTo>
                  <a:cubicBezTo>
                    <a:pt x="1303" y="116"/>
                    <a:pt x="1469" y="156"/>
                    <a:pt x="1627" y="227"/>
                  </a:cubicBezTo>
                  <a:cubicBezTo>
                    <a:pt x="1489" y="120"/>
                    <a:pt x="1319" y="57"/>
                    <a:pt x="1149" y="21"/>
                  </a:cubicBezTo>
                  <a:cubicBezTo>
                    <a:pt x="1071" y="7"/>
                    <a:pt x="992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5918603" y="2666602"/>
              <a:ext cx="151426" cy="75455"/>
            </a:xfrm>
            <a:custGeom>
              <a:rect b="b" l="l" r="r" t="t"/>
              <a:pathLst>
                <a:path extrusionOk="0" h="1025" w="2057">
                  <a:moveTo>
                    <a:pt x="928" y="1"/>
                  </a:moveTo>
                  <a:cubicBezTo>
                    <a:pt x="907" y="1"/>
                    <a:pt x="886" y="1"/>
                    <a:pt x="865" y="3"/>
                  </a:cubicBezTo>
                  <a:cubicBezTo>
                    <a:pt x="616" y="22"/>
                    <a:pt x="383" y="157"/>
                    <a:pt x="241" y="354"/>
                  </a:cubicBezTo>
                  <a:cubicBezTo>
                    <a:pt x="95" y="543"/>
                    <a:pt x="1" y="792"/>
                    <a:pt x="64" y="1025"/>
                  </a:cubicBezTo>
                  <a:cubicBezTo>
                    <a:pt x="44" y="792"/>
                    <a:pt x="155" y="571"/>
                    <a:pt x="301" y="405"/>
                  </a:cubicBezTo>
                  <a:cubicBezTo>
                    <a:pt x="376" y="318"/>
                    <a:pt x="463" y="243"/>
                    <a:pt x="557" y="192"/>
                  </a:cubicBezTo>
                  <a:cubicBezTo>
                    <a:pt x="656" y="141"/>
                    <a:pt x="762" y="110"/>
                    <a:pt x="873" y="101"/>
                  </a:cubicBezTo>
                  <a:cubicBezTo>
                    <a:pt x="897" y="99"/>
                    <a:pt x="922" y="98"/>
                    <a:pt x="947" y="98"/>
                  </a:cubicBezTo>
                  <a:cubicBezTo>
                    <a:pt x="1140" y="98"/>
                    <a:pt x="1337" y="165"/>
                    <a:pt x="1512" y="263"/>
                  </a:cubicBezTo>
                  <a:cubicBezTo>
                    <a:pt x="1714" y="370"/>
                    <a:pt x="1895" y="520"/>
                    <a:pt x="2057" y="689"/>
                  </a:cubicBezTo>
                  <a:cubicBezTo>
                    <a:pt x="1927" y="492"/>
                    <a:pt x="1757" y="323"/>
                    <a:pt x="1552" y="196"/>
                  </a:cubicBezTo>
                  <a:cubicBezTo>
                    <a:pt x="1371" y="77"/>
                    <a:pt x="1151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6099919" y="2692368"/>
              <a:ext cx="104386" cy="72069"/>
            </a:xfrm>
            <a:custGeom>
              <a:rect b="b" l="l" r="r" t="t"/>
              <a:pathLst>
                <a:path extrusionOk="0" h="979" w="1418">
                  <a:moveTo>
                    <a:pt x="920" y="0"/>
                  </a:moveTo>
                  <a:cubicBezTo>
                    <a:pt x="754" y="4"/>
                    <a:pt x="585" y="39"/>
                    <a:pt x="423" y="110"/>
                  </a:cubicBezTo>
                  <a:cubicBezTo>
                    <a:pt x="269" y="186"/>
                    <a:pt x="122" y="312"/>
                    <a:pt x="64" y="478"/>
                  </a:cubicBezTo>
                  <a:cubicBezTo>
                    <a:pt x="0" y="643"/>
                    <a:pt x="16" y="820"/>
                    <a:pt x="67" y="979"/>
                  </a:cubicBezTo>
                  <a:cubicBezTo>
                    <a:pt x="56" y="813"/>
                    <a:pt x="67" y="647"/>
                    <a:pt x="135" y="509"/>
                  </a:cubicBezTo>
                  <a:cubicBezTo>
                    <a:pt x="202" y="371"/>
                    <a:pt x="324" y="261"/>
                    <a:pt x="466" y="201"/>
                  </a:cubicBezTo>
                  <a:cubicBezTo>
                    <a:pt x="608" y="130"/>
                    <a:pt x="766" y="99"/>
                    <a:pt x="927" y="79"/>
                  </a:cubicBezTo>
                  <a:cubicBezTo>
                    <a:pt x="1023" y="67"/>
                    <a:pt x="1121" y="62"/>
                    <a:pt x="1221" y="62"/>
                  </a:cubicBezTo>
                  <a:cubicBezTo>
                    <a:pt x="1286" y="62"/>
                    <a:pt x="1352" y="64"/>
                    <a:pt x="1417" y="67"/>
                  </a:cubicBezTo>
                  <a:cubicBezTo>
                    <a:pt x="1259" y="20"/>
                    <a:pt x="1089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6127230" y="3162406"/>
              <a:ext cx="121833" cy="52046"/>
            </a:xfrm>
            <a:custGeom>
              <a:rect b="b" l="l" r="r" t="t"/>
              <a:pathLst>
                <a:path extrusionOk="0" h="707" w="1655">
                  <a:moveTo>
                    <a:pt x="993" y="1"/>
                  </a:moveTo>
                  <a:cubicBezTo>
                    <a:pt x="902" y="1"/>
                    <a:pt x="810" y="15"/>
                    <a:pt x="722" y="40"/>
                  </a:cubicBezTo>
                  <a:cubicBezTo>
                    <a:pt x="399" y="158"/>
                    <a:pt x="150" y="419"/>
                    <a:pt x="0" y="707"/>
                  </a:cubicBezTo>
                  <a:cubicBezTo>
                    <a:pt x="217" y="466"/>
                    <a:pt x="458" y="233"/>
                    <a:pt x="754" y="138"/>
                  </a:cubicBezTo>
                  <a:cubicBezTo>
                    <a:pt x="843" y="106"/>
                    <a:pt x="935" y="91"/>
                    <a:pt x="1026" y="91"/>
                  </a:cubicBezTo>
                  <a:cubicBezTo>
                    <a:pt x="1090" y="91"/>
                    <a:pt x="1153" y="98"/>
                    <a:pt x="1216" y="111"/>
                  </a:cubicBezTo>
                  <a:cubicBezTo>
                    <a:pt x="1366" y="142"/>
                    <a:pt x="1512" y="218"/>
                    <a:pt x="1654" y="300"/>
                  </a:cubicBezTo>
                  <a:cubicBezTo>
                    <a:pt x="1540" y="182"/>
                    <a:pt x="1398" y="87"/>
                    <a:pt x="1232" y="36"/>
                  </a:cubicBezTo>
                  <a:cubicBezTo>
                    <a:pt x="1155" y="12"/>
                    <a:pt x="1075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6072313" y="2869709"/>
              <a:ext cx="144433" cy="63824"/>
            </a:xfrm>
            <a:custGeom>
              <a:rect b="b" l="l" r="r" t="t"/>
              <a:pathLst>
                <a:path extrusionOk="0" h="867" w="1962">
                  <a:moveTo>
                    <a:pt x="1205" y="1"/>
                  </a:moveTo>
                  <a:cubicBezTo>
                    <a:pt x="1069" y="1"/>
                    <a:pt x="934" y="18"/>
                    <a:pt x="801" y="50"/>
                  </a:cubicBezTo>
                  <a:cubicBezTo>
                    <a:pt x="608" y="105"/>
                    <a:pt x="419" y="196"/>
                    <a:pt x="269" y="338"/>
                  </a:cubicBezTo>
                  <a:cubicBezTo>
                    <a:pt x="123" y="480"/>
                    <a:pt x="24" y="669"/>
                    <a:pt x="0" y="866"/>
                  </a:cubicBezTo>
                  <a:cubicBezTo>
                    <a:pt x="64" y="681"/>
                    <a:pt x="174" y="515"/>
                    <a:pt x="320" y="397"/>
                  </a:cubicBezTo>
                  <a:cubicBezTo>
                    <a:pt x="470" y="275"/>
                    <a:pt x="644" y="192"/>
                    <a:pt x="829" y="149"/>
                  </a:cubicBezTo>
                  <a:cubicBezTo>
                    <a:pt x="974" y="108"/>
                    <a:pt x="1127" y="89"/>
                    <a:pt x="1281" y="89"/>
                  </a:cubicBezTo>
                  <a:cubicBezTo>
                    <a:pt x="1319" y="89"/>
                    <a:pt x="1358" y="90"/>
                    <a:pt x="1397" y="93"/>
                  </a:cubicBezTo>
                  <a:cubicBezTo>
                    <a:pt x="1587" y="105"/>
                    <a:pt x="1781" y="145"/>
                    <a:pt x="1962" y="227"/>
                  </a:cubicBezTo>
                  <a:cubicBezTo>
                    <a:pt x="1800" y="109"/>
                    <a:pt x="1603" y="45"/>
                    <a:pt x="1406" y="14"/>
                  </a:cubicBezTo>
                  <a:cubicBezTo>
                    <a:pt x="1339" y="5"/>
                    <a:pt x="1272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6562080" y="3055957"/>
              <a:ext cx="122127" cy="34157"/>
            </a:xfrm>
            <a:custGeom>
              <a:rect b="b" l="l" r="r" t="t"/>
              <a:pathLst>
                <a:path extrusionOk="0" h="464" w="1659">
                  <a:moveTo>
                    <a:pt x="943" y="0"/>
                  </a:moveTo>
                  <a:cubicBezTo>
                    <a:pt x="887" y="0"/>
                    <a:pt x="831" y="4"/>
                    <a:pt x="775" y="10"/>
                  </a:cubicBezTo>
                  <a:cubicBezTo>
                    <a:pt x="621" y="34"/>
                    <a:pt x="471" y="77"/>
                    <a:pt x="337" y="156"/>
                  </a:cubicBezTo>
                  <a:cubicBezTo>
                    <a:pt x="203" y="235"/>
                    <a:pt x="88" y="338"/>
                    <a:pt x="1" y="464"/>
                  </a:cubicBezTo>
                  <a:cubicBezTo>
                    <a:pt x="230" y="271"/>
                    <a:pt x="498" y="136"/>
                    <a:pt x="787" y="109"/>
                  </a:cubicBezTo>
                  <a:cubicBezTo>
                    <a:pt x="858" y="99"/>
                    <a:pt x="930" y="94"/>
                    <a:pt x="1002" y="94"/>
                  </a:cubicBezTo>
                  <a:cubicBezTo>
                    <a:pt x="1219" y="94"/>
                    <a:pt x="1439" y="136"/>
                    <a:pt x="1658" y="196"/>
                  </a:cubicBezTo>
                  <a:cubicBezTo>
                    <a:pt x="1445" y="66"/>
                    <a:pt x="1195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6510180" y="3196859"/>
              <a:ext cx="126691" cy="52487"/>
            </a:xfrm>
            <a:custGeom>
              <a:rect b="b" l="l" r="r" t="t"/>
              <a:pathLst>
                <a:path extrusionOk="0" h="713" w="1721">
                  <a:moveTo>
                    <a:pt x="767" y="0"/>
                  </a:moveTo>
                  <a:cubicBezTo>
                    <a:pt x="598" y="0"/>
                    <a:pt x="426" y="54"/>
                    <a:pt x="296" y="160"/>
                  </a:cubicBezTo>
                  <a:cubicBezTo>
                    <a:pt x="142" y="282"/>
                    <a:pt x="48" y="464"/>
                    <a:pt x="0" y="645"/>
                  </a:cubicBezTo>
                  <a:cubicBezTo>
                    <a:pt x="83" y="475"/>
                    <a:pt x="193" y="322"/>
                    <a:pt x="343" y="223"/>
                  </a:cubicBezTo>
                  <a:cubicBezTo>
                    <a:pt x="460" y="141"/>
                    <a:pt x="599" y="97"/>
                    <a:pt x="741" y="97"/>
                  </a:cubicBezTo>
                  <a:cubicBezTo>
                    <a:pt x="777" y="97"/>
                    <a:pt x="812" y="99"/>
                    <a:pt x="848" y="105"/>
                  </a:cubicBezTo>
                  <a:cubicBezTo>
                    <a:pt x="1026" y="124"/>
                    <a:pt x="1192" y="204"/>
                    <a:pt x="1341" y="310"/>
                  </a:cubicBezTo>
                  <a:cubicBezTo>
                    <a:pt x="1487" y="417"/>
                    <a:pt x="1614" y="555"/>
                    <a:pt x="1720" y="712"/>
                  </a:cubicBezTo>
                  <a:cubicBezTo>
                    <a:pt x="1587" y="361"/>
                    <a:pt x="1259" y="61"/>
                    <a:pt x="860" y="6"/>
                  </a:cubicBezTo>
                  <a:cubicBezTo>
                    <a:pt x="829" y="2"/>
                    <a:pt x="798" y="0"/>
                    <a:pt x="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6706220" y="3059197"/>
              <a:ext cx="131992" cy="90767"/>
            </a:xfrm>
            <a:custGeom>
              <a:rect b="b" l="l" r="r" t="t"/>
              <a:pathLst>
                <a:path extrusionOk="0" h="1233" w="1793">
                  <a:moveTo>
                    <a:pt x="1302" y="0"/>
                  </a:moveTo>
                  <a:cubicBezTo>
                    <a:pt x="1259" y="0"/>
                    <a:pt x="1216" y="2"/>
                    <a:pt x="1173" y="5"/>
                  </a:cubicBezTo>
                  <a:cubicBezTo>
                    <a:pt x="964" y="25"/>
                    <a:pt x="755" y="81"/>
                    <a:pt x="561" y="171"/>
                  </a:cubicBezTo>
                  <a:cubicBezTo>
                    <a:pt x="372" y="270"/>
                    <a:pt x="194" y="412"/>
                    <a:pt x="95" y="609"/>
                  </a:cubicBezTo>
                  <a:cubicBezTo>
                    <a:pt x="1" y="810"/>
                    <a:pt x="17" y="1043"/>
                    <a:pt x="103" y="1232"/>
                  </a:cubicBezTo>
                  <a:cubicBezTo>
                    <a:pt x="56" y="1028"/>
                    <a:pt x="68" y="819"/>
                    <a:pt x="166" y="644"/>
                  </a:cubicBezTo>
                  <a:cubicBezTo>
                    <a:pt x="265" y="475"/>
                    <a:pt x="427" y="349"/>
                    <a:pt x="605" y="262"/>
                  </a:cubicBezTo>
                  <a:cubicBezTo>
                    <a:pt x="782" y="171"/>
                    <a:pt x="979" y="116"/>
                    <a:pt x="1181" y="85"/>
                  </a:cubicBezTo>
                  <a:cubicBezTo>
                    <a:pt x="1284" y="68"/>
                    <a:pt x="1388" y="59"/>
                    <a:pt x="1493" y="59"/>
                  </a:cubicBezTo>
                  <a:cubicBezTo>
                    <a:pt x="1593" y="59"/>
                    <a:pt x="1693" y="67"/>
                    <a:pt x="1793" y="85"/>
                  </a:cubicBezTo>
                  <a:cubicBezTo>
                    <a:pt x="1639" y="25"/>
                    <a:pt x="1470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6435460" y="2980133"/>
              <a:ext cx="114250" cy="70155"/>
            </a:xfrm>
            <a:custGeom>
              <a:rect b="b" l="l" r="r" t="t"/>
              <a:pathLst>
                <a:path extrusionOk="0" h="953" w="1552">
                  <a:moveTo>
                    <a:pt x="445" y="0"/>
                  </a:moveTo>
                  <a:cubicBezTo>
                    <a:pt x="293" y="0"/>
                    <a:pt x="142" y="25"/>
                    <a:pt x="1" y="77"/>
                  </a:cubicBezTo>
                  <a:cubicBezTo>
                    <a:pt x="82" y="67"/>
                    <a:pt x="162" y="62"/>
                    <a:pt x="242" y="62"/>
                  </a:cubicBezTo>
                  <a:cubicBezTo>
                    <a:pt x="329" y="62"/>
                    <a:pt x="415" y="68"/>
                    <a:pt x="502" y="81"/>
                  </a:cubicBezTo>
                  <a:cubicBezTo>
                    <a:pt x="668" y="101"/>
                    <a:pt x="830" y="140"/>
                    <a:pt x="979" y="208"/>
                  </a:cubicBezTo>
                  <a:cubicBezTo>
                    <a:pt x="1129" y="270"/>
                    <a:pt x="1263" y="365"/>
                    <a:pt x="1362" y="492"/>
                  </a:cubicBezTo>
                  <a:cubicBezTo>
                    <a:pt x="1460" y="621"/>
                    <a:pt x="1512" y="783"/>
                    <a:pt x="1520" y="953"/>
                  </a:cubicBezTo>
                  <a:cubicBezTo>
                    <a:pt x="1551" y="787"/>
                    <a:pt x="1524" y="602"/>
                    <a:pt x="1425" y="448"/>
                  </a:cubicBezTo>
                  <a:cubicBezTo>
                    <a:pt x="1331" y="294"/>
                    <a:pt x="1176" y="191"/>
                    <a:pt x="1019" y="117"/>
                  </a:cubicBezTo>
                  <a:cubicBezTo>
                    <a:pt x="837" y="41"/>
                    <a:pt x="64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6457839" y="3103734"/>
              <a:ext cx="114545" cy="78474"/>
            </a:xfrm>
            <a:custGeom>
              <a:rect b="b" l="l" r="r" t="t"/>
              <a:pathLst>
                <a:path extrusionOk="0" h="1066" w="1556">
                  <a:moveTo>
                    <a:pt x="1034" y="0"/>
                  </a:moveTo>
                  <a:cubicBezTo>
                    <a:pt x="861" y="0"/>
                    <a:pt x="675" y="52"/>
                    <a:pt x="526" y="162"/>
                  </a:cubicBezTo>
                  <a:cubicBezTo>
                    <a:pt x="375" y="272"/>
                    <a:pt x="276" y="427"/>
                    <a:pt x="198" y="584"/>
                  </a:cubicBezTo>
                  <a:cubicBezTo>
                    <a:pt x="119" y="738"/>
                    <a:pt x="56" y="900"/>
                    <a:pt x="1" y="1066"/>
                  </a:cubicBezTo>
                  <a:lnTo>
                    <a:pt x="265" y="620"/>
                  </a:lnTo>
                  <a:cubicBezTo>
                    <a:pt x="356" y="478"/>
                    <a:pt x="451" y="332"/>
                    <a:pt x="584" y="241"/>
                  </a:cubicBezTo>
                  <a:cubicBezTo>
                    <a:pt x="711" y="143"/>
                    <a:pt x="872" y="95"/>
                    <a:pt x="1038" y="79"/>
                  </a:cubicBezTo>
                  <a:cubicBezTo>
                    <a:pt x="1097" y="74"/>
                    <a:pt x="1156" y="71"/>
                    <a:pt x="1215" y="71"/>
                  </a:cubicBezTo>
                  <a:cubicBezTo>
                    <a:pt x="1328" y="71"/>
                    <a:pt x="1442" y="79"/>
                    <a:pt x="1555" y="87"/>
                  </a:cubicBezTo>
                  <a:cubicBezTo>
                    <a:pt x="1386" y="35"/>
                    <a:pt x="1216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6649241" y="3191926"/>
              <a:ext cx="141930" cy="54843"/>
            </a:xfrm>
            <a:custGeom>
              <a:rect b="b" l="l" r="r" t="t"/>
              <a:pathLst>
                <a:path extrusionOk="0" h="745" w="1928">
                  <a:moveTo>
                    <a:pt x="651" y="0"/>
                  </a:moveTo>
                  <a:cubicBezTo>
                    <a:pt x="429" y="0"/>
                    <a:pt x="209" y="38"/>
                    <a:pt x="1" y="105"/>
                  </a:cubicBezTo>
                  <a:cubicBezTo>
                    <a:pt x="165" y="92"/>
                    <a:pt x="328" y="81"/>
                    <a:pt x="490" y="81"/>
                  </a:cubicBezTo>
                  <a:cubicBezTo>
                    <a:pt x="687" y="81"/>
                    <a:pt x="880" y="98"/>
                    <a:pt x="1066" y="152"/>
                  </a:cubicBezTo>
                  <a:cubicBezTo>
                    <a:pt x="1237" y="196"/>
                    <a:pt x="1394" y="274"/>
                    <a:pt x="1540" y="373"/>
                  </a:cubicBezTo>
                  <a:cubicBezTo>
                    <a:pt x="1687" y="475"/>
                    <a:pt x="1809" y="606"/>
                    <a:pt x="1927" y="744"/>
                  </a:cubicBezTo>
                  <a:cubicBezTo>
                    <a:pt x="1844" y="582"/>
                    <a:pt x="1729" y="432"/>
                    <a:pt x="1587" y="314"/>
                  </a:cubicBezTo>
                  <a:cubicBezTo>
                    <a:pt x="1445" y="191"/>
                    <a:pt x="1272" y="109"/>
                    <a:pt x="1095" y="54"/>
                  </a:cubicBezTo>
                  <a:cubicBezTo>
                    <a:pt x="948" y="17"/>
                    <a:pt x="799" y="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6748622" y="2928160"/>
              <a:ext cx="186614" cy="80020"/>
            </a:xfrm>
            <a:custGeom>
              <a:rect b="b" l="l" r="r" t="t"/>
              <a:pathLst>
                <a:path extrusionOk="0" h="1087" w="2535">
                  <a:moveTo>
                    <a:pt x="1128" y="1"/>
                  </a:moveTo>
                  <a:cubicBezTo>
                    <a:pt x="728" y="1"/>
                    <a:pt x="334" y="137"/>
                    <a:pt x="1" y="345"/>
                  </a:cubicBezTo>
                  <a:cubicBezTo>
                    <a:pt x="237" y="246"/>
                    <a:pt x="479" y="167"/>
                    <a:pt x="723" y="124"/>
                  </a:cubicBezTo>
                  <a:cubicBezTo>
                    <a:pt x="843" y="105"/>
                    <a:pt x="965" y="93"/>
                    <a:pt x="1086" y="93"/>
                  </a:cubicBezTo>
                  <a:cubicBezTo>
                    <a:pt x="1213" y="93"/>
                    <a:pt x="1338" y="106"/>
                    <a:pt x="1461" y="136"/>
                  </a:cubicBezTo>
                  <a:cubicBezTo>
                    <a:pt x="1702" y="187"/>
                    <a:pt x="1923" y="309"/>
                    <a:pt x="2104" y="475"/>
                  </a:cubicBezTo>
                  <a:cubicBezTo>
                    <a:pt x="2286" y="645"/>
                    <a:pt x="2420" y="858"/>
                    <a:pt x="2534" y="1087"/>
                  </a:cubicBezTo>
                  <a:cubicBezTo>
                    <a:pt x="2459" y="843"/>
                    <a:pt x="2337" y="610"/>
                    <a:pt x="2155" y="420"/>
                  </a:cubicBezTo>
                  <a:cubicBezTo>
                    <a:pt x="1978" y="231"/>
                    <a:pt x="1738" y="100"/>
                    <a:pt x="1481" y="37"/>
                  </a:cubicBezTo>
                  <a:cubicBezTo>
                    <a:pt x="1364" y="12"/>
                    <a:pt x="1246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6587109" y="2848949"/>
              <a:ext cx="53518" cy="126986"/>
            </a:xfrm>
            <a:custGeom>
              <a:rect b="b" l="l" r="r" t="t"/>
              <a:pathLst>
                <a:path extrusionOk="0" h="1725" w="727">
                  <a:moveTo>
                    <a:pt x="1" y="1"/>
                  </a:moveTo>
                  <a:lnTo>
                    <a:pt x="1" y="1"/>
                  </a:lnTo>
                  <a:cubicBezTo>
                    <a:pt x="147" y="83"/>
                    <a:pt x="261" y="201"/>
                    <a:pt x="352" y="336"/>
                  </a:cubicBezTo>
                  <a:cubicBezTo>
                    <a:pt x="442" y="469"/>
                    <a:pt x="513" y="620"/>
                    <a:pt x="557" y="773"/>
                  </a:cubicBezTo>
                  <a:cubicBezTo>
                    <a:pt x="608" y="932"/>
                    <a:pt x="632" y="1094"/>
                    <a:pt x="628" y="1256"/>
                  </a:cubicBezTo>
                  <a:cubicBezTo>
                    <a:pt x="628" y="1413"/>
                    <a:pt x="593" y="1578"/>
                    <a:pt x="506" y="1724"/>
                  </a:cubicBezTo>
                  <a:cubicBezTo>
                    <a:pt x="628" y="1602"/>
                    <a:pt x="688" y="1429"/>
                    <a:pt x="707" y="1259"/>
                  </a:cubicBezTo>
                  <a:cubicBezTo>
                    <a:pt x="726" y="1085"/>
                    <a:pt x="699" y="912"/>
                    <a:pt x="655" y="746"/>
                  </a:cubicBezTo>
                  <a:cubicBezTo>
                    <a:pt x="600" y="584"/>
                    <a:pt x="526" y="422"/>
                    <a:pt x="415" y="292"/>
                  </a:cubicBezTo>
                  <a:cubicBezTo>
                    <a:pt x="309" y="158"/>
                    <a:pt x="167" y="4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6309945" y="2730280"/>
              <a:ext cx="125587" cy="56536"/>
            </a:xfrm>
            <a:custGeom>
              <a:rect b="b" l="l" r="r" t="t"/>
              <a:pathLst>
                <a:path extrusionOk="0" h="768" w="1706">
                  <a:moveTo>
                    <a:pt x="1306" y="1"/>
                  </a:moveTo>
                  <a:cubicBezTo>
                    <a:pt x="1093" y="1"/>
                    <a:pt x="879" y="23"/>
                    <a:pt x="668" y="69"/>
                  </a:cubicBezTo>
                  <a:cubicBezTo>
                    <a:pt x="502" y="112"/>
                    <a:pt x="329" y="172"/>
                    <a:pt x="187" y="290"/>
                  </a:cubicBezTo>
                  <a:cubicBezTo>
                    <a:pt x="116" y="345"/>
                    <a:pt x="60" y="420"/>
                    <a:pt x="25" y="507"/>
                  </a:cubicBezTo>
                  <a:cubicBezTo>
                    <a:pt x="12" y="551"/>
                    <a:pt x="9" y="594"/>
                    <a:pt x="1" y="637"/>
                  </a:cubicBezTo>
                  <a:cubicBezTo>
                    <a:pt x="5" y="681"/>
                    <a:pt x="9" y="728"/>
                    <a:pt x="16" y="768"/>
                  </a:cubicBezTo>
                  <a:cubicBezTo>
                    <a:pt x="9" y="590"/>
                    <a:pt x="99" y="436"/>
                    <a:pt x="234" y="349"/>
                  </a:cubicBezTo>
                  <a:cubicBezTo>
                    <a:pt x="367" y="258"/>
                    <a:pt x="529" y="203"/>
                    <a:pt x="691" y="168"/>
                  </a:cubicBezTo>
                  <a:cubicBezTo>
                    <a:pt x="1019" y="85"/>
                    <a:pt x="1362" y="69"/>
                    <a:pt x="1706" y="26"/>
                  </a:cubicBezTo>
                  <a:cubicBezTo>
                    <a:pt x="1573" y="9"/>
                    <a:pt x="1440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6425596" y="2838937"/>
              <a:ext cx="84657" cy="30109"/>
            </a:xfrm>
            <a:custGeom>
              <a:rect b="b" l="l" r="r" t="t"/>
              <a:pathLst>
                <a:path extrusionOk="0" h="409" w="1150">
                  <a:moveTo>
                    <a:pt x="771" y="1"/>
                  </a:moveTo>
                  <a:cubicBezTo>
                    <a:pt x="685" y="1"/>
                    <a:pt x="599" y="12"/>
                    <a:pt x="514" y="37"/>
                  </a:cubicBezTo>
                  <a:cubicBezTo>
                    <a:pt x="304" y="113"/>
                    <a:pt x="135" y="246"/>
                    <a:pt x="0" y="408"/>
                  </a:cubicBezTo>
                  <a:cubicBezTo>
                    <a:pt x="190" y="314"/>
                    <a:pt x="356" y="188"/>
                    <a:pt x="545" y="132"/>
                  </a:cubicBezTo>
                  <a:cubicBezTo>
                    <a:pt x="731" y="65"/>
                    <a:pt x="936" y="81"/>
                    <a:pt x="1149" y="69"/>
                  </a:cubicBezTo>
                  <a:cubicBezTo>
                    <a:pt x="1030" y="27"/>
                    <a:pt x="901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6291099" y="3215115"/>
              <a:ext cx="154297" cy="44095"/>
            </a:xfrm>
            <a:custGeom>
              <a:rect b="b" l="l" r="r" t="t"/>
              <a:pathLst>
                <a:path extrusionOk="0" h="599" w="2096">
                  <a:moveTo>
                    <a:pt x="931" y="1"/>
                  </a:moveTo>
                  <a:cubicBezTo>
                    <a:pt x="745" y="1"/>
                    <a:pt x="555" y="49"/>
                    <a:pt x="399" y="149"/>
                  </a:cubicBezTo>
                  <a:cubicBezTo>
                    <a:pt x="225" y="260"/>
                    <a:pt x="95" y="421"/>
                    <a:pt x="0" y="599"/>
                  </a:cubicBezTo>
                  <a:cubicBezTo>
                    <a:pt x="126" y="444"/>
                    <a:pt x="268" y="307"/>
                    <a:pt x="438" y="216"/>
                  </a:cubicBezTo>
                  <a:cubicBezTo>
                    <a:pt x="585" y="141"/>
                    <a:pt x="746" y="98"/>
                    <a:pt x="909" y="98"/>
                  </a:cubicBezTo>
                  <a:cubicBezTo>
                    <a:pt x="935" y="98"/>
                    <a:pt x="961" y="99"/>
                    <a:pt x="987" y="101"/>
                  </a:cubicBezTo>
                  <a:cubicBezTo>
                    <a:pt x="1180" y="109"/>
                    <a:pt x="1370" y="165"/>
                    <a:pt x="1551" y="227"/>
                  </a:cubicBezTo>
                  <a:cubicBezTo>
                    <a:pt x="1736" y="295"/>
                    <a:pt x="1914" y="378"/>
                    <a:pt x="2095" y="464"/>
                  </a:cubicBezTo>
                  <a:cubicBezTo>
                    <a:pt x="1780" y="227"/>
                    <a:pt x="1409" y="34"/>
                    <a:pt x="995" y="3"/>
                  </a:cubicBezTo>
                  <a:cubicBezTo>
                    <a:pt x="974" y="2"/>
                    <a:pt x="952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5920664" y="3023493"/>
              <a:ext cx="74719" cy="14649"/>
            </a:xfrm>
            <a:custGeom>
              <a:rect b="b" l="l" r="r" t="t"/>
              <a:pathLst>
                <a:path extrusionOk="0" h="199" w="1015">
                  <a:moveTo>
                    <a:pt x="485" y="1"/>
                  </a:moveTo>
                  <a:cubicBezTo>
                    <a:pt x="320" y="1"/>
                    <a:pt x="155" y="26"/>
                    <a:pt x="0" y="96"/>
                  </a:cubicBezTo>
                  <a:cubicBezTo>
                    <a:pt x="38" y="97"/>
                    <a:pt x="75" y="98"/>
                    <a:pt x="112" y="98"/>
                  </a:cubicBezTo>
                  <a:cubicBezTo>
                    <a:pt x="199" y="98"/>
                    <a:pt x="284" y="95"/>
                    <a:pt x="368" y="95"/>
                  </a:cubicBezTo>
                  <a:cubicBezTo>
                    <a:pt x="418" y="95"/>
                    <a:pt x="468" y="96"/>
                    <a:pt x="517" y="100"/>
                  </a:cubicBezTo>
                  <a:cubicBezTo>
                    <a:pt x="687" y="104"/>
                    <a:pt x="849" y="135"/>
                    <a:pt x="1014" y="198"/>
                  </a:cubicBezTo>
                  <a:cubicBezTo>
                    <a:pt x="892" y="60"/>
                    <a:pt x="699" y="13"/>
                    <a:pt x="521" y="1"/>
                  </a:cubicBezTo>
                  <a:cubicBezTo>
                    <a:pt x="509" y="1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6060093" y="3594680"/>
              <a:ext cx="1133082" cy="823163"/>
            </a:xfrm>
            <a:custGeom>
              <a:rect b="b" l="l" r="r" t="t"/>
              <a:pathLst>
                <a:path extrusionOk="0" h="11182" w="15392">
                  <a:moveTo>
                    <a:pt x="15392" y="0"/>
                  </a:moveTo>
                  <a:lnTo>
                    <a:pt x="648" y="340"/>
                  </a:lnTo>
                  <a:lnTo>
                    <a:pt x="0" y="11149"/>
                  </a:lnTo>
                  <a:lnTo>
                    <a:pt x="14710" y="1118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6107796" y="3336435"/>
              <a:ext cx="1180417" cy="283344"/>
            </a:xfrm>
            <a:custGeom>
              <a:rect b="b" l="l" r="r" t="t"/>
              <a:pathLst>
                <a:path extrusionOk="0" h="3849" w="16035">
                  <a:moveTo>
                    <a:pt x="228" y="0"/>
                  </a:moveTo>
                  <a:lnTo>
                    <a:pt x="0" y="3848"/>
                  </a:lnTo>
                  <a:lnTo>
                    <a:pt x="15656" y="3848"/>
                  </a:lnTo>
                  <a:lnTo>
                    <a:pt x="1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5473300" y="2513333"/>
              <a:ext cx="651346" cy="1902138"/>
            </a:xfrm>
            <a:custGeom>
              <a:rect b="b" l="l" r="r" t="t"/>
              <a:pathLst>
                <a:path extrusionOk="0" h="25839" w="8848">
                  <a:moveTo>
                    <a:pt x="0" y="1"/>
                  </a:moveTo>
                  <a:lnTo>
                    <a:pt x="0" y="25838"/>
                  </a:lnTo>
                  <a:lnTo>
                    <a:pt x="7971" y="25838"/>
                  </a:lnTo>
                  <a:lnTo>
                    <a:pt x="8847" y="11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6241335" y="1920871"/>
              <a:ext cx="338261" cy="316618"/>
            </a:xfrm>
            <a:custGeom>
              <a:rect b="b" l="l" r="r" t="t"/>
              <a:pathLst>
                <a:path extrusionOk="0" h="4301" w="4595">
                  <a:moveTo>
                    <a:pt x="3046" y="1"/>
                  </a:moveTo>
                  <a:cubicBezTo>
                    <a:pt x="2017" y="1"/>
                    <a:pt x="460" y="700"/>
                    <a:pt x="238" y="1395"/>
                  </a:cubicBezTo>
                  <a:cubicBezTo>
                    <a:pt x="1" y="2137"/>
                    <a:pt x="948" y="4300"/>
                    <a:pt x="948" y="4300"/>
                  </a:cubicBezTo>
                  <a:lnTo>
                    <a:pt x="2705" y="3929"/>
                  </a:lnTo>
                  <a:cubicBezTo>
                    <a:pt x="2705" y="3929"/>
                    <a:pt x="2669" y="3723"/>
                    <a:pt x="2705" y="3254"/>
                  </a:cubicBezTo>
                  <a:cubicBezTo>
                    <a:pt x="3482" y="3187"/>
                    <a:pt x="3818" y="2441"/>
                    <a:pt x="3818" y="2441"/>
                  </a:cubicBezTo>
                  <a:cubicBezTo>
                    <a:pt x="3818" y="2441"/>
                    <a:pt x="3891" y="2451"/>
                    <a:pt x="3991" y="2451"/>
                  </a:cubicBezTo>
                  <a:cubicBezTo>
                    <a:pt x="4204" y="2451"/>
                    <a:pt x="4540" y="2404"/>
                    <a:pt x="4563" y="2105"/>
                  </a:cubicBezTo>
                  <a:cubicBezTo>
                    <a:pt x="4595" y="1663"/>
                    <a:pt x="4188" y="1597"/>
                    <a:pt x="4188" y="1597"/>
                  </a:cubicBezTo>
                  <a:cubicBezTo>
                    <a:pt x="4188" y="1597"/>
                    <a:pt x="4259" y="113"/>
                    <a:pt x="3245" y="10"/>
                  </a:cubicBezTo>
                  <a:cubicBezTo>
                    <a:pt x="3181" y="4"/>
                    <a:pt x="3115" y="1"/>
                    <a:pt x="3046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6690245" y="4415426"/>
              <a:ext cx="585534" cy="117710"/>
            </a:xfrm>
            <a:custGeom>
              <a:rect b="b" l="l" r="r" t="t"/>
              <a:pathLst>
                <a:path extrusionOk="0" h="1599" w="7954">
                  <a:moveTo>
                    <a:pt x="5759" y="0"/>
                  </a:moveTo>
                  <a:cubicBezTo>
                    <a:pt x="5759" y="0"/>
                    <a:pt x="1773" y="743"/>
                    <a:pt x="861" y="1011"/>
                  </a:cubicBezTo>
                  <a:cubicBezTo>
                    <a:pt x="0" y="1268"/>
                    <a:pt x="104" y="1599"/>
                    <a:pt x="1029" y="1599"/>
                  </a:cubicBezTo>
                  <a:cubicBezTo>
                    <a:pt x="1084" y="1599"/>
                    <a:pt x="1141" y="1598"/>
                    <a:pt x="1201" y="1595"/>
                  </a:cubicBezTo>
                  <a:cubicBezTo>
                    <a:pt x="2281" y="1552"/>
                    <a:pt x="6434" y="1283"/>
                    <a:pt x="6434" y="1283"/>
                  </a:cubicBezTo>
                  <a:lnTo>
                    <a:pt x="6434" y="1595"/>
                  </a:lnTo>
                  <a:lnTo>
                    <a:pt x="7953" y="1595"/>
                  </a:lnTo>
                  <a:lnTo>
                    <a:pt x="7953" y="79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7683545" y="4461951"/>
              <a:ext cx="497417" cy="148997"/>
            </a:xfrm>
            <a:custGeom>
              <a:rect b="b" l="l" r="r" t="t"/>
              <a:pathLst>
                <a:path extrusionOk="0" h="2024" w="6757">
                  <a:moveTo>
                    <a:pt x="1765" y="0"/>
                  </a:moveTo>
                  <a:lnTo>
                    <a:pt x="1" y="836"/>
                  </a:lnTo>
                  <a:lnTo>
                    <a:pt x="1" y="1697"/>
                  </a:lnTo>
                  <a:lnTo>
                    <a:pt x="1318" y="1697"/>
                  </a:lnTo>
                  <a:lnTo>
                    <a:pt x="1318" y="1393"/>
                  </a:lnTo>
                  <a:cubicBezTo>
                    <a:pt x="1318" y="1393"/>
                    <a:pt x="3004" y="1764"/>
                    <a:pt x="4358" y="1934"/>
                  </a:cubicBezTo>
                  <a:cubicBezTo>
                    <a:pt x="4829" y="1993"/>
                    <a:pt x="5300" y="2024"/>
                    <a:pt x="5677" y="2024"/>
                  </a:cubicBezTo>
                  <a:cubicBezTo>
                    <a:pt x="6380" y="2024"/>
                    <a:pt x="6757" y="1918"/>
                    <a:pt x="6196" y="1697"/>
                  </a:cubicBezTo>
                  <a:cubicBezTo>
                    <a:pt x="5336" y="1357"/>
                    <a:pt x="176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6987432" y="3458932"/>
              <a:ext cx="857688" cy="1073969"/>
            </a:xfrm>
            <a:custGeom>
              <a:rect b="b" l="l" r="r" t="t"/>
              <a:pathLst>
                <a:path extrusionOk="0" h="14589" w="11651">
                  <a:moveTo>
                    <a:pt x="3936" y="0"/>
                  </a:moveTo>
                  <a:cubicBezTo>
                    <a:pt x="1757" y="0"/>
                    <a:pt x="1" y="104"/>
                    <a:pt x="1" y="104"/>
                  </a:cubicBezTo>
                  <a:cubicBezTo>
                    <a:pt x="1" y="104"/>
                    <a:pt x="1900" y="7192"/>
                    <a:pt x="2100" y="9119"/>
                  </a:cubicBezTo>
                  <a:cubicBezTo>
                    <a:pt x="2249" y="10505"/>
                    <a:pt x="2317" y="10852"/>
                    <a:pt x="2104" y="10852"/>
                  </a:cubicBezTo>
                  <a:cubicBezTo>
                    <a:pt x="2022" y="10852"/>
                    <a:pt x="1899" y="10800"/>
                    <a:pt x="1722" y="10736"/>
                  </a:cubicBezTo>
                  <a:cubicBezTo>
                    <a:pt x="1588" y="10689"/>
                    <a:pt x="1457" y="10667"/>
                    <a:pt x="1339" y="10667"/>
                  </a:cubicBezTo>
                  <a:cubicBezTo>
                    <a:pt x="900" y="10667"/>
                    <a:pt x="646" y="10970"/>
                    <a:pt x="1122" y="11372"/>
                  </a:cubicBezTo>
                  <a:cubicBezTo>
                    <a:pt x="1692" y="11852"/>
                    <a:pt x="2224" y="12310"/>
                    <a:pt x="1840" y="12310"/>
                  </a:cubicBezTo>
                  <a:cubicBezTo>
                    <a:pt x="1820" y="12310"/>
                    <a:pt x="1798" y="12309"/>
                    <a:pt x="1773" y="12307"/>
                  </a:cubicBezTo>
                  <a:cubicBezTo>
                    <a:pt x="1750" y="12304"/>
                    <a:pt x="1728" y="12303"/>
                    <a:pt x="1707" y="12303"/>
                  </a:cubicBezTo>
                  <a:cubicBezTo>
                    <a:pt x="1261" y="12303"/>
                    <a:pt x="1201" y="12800"/>
                    <a:pt x="1445" y="13041"/>
                  </a:cubicBezTo>
                  <a:cubicBezTo>
                    <a:pt x="1698" y="13297"/>
                    <a:pt x="3494" y="14181"/>
                    <a:pt x="3750" y="14210"/>
                  </a:cubicBezTo>
                  <a:cubicBezTo>
                    <a:pt x="3815" y="14216"/>
                    <a:pt x="3901" y="14230"/>
                    <a:pt x="3985" y="14230"/>
                  </a:cubicBezTo>
                  <a:cubicBezTo>
                    <a:pt x="4227" y="14230"/>
                    <a:pt x="4447" y="14107"/>
                    <a:pt x="4054" y="13297"/>
                  </a:cubicBezTo>
                  <a:cubicBezTo>
                    <a:pt x="3521" y="12208"/>
                    <a:pt x="4271" y="2938"/>
                    <a:pt x="4271" y="2938"/>
                  </a:cubicBezTo>
                  <a:cubicBezTo>
                    <a:pt x="4271" y="2938"/>
                    <a:pt x="8233" y="3924"/>
                    <a:pt x="9244" y="7066"/>
                  </a:cubicBezTo>
                  <a:cubicBezTo>
                    <a:pt x="10258" y="10208"/>
                    <a:pt x="10155" y="11143"/>
                    <a:pt x="9903" y="11297"/>
                  </a:cubicBezTo>
                  <a:cubicBezTo>
                    <a:pt x="9650" y="11447"/>
                    <a:pt x="8762" y="11802"/>
                    <a:pt x="8714" y="12055"/>
                  </a:cubicBezTo>
                  <a:cubicBezTo>
                    <a:pt x="8663" y="12307"/>
                    <a:pt x="9397" y="12461"/>
                    <a:pt x="9674" y="12713"/>
                  </a:cubicBezTo>
                  <a:cubicBezTo>
                    <a:pt x="9954" y="12966"/>
                    <a:pt x="9650" y="13041"/>
                    <a:pt x="9322" y="13321"/>
                  </a:cubicBezTo>
                  <a:cubicBezTo>
                    <a:pt x="8991" y="13601"/>
                    <a:pt x="9018" y="14434"/>
                    <a:pt x="9421" y="14588"/>
                  </a:cubicBezTo>
                  <a:cubicBezTo>
                    <a:pt x="9421" y="14588"/>
                    <a:pt x="10688" y="13854"/>
                    <a:pt x="11221" y="13625"/>
                  </a:cubicBezTo>
                  <a:cubicBezTo>
                    <a:pt x="11525" y="13171"/>
                    <a:pt x="11651" y="12816"/>
                    <a:pt x="11375" y="12256"/>
                  </a:cubicBezTo>
                  <a:cubicBezTo>
                    <a:pt x="11095" y="11700"/>
                    <a:pt x="11295" y="3317"/>
                    <a:pt x="11548" y="933"/>
                  </a:cubicBezTo>
                  <a:cubicBezTo>
                    <a:pt x="10159" y="169"/>
                    <a:pt x="6706" y="0"/>
                    <a:pt x="3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6942748" y="3336435"/>
              <a:ext cx="929684" cy="260818"/>
            </a:xfrm>
            <a:custGeom>
              <a:rect b="b" l="l" r="r" t="t"/>
              <a:pathLst>
                <a:path extrusionOk="0" h="3543" w="12629">
                  <a:moveTo>
                    <a:pt x="0" y="0"/>
                  </a:moveTo>
                  <a:lnTo>
                    <a:pt x="336" y="1654"/>
                  </a:lnTo>
                  <a:cubicBezTo>
                    <a:pt x="336" y="1654"/>
                    <a:pt x="4585" y="3542"/>
                    <a:pt x="8008" y="3542"/>
                  </a:cubicBezTo>
                  <a:cubicBezTo>
                    <a:pt x="8248" y="3542"/>
                    <a:pt x="8484" y="3533"/>
                    <a:pt x="8714" y="3513"/>
                  </a:cubicBezTo>
                  <a:cubicBezTo>
                    <a:pt x="12226" y="3205"/>
                    <a:pt x="12258" y="2901"/>
                    <a:pt x="12258" y="2901"/>
                  </a:cubicBezTo>
                  <a:lnTo>
                    <a:pt x="12629" y="1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6308546" y="2187656"/>
              <a:ext cx="156947" cy="111895"/>
            </a:xfrm>
            <a:custGeom>
              <a:rect b="b" l="l" r="r" t="t"/>
              <a:pathLst>
                <a:path extrusionOk="0" h="1520" w="2132">
                  <a:moveTo>
                    <a:pt x="1858" y="1"/>
                  </a:moveTo>
                  <a:cubicBezTo>
                    <a:pt x="1858" y="1"/>
                    <a:pt x="643" y="270"/>
                    <a:pt x="35" y="676"/>
                  </a:cubicBezTo>
                  <a:cubicBezTo>
                    <a:pt x="0" y="1082"/>
                    <a:pt x="304" y="1520"/>
                    <a:pt x="304" y="1520"/>
                  </a:cubicBezTo>
                  <a:lnTo>
                    <a:pt x="2131" y="1015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8255319" y="3788143"/>
              <a:ext cx="636623" cy="324053"/>
            </a:xfrm>
            <a:custGeom>
              <a:rect b="b" l="l" r="r" t="t"/>
              <a:pathLst>
                <a:path extrusionOk="0" h="4402" w="8648">
                  <a:moveTo>
                    <a:pt x="5436" y="1"/>
                  </a:moveTo>
                  <a:cubicBezTo>
                    <a:pt x="4805" y="1"/>
                    <a:pt x="4460" y="345"/>
                    <a:pt x="4460" y="345"/>
                  </a:cubicBezTo>
                  <a:cubicBezTo>
                    <a:pt x="4460" y="345"/>
                    <a:pt x="4346" y="175"/>
                    <a:pt x="2969" y="175"/>
                  </a:cubicBezTo>
                  <a:cubicBezTo>
                    <a:pt x="2846" y="175"/>
                    <a:pt x="2713" y="176"/>
                    <a:pt x="2569" y="179"/>
                  </a:cubicBezTo>
                  <a:cubicBezTo>
                    <a:pt x="813" y="210"/>
                    <a:pt x="1" y="2408"/>
                    <a:pt x="1" y="2408"/>
                  </a:cubicBezTo>
                  <a:cubicBezTo>
                    <a:pt x="18" y="2895"/>
                    <a:pt x="251" y="3060"/>
                    <a:pt x="558" y="3060"/>
                  </a:cubicBezTo>
                  <a:cubicBezTo>
                    <a:pt x="1199" y="3060"/>
                    <a:pt x="2163" y="2341"/>
                    <a:pt x="2163" y="2341"/>
                  </a:cubicBezTo>
                  <a:cubicBezTo>
                    <a:pt x="2163" y="2341"/>
                    <a:pt x="2938" y="2126"/>
                    <a:pt x="3323" y="2126"/>
                  </a:cubicBezTo>
                  <a:cubicBezTo>
                    <a:pt x="3370" y="2126"/>
                    <a:pt x="3412" y="2129"/>
                    <a:pt x="3445" y="2137"/>
                  </a:cubicBezTo>
                  <a:cubicBezTo>
                    <a:pt x="3544" y="2699"/>
                    <a:pt x="3676" y="2864"/>
                    <a:pt x="3796" y="2864"/>
                  </a:cubicBezTo>
                  <a:cubicBezTo>
                    <a:pt x="3964" y="2864"/>
                    <a:pt x="4108" y="2543"/>
                    <a:pt x="4108" y="2543"/>
                  </a:cubicBezTo>
                  <a:cubicBezTo>
                    <a:pt x="4132" y="2980"/>
                    <a:pt x="4629" y="4401"/>
                    <a:pt x="5201" y="4401"/>
                  </a:cubicBezTo>
                  <a:cubicBezTo>
                    <a:pt x="5778" y="4401"/>
                    <a:pt x="5471" y="3352"/>
                    <a:pt x="5470" y="3352"/>
                  </a:cubicBezTo>
                  <a:lnTo>
                    <a:pt x="5470" y="3352"/>
                  </a:lnTo>
                  <a:cubicBezTo>
                    <a:pt x="5471" y="3352"/>
                    <a:pt x="5872" y="3852"/>
                    <a:pt x="6257" y="3852"/>
                  </a:cubicBezTo>
                  <a:cubicBezTo>
                    <a:pt x="6372" y="3852"/>
                    <a:pt x="6486" y="3807"/>
                    <a:pt x="6587" y="3691"/>
                  </a:cubicBezTo>
                  <a:cubicBezTo>
                    <a:pt x="7025" y="3182"/>
                    <a:pt x="6046" y="2137"/>
                    <a:pt x="6046" y="2137"/>
                  </a:cubicBezTo>
                  <a:lnTo>
                    <a:pt x="6046" y="2137"/>
                  </a:lnTo>
                  <a:cubicBezTo>
                    <a:pt x="6047" y="2137"/>
                    <a:pt x="7128" y="2543"/>
                    <a:pt x="7906" y="2610"/>
                  </a:cubicBezTo>
                  <a:cubicBezTo>
                    <a:pt x="7922" y="2612"/>
                    <a:pt x="7937" y="2612"/>
                    <a:pt x="7952" y="2612"/>
                  </a:cubicBezTo>
                  <a:cubicBezTo>
                    <a:pt x="8647" y="2612"/>
                    <a:pt x="7909" y="1106"/>
                    <a:pt x="6587" y="345"/>
                  </a:cubicBezTo>
                  <a:cubicBezTo>
                    <a:pt x="6137" y="87"/>
                    <a:pt x="5751" y="1"/>
                    <a:pt x="5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8288152" y="3845490"/>
              <a:ext cx="269652" cy="119992"/>
            </a:xfrm>
            <a:custGeom>
              <a:rect b="b" l="l" r="r" t="t"/>
              <a:pathLst>
                <a:path extrusionOk="0" h="1630" w="3663">
                  <a:moveTo>
                    <a:pt x="2366" y="1"/>
                  </a:moveTo>
                  <a:cubicBezTo>
                    <a:pt x="2080" y="1"/>
                    <a:pt x="1796" y="44"/>
                    <a:pt x="1520" y="130"/>
                  </a:cubicBezTo>
                  <a:cubicBezTo>
                    <a:pt x="1342" y="185"/>
                    <a:pt x="1176" y="272"/>
                    <a:pt x="1010" y="358"/>
                  </a:cubicBezTo>
                  <a:cubicBezTo>
                    <a:pt x="861" y="469"/>
                    <a:pt x="699" y="568"/>
                    <a:pt x="580" y="710"/>
                  </a:cubicBezTo>
                  <a:cubicBezTo>
                    <a:pt x="517" y="777"/>
                    <a:pt x="442" y="837"/>
                    <a:pt x="395" y="915"/>
                  </a:cubicBezTo>
                  <a:lnTo>
                    <a:pt x="238" y="1140"/>
                  </a:lnTo>
                  <a:cubicBezTo>
                    <a:pt x="182" y="1211"/>
                    <a:pt x="154" y="1302"/>
                    <a:pt x="111" y="1381"/>
                  </a:cubicBezTo>
                  <a:cubicBezTo>
                    <a:pt x="72" y="1464"/>
                    <a:pt x="36" y="1547"/>
                    <a:pt x="1" y="1629"/>
                  </a:cubicBezTo>
                  <a:cubicBezTo>
                    <a:pt x="209" y="1334"/>
                    <a:pt x="415" y="1041"/>
                    <a:pt x="687" y="824"/>
                  </a:cubicBezTo>
                  <a:cubicBezTo>
                    <a:pt x="948" y="595"/>
                    <a:pt x="1251" y="422"/>
                    <a:pt x="1582" y="323"/>
                  </a:cubicBezTo>
                  <a:cubicBezTo>
                    <a:pt x="1910" y="216"/>
                    <a:pt x="2258" y="169"/>
                    <a:pt x="2605" y="169"/>
                  </a:cubicBezTo>
                  <a:cubicBezTo>
                    <a:pt x="2956" y="169"/>
                    <a:pt x="3311" y="201"/>
                    <a:pt x="3662" y="276"/>
                  </a:cubicBezTo>
                  <a:cubicBezTo>
                    <a:pt x="3335" y="126"/>
                    <a:pt x="2976" y="39"/>
                    <a:pt x="2613" y="12"/>
                  </a:cubicBezTo>
                  <a:cubicBezTo>
                    <a:pt x="2531" y="4"/>
                    <a:pt x="2448" y="1"/>
                    <a:pt x="2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8245970" y="3902248"/>
              <a:ext cx="269725" cy="119919"/>
            </a:xfrm>
            <a:custGeom>
              <a:rect b="b" l="l" r="r" t="t"/>
              <a:pathLst>
                <a:path extrusionOk="0" h="1629" w="3664">
                  <a:moveTo>
                    <a:pt x="2380" y="1"/>
                  </a:moveTo>
                  <a:cubicBezTo>
                    <a:pt x="2089" y="1"/>
                    <a:pt x="1797" y="42"/>
                    <a:pt x="1521" y="132"/>
                  </a:cubicBezTo>
                  <a:cubicBezTo>
                    <a:pt x="1339" y="184"/>
                    <a:pt x="1173" y="270"/>
                    <a:pt x="1011" y="361"/>
                  </a:cubicBezTo>
                  <a:cubicBezTo>
                    <a:pt x="862" y="472"/>
                    <a:pt x="700" y="567"/>
                    <a:pt x="581" y="709"/>
                  </a:cubicBezTo>
                  <a:cubicBezTo>
                    <a:pt x="518" y="780"/>
                    <a:pt x="443" y="835"/>
                    <a:pt x="396" y="913"/>
                  </a:cubicBezTo>
                  <a:lnTo>
                    <a:pt x="238" y="1139"/>
                  </a:lnTo>
                  <a:cubicBezTo>
                    <a:pt x="183" y="1214"/>
                    <a:pt x="151" y="1301"/>
                    <a:pt x="112" y="1383"/>
                  </a:cubicBezTo>
                  <a:cubicBezTo>
                    <a:pt x="72" y="1463"/>
                    <a:pt x="37" y="1545"/>
                    <a:pt x="1" y="1628"/>
                  </a:cubicBezTo>
                  <a:cubicBezTo>
                    <a:pt x="210" y="1332"/>
                    <a:pt x="416" y="1044"/>
                    <a:pt x="687" y="827"/>
                  </a:cubicBezTo>
                  <a:cubicBezTo>
                    <a:pt x="948" y="598"/>
                    <a:pt x="1252" y="425"/>
                    <a:pt x="1580" y="326"/>
                  </a:cubicBezTo>
                  <a:cubicBezTo>
                    <a:pt x="1907" y="215"/>
                    <a:pt x="2255" y="172"/>
                    <a:pt x="2605" y="168"/>
                  </a:cubicBezTo>
                  <a:cubicBezTo>
                    <a:pt x="2957" y="172"/>
                    <a:pt x="3312" y="199"/>
                    <a:pt x="3663" y="279"/>
                  </a:cubicBezTo>
                  <a:cubicBezTo>
                    <a:pt x="3336" y="128"/>
                    <a:pt x="2977" y="42"/>
                    <a:pt x="2614" y="10"/>
                  </a:cubicBezTo>
                  <a:cubicBezTo>
                    <a:pt x="2536" y="4"/>
                    <a:pt x="2458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190832" y="3597036"/>
              <a:ext cx="216207" cy="348420"/>
            </a:xfrm>
            <a:custGeom>
              <a:rect b="b" l="l" r="r" t="t"/>
              <a:pathLst>
                <a:path extrusionOk="0" h="4733" w="2937">
                  <a:moveTo>
                    <a:pt x="438" y="1"/>
                  </a:moveTo>
                  <a:cubicBezTo>
                    <a:pt x="438" y="1"/>
                    <a:pt x="1" y="612"/>
                    <a:pt x="269" y="983"/>
                  </a:cubicBezTo>
                  <a:cubicBezTo>
                    <a:pt x="1922" y="1323"/>
                    <a:pt x="1824" y="4733"/>
                    <a:pt x="1824" y="4733"/>
                  </a:cubicBezTo>
                  <a:lnTo>
                    <a:pt x="2869" y="4733"/>
                  </a:lnTo>
                  <a:cubicBezTo>
                    <a:pt x="2937" y="308"/>
                    <a:pt x="640" y="107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7902331" y="3461877"/>
              <a:ext cx="378013" cy="229973"/>
            </a:xfrm>
            <a:custGeom>
              <a:rect b="b" l="l" r="r" t="t"/>
              <a:pathLst>
                <a:path extrusionOk="0" h="3124" w="5135">
                  <a:moveTo>
                    <a:pt x="2588" y="0"/>
                  </a:moveTo>
                  <a:cubicBezTo>
                    <a:pt x="2343" y="0"/>
                    <a:pt x="2195" y="17"/>
                    <a:pt x="2195" y="17"/>
                  </a:cubicBezTo>
                  <a:cubicBezTo>
                    <a:pt x="2195" y="17"/>
                    <a:pt x="0" y="996"/>
                    <a:pt x="743" y="2345"/>
                  </a:cubicBezTo>
                  <a:cubicBezTo>
                    <a:pt x="1178" y="3093"/>
                    <a:pt x="2608" y="3123"/>
                    <a:pt x="3337" y="3123"/>
                  </a:cubicBezTo>
                  <a:cubicBezTo>
                    <a:pt x="3402" y="3123"/>
                    <a:pt x="3461" y="3123"/>
                    <a:pt x="3513" y="3123"/>
                  </a:cubicBezTo>
                  <a:cubicBezTo>
                    <a:pt x="4156" y="3123"/>
                    <a:pt x="4929" y="2855"/>
                    <a:pt x="4929" y="2855"/>
                  </a:cubicBezTo>
                  <a:cubicBezTo>
                    <a:pt x="4929" y="2855"/>
                    <a:pt x="5135" y="1130"/>
                    <a:pt x="4156" y="218"/>
                  </a:cubicBezTo>
                  <a:cubicBezTo>
                    <a:pt x="3529" y="37"/>
                    <a:pt x="2952" y="0"/>
                    <a:pt x="2588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8056630" y="3393340"/>
              <a:ext cx="166517" cy="90841"/>
            </a:xfrm>
            <a:custGeom>
              <a:rect b="b" l="l" r="r" t="t"/>
              <a:pathLst>
                <a:path extrusionOk="0" h="1234" w="2262">
                  <a:moveTo>
                    <a:pt x="0" y="1"/>
                  </a:moveTo>
                  <a:lnTo>
                    <a:pt x="99" y="948"/>
                  </a:lnTo>
                  <a:cubicBezTo>
                    <a:pt x="99" y="948"/>
                    <a:pt x="751" y="1234"/>
                    <a:pt x="1454" y="1234"/>
                  </a:cubicBezTo>
                  <a:cubicBezTo>
                    <a:pt x="1657" y="1234"/>
                    <a:pt x="1864" y="1210"/>
                    <a:pt x="2060" y="1149"/>
                  </a:cubicBezTo>
                  <a:cubicBezTo>
                    <a:pt x="2092" y="577"/>
                    <a:pt x="2261" y="68"/>
                    <a:pt x="2261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6221606" y="1948845"/>
              <a:ext cx="2177826" cy="1564613"/>
            </a:xfrm>
            <a:custGeom>
              <a:rect b="b" l="l" r="r" t="t"/>
              <a:pathLst>
                <a:path extrusionOk="0" h="21254" w="29584">
                  <a:moveTo>
                    <a:pt x="19962" y="1"/>
                  </a:moveTo>
                  <a:lnTo>
                    <a:pt x="13948" y="1117"/>
                  </a:lnTo>
                  <a:cubicBezTo>
                    <a:pt x="13948" y="1117"/>
                    <a:pt x="13545" y="1690"/>
                    <a:pt x="12259" y="3040"/>
                  </a:cubicBezTo>
                  <a:cubicBezTo>
                    <a:pt x="10977" y="4394"/>
                    <a:pt x="5810" y="8210"/>
                    <a:pt x="5810" y="8210"/>
                  </a:cubicBezTo>
                  <a:cubicBezTo>
                    <a:pt x="5810" y="8210"/>
                    <a:pt x="5439" y="5640"/>
                    <a:pt x="4389" y="4461"/>
                  </a:cubicBezTo>
                  <a:cubicBezTo>
                    <a:pt x="4085" y="4116"/>
                    <a:pt x="3678" y="3967"/>
                    <a:pt x="3240" y="3967"/>
                  </a:cubicBezTo>
                  <a:cubicBezTo>
                    <a:pt x="2173" y="3967"/>
                    <a:pt x="925" y="4855"/>
                    <a:pt x="542" y="5980"/>
                  </a:cubicBezTo>
                  <a:cubicBezTo>
                    <a:pt x="1" y="7567"/>
                    <a:pt x="2231" y="13139"/>
                    <a:pt x="5033" y="13510"/>
                  </a:cubicBezTo>
                  <a:cubicBezTo>
                    <a:pt x="5250" y="13539"/>
                    <a:pt x="5465" y="13552"/>
                    <a:pt x="5675" y="13552"/>
                  </a:cubicBezTo>
                  <a:cubicBezTo>
                    <a:pt x="8177" y="13552"/>
                    <a:pt x="10131" y="11655"/>
                    <a:pt x="10132" y="11654"/>
                  </a:cubicBezTo>
                  <a:lnTo>
                    <a:pt x="10132" y="11654"/>
                  </a:lnTo>
                  <a:cubicBezTo>
                    <a:pt x="10131" y="11655"/>
                    <a:pt x="7294" y="17464"/>
                    <a:pt x="9962" y="18948"/>
                  </a:cubicBezTo>
                  <a:cubicBezTo>
                    <a:pt x="12109" y="20145"/>
                    <a:pt x="15658" y="21253"/>
                    <a:pt x="18741" y="21253"/>
                  </a:cubicBezTo>
                  <a:cubicBezTo>
                    <a:pt x="19488" y="21253"/>
                    <a:pt x="20208" y="21188"/>
                    <a:pt x="20874" y="21044"/>
                  </a:cubicBezTo>
                  <a:cubicBezTo>
                    <a:pt x="22784" y="20625"/>
                    <a:pt x="23811" y="18474"/>
                    <a:pt x="23811" y="18474"/>
                  </a:cubicBezTo>
                  <a:cubicBezTo>
                    <a:pt x="23811" y="18474"/>
                    <a:pt x="24077" y="20199"/>
                    <a:pt x="26448" y="20199"/>
                  </a:cubicBezTo>
                  <a:cubicBezTo>
                    <a:pt x="26470" y="20199"/>
                    <a:pt x="26492" y="20199"/>
                    <a:pt x="26514" y="20199"/>
                  </a:cubicBezTo>
                  <a:cubicBezTo>
                    <a:pt x="28944" y="20164"/>
                    <a:pt x="29583" y="17124"/>
                    <a:pt x="29248" y="13782"/>
                  </a:cubicBezTo>
                  <a:cubicBezTo>
                    <a:pt x="28909" y="10439"/>
                    <a:pt x="26683" y="6958"/>
                    <a:pt x="25160" y="5337"/>
                  </a:cubicBezTo>
                  <a:cubicBezTo>
                    <a:pt x="23640" y="3718"/>
                    <a:pt x="19962" y="1"/>
                    <a:pt x="1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7234929" y="1948845"/>
              <a:ext cx="479823" cy="182344"/>
            </a:xfrm>
            <a:custGeom>
              <a:rect b="b" l="l" r="r" t="t"/>
              <a:pathLst>
                <a:path extrusionOk="0" h="2477" w="6518">
                  <a:moveTo>
                    <a:pt x="6197" y="1"/>
                  </a:moveTo>
                  <a:lnTo>
                    <a:pt x="183" y="1117"/>
                  </a:lnTo>
                  <a:cubicBezTo>
                    <a:pt x="183" y="1117"/>
                    <a:pt x="128" y="1193"/>
                    <a:pt x="1" y="1354"/>
                  </a:cubicBezTo>
                  <a:cubicBezTo>
                    <a:pt x="493" y="2003"/>
                    <a:pt x="1568" y="2477"/>
                    <a:pt x="2650" y="2477"/>
                  </a:cubicBezTo>
                  <a:cubicBezTo>
                    <a:pt x="2739" y="2477"/>
                    <a:pt x="2829" y="2474"/>
                    <a:pt x="2918" y="2467"/>
                  </a:cubicBezTo>
                  <a:cubicBezTo>
                    <a:pt x="4848" y="2230"/>
                    <a:pt x="6075" y="897"/>
                    <a:pt x="6517" y="328"/>
                  </a:cubicBezTo>
                  <a:cubicBezTo>
                    <a:pt x="6316" y="123"/>
                    <a:pt x="6197" y="1"/>
                    <a:pt x="6197" y="1"/>
                  </a:cubicBez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7248327" y="1767602"/>
              <a:ext cx="442868" cy="326998"/>
            </a:xfrm>
            <a:custGeom>
              <a:rect b="b" l="l" r="r" t="t"/>
              <a:pathLst>
                <a:path extrusionOk="0" h="4442" w="6016">
                  <a:moveTo>
                    <a:pt x="4492" y="0"/>
                  </a:moveTo>
                  <a:lnTo>
                    <a:pt x="609" y="2499"/>
                  </a:lnTo>
                  <a:lnTo>
                    <a:pt x="1" y="3579"/>
                  </a:lnTo>
                  <a:cubicBezTo>
                    <a:pt x="1" y="3579"/>
                    <a:pt x="206" y="3816"/>
                    <a:pt x="1354" y="4286"/>
                  </a:cubicBezTo>
                  <a:cubicBezTo>
                    <a:pt x="1711" y="4395"/>
                    <a:pt x="2055" y="4442"/>
                    <a:pt x="2385" y="4442"/>
                  </a:cubicBezTo>
                  <a:cubicBezTo>
                    <a:pt x="4520" y="4442"/>
                    <a:pt x="6015" y="2463"/>
                    <a:pt x="6015" y="2463"/>
                  </a:cubicBezTo>
                  <a:cubicBezTo>
                    <a:pt x="6015" y="2463"/>
                    <a:pt x="4594" y="0"/>
                    <a:pt x="4492" y="0"/>
                  </a:cubicBezTo>
                  <a:close/>
                </a:path>
              </a:pathLst>
            </a:custGeom>
            <a:solidFill>
              <a:srgbClr val="EAA9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7131278" y="1591365"/>
              <a:ext cx="123820" cy="173290"/>
            </a:xfrm>
            <a:custGeom>
              <a:rect b="b" l="l" r="r" t="t"/>
              <a:pathLst>
                <a:path extrusionOk="0" h="2354" w="1682">
                  <a:moveTo>
                    <a:pt x="995" y="1"/>
                  </a:moveTo>
                  <a:cubicBezTo>
                    <a:pt x="667" y="1"/>
                    <a:pt x="303" y="252"/>
                    <a:pt x="514" y="468"/>
                  </a:cubicBezTo>
                  <a:cubicBezTo>
                    <a:pt x="438" y="523"/>
                    <a:pt x="391" y="591"/>
                    <a:pt x="281" y="607"/>
                  </a:cubicBezTo>
                  <a:cubicBezTo>
                    <a:pt x="299" y="739"/>
                    <a:pt x="1" y="1259"/>
                    <a:pt x="271" y="1291"/>
                  </a:cubicBezTo>
                  <a:lnTo>
                    <a:pt x="271" y="1291"/>
                  </a:lnTo>
                  <a:cubicBezTo>
                    <a:pt x="94" y="1354"/>
                    <a:pt x="176" y="1712"/>
                    <a:pt x="372" y="1791"/>
                  </a:cubicBezTo>
                  <a:cubicBezTo>
                    <a:pt x="261" y="2102"/>
                    <a:pt x="514" y="2323"/>
                    <a:pt x="813" y="2350"/>
                  </a:cubicBezTo>
                  <a:cubicBezTo>
                    <a:pt x="837" y="2353"/>
                    <a:pt x="859" y="2354"/>
                    <a:pt x="880" y="2354"/>
                  </a:cubicBezTo>
                  <a:cubicBezTo>
                    <a:pt x="1259" y="2354"/>
                    <a:pt x="1287" y="2028"/>
                    <a:pt x="1354" y="1684"/>
                  </a:cubicBezTo>
                  <a:cubicBezTo>
                    <a:pt x="1476" y="1077"/>
                    <a:pt x="1682" y="556"/>
                    <a:pt x="1323" y="129"/>
                  </a:cubicBezTo>
                  <a:cubicBezTo>
                    <a:pt x="1243" y="38"/>
                    <a:pt x="1122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7177435" y="1343500"/>
              <a:ext cx="432709" cy="660400"/>
            </a:xfrm>
            <a:custGeom>
              <a:rect b="b" l="l" r="r" t="t"/>
              <a:pathLst>
                <a:path extrusionOk="0" h="8971" w="5878">
                  <a:moveTo>
                    <a:pt x="3194" y="1"/>
                  </a:moveTo>
                  <a:cubicBezTo>
                    <a:pt x="2647" y="1"/>
                    <a:pt x="1980" y="351"/>
                    <a:pt x="1370" y="1147"/>
                  </a:cubicBezTo>
                  <a:cubicBezTo>
                    <a:pt x="206" y="2671"/>
                    <a:pt x="1" y="4593"/>
                    <a:pt x="206" y="5963"/>
                  </a:cubicBezTo>
                  <a:cubicBezTo>
                    <a:pt x="408" y="7328"/>
                    <a:pt x="1370" y="8800"/>
                    <a:pt x="2179" y="8950"/>
                  </a:cubicBezTo>
                  <a:cubicBezTo>
                    <a:pt x="2252" y="8964"/>
                    <a:pt x="2336" y="8971"/>
                    <a:pt x="2430" y="8971"/>
                  </a:cubicBezTo>
                  <a:cubicBezTo>
                    <a:pt x="3385" y="8971"/>
                    <a:pt x="5297" y="8266"/>
                    <a:pt x="5574" y="6977"/>
                  </a:cubicBezTo>
                  <a:cubicBezTo>
                    <a:pt x="5878" y="5556"/>
                    <a:pt x="5171" y="3784"/>
                    <a:pt x="5171" y="3784"/>
                  </a:cubicBezTo>
                  <a:cubicBezTo>
                    <a:pt x="5171" y="3784"/>
                    <a:pt x="4610" y="1858"/>
                    <a:pt x="4259" y="797"/>
                  </a:cubicBezTo>
                  <a:cubicBezTo>
                    <a:pt x="4090" y="290"/>
                    <a:pt x="3691" y="1"/>
                    <a:pt x="3194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7457249" y="1475273"/>
              <a:ext cx="243445" cy="220109"/>
            </a:xfrm>
            <a:custGeom>
              <a:rect b="b" l="l" r="r" t="t"/>
              <a:pathLst>
                <a:path extrusionOk="0" h="2990" w="3307">
                  <a:moveTo>
                    <a:pt x="1724" y="1"/>
                  </a:moveTo>
                  <a:cubicBezTo>
                    <a:pt x="1549" y="1"/>
                    <a:pt x="1385" y="73"/>
                    <a:pt x="1350" y="246"/>
                  </a:cubicBezTo>
                  <a:cubicBezTo>
                    <a:pt x="1350" y="234"/>
                    <a:pt x="1346" y="167"/>
                    <a:pt x="1346" y="159"/>
                  </a:cubicBezTo>
                  <a:cubicBezTo>
                    <a:pt x="1321" y="155"/>
                    <a:pt x="1292" y="153"/>
                    <a:pt x="1261" y="153"/>
                  </a:cubicBezTo>
                  <a:cubicBezTo>
                    <a:pt x="992" y="153"/>
                    <a:pt x="559" y="291"/>
                    <a:pt x="746" y="612"/>
                  </a:cubicBezTo>
                  <a:cubicBezTo>
                    <a:pt x="684" y="557"/>
                    <a:pt x="631" y="534"/>
                    <a:pt x="587" y="534"/>
                  </a:cubicBezTo>
                  <a:cubicBezTo>
                    <a:pt x="380" y="534"/>
                    <a:pt x="359" y="1056"/>
                    <a:pt x="395" y="1228"/>
                  </a:cubicBezTo>
                  <a:cubicBezTo>
                    <a:pt x="364" y="1222"/>
                    <a:pt x="337" y="1219"/>
                    <a:pt x="312" y="1219"/>
                  </a:cubicBezTo>
                  <a:cubicBezTo>
                    <a:pt x="1" y="1219"/>
                    <a:pt x="201" y="1672"/>
                    <a:pt x="425" y="1768"/>
                  </a:cubicBezTo>
                  <a:lnTo>
                    <a:pt x="425" y="1768"/>
                  </a:lnTo>
                  <a:cubicBezTo>
                    <a:pt x="102" y="1820"/>
                    <a:pt x="326" y="2389"/>
                    <a:pt x="509" y="2554"/>
                  </a:cubicBezTo>
                  <a:cubicBezTo>
                    <a:pt x="612" y="2647"/>
                    <a:pt x="701" y="2681"/>
                    <a:pt x="784" y="2681"/>
                  </a:cubicBezTo>
                  <a:cubicBezTo>
                    <a:pt x="1013" y="2681"/>
                    <a:pt x="1190" y="2416"/>
                    <a:pt x="1463" y="2416"/>
                  </a:cubicBezTo>
                  <a:cubicBezTo>
                    <a:pt x="1471" y="2416"/>
                    <a:pt x="1480" y="2416"/>
                    <a:pt x="1488" y="2417"/>
                  </a:cubicBezTo>
                  <a:cubicBezTo>
                    <a:pt x="1329" y="2523"/>
                    <a:pt x="1313" y="2553"/>
                    <a:pt x="1350" y="2553"/>
                  </a:cubicBezTo>
                  <a:cubicBezTo>
                    <a:pt x="1377" y="2553"/>
                    <a:pt x="1431" y="2538"/>
                    <a:pt x="1480" y="2523"/>
                  </a:cubicBezTo>
                  <a:lnTo>
                    <a:pt x="1480" y="2523"/>
                  </a:lnTo>
                  <a:cubicBezTo>
                    <a:pt x="1463" y="2718"/>
                    <a:pt x="1601" y="2897"/>
                    <a:pt x="1676" y="2897"/>
                  </a:cubicBezTo>
                  <a:cubicBezTo>
                    <a:pt x="1709" y="2897"/>
                    <a:pt x="1730" y="2863"/>
                    <a:pt x="1721" y="2783"/>
                  </a:cubicBezTo>
                  <a:lnTo>
                    <a:pt x="1721" y="2783"/>
                  </a:lnTo>
                  <a:cubicBezTo>
                    <a:pt x="1751" y="2929"/>
                    <a:pt x="1917" y="2990"/>
                    <a:pt x="2119" y="2990"/>
                  </a:cubicBezTo>
                  <a:cubicBezTo>
                    <a:pt x="2608" y="2990"/>
                    <a:pt x="3307" y="2634"/>
                    <a:pt x="2767" y="2290"/>
                  </a:cubicBezTo>
                  <a:cubicBezTo>
                    <a:pt x="3117" y="2200"/>
                    <a:pt x="3073" y="1633"/>
                    <a:pt x="2742" y="1633"/>
                  </a:cubicBezTo>
                  <a:cubicBezTo>
                    <a:pt x="2722" y="1633"/>
                    <a:pt x="2702" y="1635"/>
                    <a:pt x="2680" y="1639"/>
                  </a:cubicBezTo>
                  <a:cubicBezTo>
                    <a:pt x="3134" y="1541"/>
                    <a:pt x="3177" y="933"/>
                    <a:pt x="2672" y="925"/>
                  </a:cubicBezTo>
                  <a:cubicBezTo>
                    <a:pt x="2970" y="713"/>
                    <a:pt x="2577" y="342"/>
                    <a:pt x="2323" y="342"/>
                  </a:cubicBezTo>
                  <a:cubicBezTo>
                    <a:pt x="2265" y="342"/>
                    <a:pt x="2214" y="362"/>
                    <a:pt x="2181" y="407"/>
                  </a:cubicBezTo>
                  <a:lnTo>
                    <a:pt x="2181" y="407"/>
                  </a:lnTo>
                  <a:cubicBezTo>
                    <a:pt x="2290" y="171"/>
                    <a:pt x="1994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526963" y="1610653"/>
              <a:ext cx="131624" cy="140678"/>
            </a:xfrm>
            <a:custGeom>
              <a:rect b="b" l="l" r="r" t="t"/>
              <a:pathLst>
                <a:path extrusionOk="0" h="1911" w="1788">
                  <a:moveTo>
                    <a:pt x="974" y="0"/>
                  </a:moveTo>
                  <a:cubicBezTo>
                    <a:pt x="368" y="0"/>
                    <a:pt x="269" y="747"/>
                    <a:pt x="269" y="747"/>
                  </a:cubicBezTo>
                  <a:cubicBezTo>
                    <a:pt x="269" y="747"/>
                    <a:pt x="1" y="1387"/>
                    <a:pt x="438" y="1757"/>
                  </a:cubicBezTo>
                  <a:cubicBezTo>
                    <a:pt x="564" y="1864"/>
                    <a:pt x="706" y="1910"/>
                    <a:pt x="848" y="1910"/>
                  </a:cubicBezTo>
                  <a:cubicBezTo>
                    <a:pt x="1203" y="1910"/>
                    <a:pt x="1558" y="1623"/>
                    <a:pt x="1654" y="1288"/>
                  </a:cubicBezTo>
                  <a:cubicBezTo>
                    <a:pt x="1788" y="815"/>
                    <a:pt x="1654" y="37"/>
                    <a:pt x="1011" y="1"/>
                  </a:cubicBezTo>
                  <a:cubicBezTo>
                    <a:pt x="999" y="0"/>
                    <a:pt x="986" y="0"/>
                    <a:pt x="974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7306778" y="1696710"/>
              <a:ext cx="124409" cy="158346"/>
            </a:xfrm>
            <a:custGeom>
              <a:rect b="b" l="l" r="r" t="t"/>
              <a:pathLst>
                <a:path extrusionOk="0" h="2151" w="1690">
                  <a:moveTo>
                    <a:pt x="288" y="1"/>
                  </a:moveTo>
                  <a:cubicBezTo>
                    <a:pt x="288" y="1"/>
                    <a:pt x="1" y="640"/>
                    <a:pt x="67" y="1638"/>
                  </a:cubicBezTo>
                  <a:cubicBezTo>
                    <a:pt x="94" y="2015"/>
                    <a:pt x="280" y="2150"/>
                    <a:pt x="511" y="2150"/>
                  </a:cubicBezTo>
                  <a:cubicBezTo>
                    <a:pt x="890" y="2150"/>
                    <a:pt x="1388" y="1788"/>
                    <a:pt x="1504" y="1535"/>
                  </a:cubicBezTo>
                  <a:cubicBezTo>
                    <a:pt x="1689" y="1129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C8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7398798" y="1813539"/>
              <a:ext cx="105858" cy="75823"/>
            </a:xfrm>
            <a:custGeom>
              <a:rect b="b" l="l" r="r" t="t"/>
              <a:pathLst>
                <a:path extrusionOk="0" h="1030" w="1438">
                  <a:moveTo>
                    <a:pt x="1438" y="0"/>
                  </a:moveTo>
                  <a:lnTo>
                    <a:pt x="1438" y="0"/>
                  </a:lnTo>
                  <a:cubicBezTo>
                    <a:pt x="1374" y="146"/>
                    <a:pt x="1288" y="276"/>
                    <a:pt x="1193" y="398"/>
                  </a:cubicBezTo>
                  <a:cubicBezTo>
                    <a:pt x="1099" y="513"/>
                    <a:pt x="988" y="620"/>
                    <a:pt x="862" y="698"/>
                  </a:cubicBezTo>
                  <a:cubicBezTo>
                    <a:pt x="740" y="782"/>
                    <a:pt x="601" y="848"/>
                    <a:pt x="455" y="895"/>
                  </a:cubicBezTo>
                  <a:cubicBezTo>
                    <a:pt x="313" y="947"/>
                    <a:pt x="159" y="979"/>
                    <a:pt x="1" y="1014"/>
                  </a:cubicBezTo>
                  <a:cubicBezTo>
                    <a:pt x="80" y="1022"/>
                    <a:pt x="159" y="1026"/>
                    <a:pt x="242" y="1030"/>
                  </a:cubicBezTo>
                  <a:cubicBezTo>
                    <a:pt x="321" y="1022"/>
                    <a:pt x="403" y="1026"/>
                    <a:pt x="487" y="1002"/>
                  </a:cubicBezTo>
                  <a:cubicBezTo>
                    <a:pt x="649" y="975"/>
                    <a:pt x="802" y="908"/>
                    <a:pt x="940" y="817"/>
                  </a:cubicBezTo>
                  <a:cubicBezTo>
                    <a:pt x="1217" y="631"/>
                    <a:pt x="1418" y="323"/>
                    <a:pt x="1438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7359046" y="1664172"/>
              <a:ext cx="26281" cy="34967"/>
            </a:xfrm>
            <a:custGeom>
              <a:rect b="b" l="l" r="r" t="t"/>
              <a:pathLst>
                <a:path extrusionOk="0" h="475" w="357">
                  <a:moveTo>
                    <a:pt x="178" y="0"/>
                  </a:moveTo>
                  <a:cubicBezTo>
                    <a:pt x="79" y="0"/>
                    <a:pt x="1" y="107"/>
                    <a:pt x="1" y="237"/>
                  </a:cubicBezTo>
                  <a:cubicBezTo>
                    <a:pt x="1" y="367"/>
                    <a:pt x="79" y="474"/>
                    <a:pt x="178" y="474"/>
                  </a:cubicBezTo>
                  <a:cubicBezTo>
                    <a:pt x="276" y="474"/>
                    <a:pt x="356" y="367"/>
                    <a:pt x="356" y="237"/>
                  </a:cubicBezTo>
                  <a:cubicBezTo>
                    <a:pt x="356" y="107"/>
                    <a:pt x="276" y="0"/>
                    <a:pt x="17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7272179" y="1692882"/>
              <a:ext cx="25986" cy="34967"/>
            </a:xfrm>
            <a:custGeom>
              <a:rect b="b" l="l" r="r" t="t"/>
              <a:pathLst>
                <a:path extrusionOk="0" h="475" w="353">
                  <a:moveTo>
                    <a:pt x="174" y="1"/>
                  </a:moveTo>
                  <a:cubicBezTo>
                    <a:pt x="79" y="1"/>
                    <a:pt x="1" y="108"/>
                    <a:pt x="1" y="237"/>
                  </a:cubicBezTo>
                  <a:cubicBezTo>
                    <a:pt x="1" y="368"/>
                    <a:pt x="79" y="474"/>
                    <a:pt x="174" y="474"/>
                  </a:cubicBezTo>
                  <a:cubicBezTo>
                    <a:pt x="273" y="474"/>
                    <a:pt x="352" y="368"/>
                    <a:pt x="352" y="237"/>
                  </a:cubicBezTo>
                  <a:cubicBezTo>
                    <a:pt x="352" y="108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7349991" y="1593500"/>
              <a:ext cx="75014" cy="36439"/>
            </a:xfrm>
            <a:custGeom>
              <a:rect b="b" l="l" r="r" t="t"/>
              <a:pathLst>
                <a:path extrusionOk="0" h="495" w="1019">
                  <a:moveTo>
                    <a:pt x="9" y="1"/>
                  </a:moveTo>
                  <a:lnTo>
                    <a:pt x="1" y="404"/>
                  </a:lnTo>
                  <a:cubicBezTo>
                    <a:pt x="261" y="412"/>
                    <a:pt x="735" y="439"/>
                    <a:pt x="885" y="494"/>
                  </a:cubicBezTo>
                  <a:lnTo>
                    <a:pt x="1019" y="112"/>
                  </a:lnTo>
                  <a:cubicBezTo>
                    <a:pt x="758" y="21"/>
                    <a:pt x="88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7224476" y="1609843"/>
              <a:ext cx="70155" cy="56168"/>
            </a:xfrm>
            <a:custGeom>
              <a:rect b="b" l="l" r="r" t="t"/>
              <a:pathLst>
                <a:path extrusionOk="0" h="763" w="953">
                  <a:moveTo>
                    <a:pt x="778" y="1"/>
                  </a:moveTo>
                  <a:cubicBezTo>
                    <a:pt x="759" y="8"/>
                    <a:pt x="309" y="225"/>
                    <a:pt x="1" y="415"/>
                  </a:cubicBezTo>
                  <a:lnTo>
                    <a:pt x="210" y="762"/>
                  </a:lnTo>
                  <a:cubicBezTo>
                    <a:pt x="503" y="584"/>
                    <a:pt x="948" y="367"/>
                    <a:pt x="953" y="363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7560900" y="1643265"/>
              <a:ext cx="60585" cy="79651"/>
            </a:xfrm>
            <a:custGeom>
              <a:rect b="b" l="l" r="r" t="t"/>
              <a:pathLst>
                <a:path extrusionOk="0" h="1082" w="823">
                  <a:moveTo>
                    <a:pt x="546" y="0"/>
                  </a:moveTo>
                  <a:cubicBezTo>
                    <a:pt x="420" y="4"/>
                    <a:pt x="321" y="87"/>
                    <a:pt x="254" y="177"/>
                  </a:cubicBezTo>
                  <a:cubicBezTo>
                    <a:pt x="190" y="268"/>
                    <a:pt x="139" y="367"/>
                    <a:pt x="108" y="470"/>
                  </a:cubicBezTo>
                  <a:cubicBezTo>
                    <a:pt x="68" y="572"/>
                    <a:pt x="48" y="679"/>
                    <a:pt x="21" y="782"/>
                  </a:cubicBezTo>
                  <a:lnTo>
                    <a:pt x="1" y="860"/>
                  </a:lnTo>
                  <a:lnTo>
                    <a:pt x="77" y="833"/>
                  </a:lnTo>
                  <a:cubicBezTo>
                    <a:pt x="115" y="821"/>
                    <a:pt x="155" y="805"/>
                    <a:pt x="190" y="802"/>
                  </a:cubicBezTo>
                  <a:cubicBezTo>
                    <a:pt x="196" y="801"/>
                    <a:pt x="202" y="801"/>
                    <a:pt x="207" y="801"/>
                  </a:cubicBezTo>
                  <a:cubicBezTo>
                    <a:pt x="236" y="801"/>
                    <a:pt x="251" y="811"/>
                    <a:pt x="258" y="840"/>
                  </a:cubicBezTo>
                  <a:cubicBezTo>
                    <a:pt x="266" y="911"/>
                    <a:pt x="230" y="999"/>
                    <a:pt x="199" y="1082"/>
                  </a:cubicBezTo>
                  <a:cubicBezTo>
                    <a:pt x="226" y="1046"/>
                    <a:pt x="250" y="1011"/>
                    <a:pt x="270" y="967"/>
                  </a:cubicBezTo>
                  <a:cubicBezTo>
                    <a:pt x="290" y="928"/>
                    <a:pt x="313" y="888"/>
                    <a:pt x="309" y="833"/>
                  </a:cubicBezTo>
                  <a:cubicBezTo>
                    <a:pt x="313" y="805"/>
                    <a:pt x="297" y="774"/>
                    <a:pt x="270" y="754"/>
                  </a:cubicBezTo>
                  <a:cubicBezTo>
                    <a:pt x="242" y="738"/>
                    <a:pt x="214" y="731"/>
                    <a:pt x="190" y="731"/>
                  </a:cubicBezTo>
                  <a:cubicBezTo>
                    <a:pt x="168" y="731"/>
                    <a:pt x="146" y="732"/>
                    <a:pt x="124" y="735"/>
                  </a:cubicBezTo>
                  <a:lnTo>
                    <a:pt x="124" y="735"/>
                  </a:lnTo>
                  <a:cubicBezTo>
                    <a:pt x="147" y="657"/>
                    <a:pt x="168" y="579"/>
                    <a:pt x="199" y="505"/>
                  </a:cubicBezTo>
                  <a:cubicBezTo>
                    <a:pt x="234" y="407"/>
                    <a:pt x="274" y="312"/>
                    <a:pt x="329" y="229"/>
                  </a:cubicBezTo>
                  <a:cubicBezTo>
                    <a:pt x="388" y="150"/>
                    <a:pt x="456" y="75"/>
                    <a:pt x="546" y="64"/>
                  </a:cubicBezTo>
                  <a:cubicBezTo>
                    <a:pt x="556" y="62"/>
                    <a:pt x="566" y="62"/>
                    <a:pt x="576" y="62"/>
                  </a:cubicBezTo>
                  <a:cubicBezTo>
                    <a:pt x="662" y="62"/>
                    <a:pt x="752" y="106"/>
                    <a:pt x="822" y="166"/>
                  </a:cubicBezTo>
                  <a:cubicBezTo>
                    <a:pt x="763" y="83"/>
                    <a:pt x="669" y="4"/>
                    <a:pt x="546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7502008" y="1941631"/>
              <a:ext cx="211570" cy="233654"/>
            </a:xfrm>
            <a:custGeom>
              <a:rect b="b" l="l" r="r" t="t"/>
              <a:pathLst>
                <a:path extrusionOk="0" h="3174" w="2874">
                  <a:moveTo>
                    <a:pt x="2534" y="0"/>
                  </a:moveTo>
                  <a:lnTo>
                    <a:pt x="1" y="1958"/>
                  </a:lnTo>
                  <a:lnTo>
                    <a:pt x="1184" y="3173"/>
                  </a:lnTo>
                  <a:lnTo>
                    <a:pt x="2873" y="371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7238463" y="2011051"/>
              <a:ext cx="154371" cy="169167"/>
            </a:xfrm>
            <a:custGeom>
              <a:rect b="b" l="l" r="r" t="t"/>
              <a:pathLst>
                <a:path extrusionOk="0" h="2298" w="2097">
                  <a:moveTo>
                    <a:pt x="269" y="1"/>
                  </a:moveTo>
                  <a:lnTo>
                    <a:pt x="0" y="474"/>
                  </a:lnTo>
                  <a:lnTo>
                    <a:pt x="947" y="2297"/>
                  </a:lnTo>
                  <a:lnTo>
                    <a:pt x="2096" y="114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6336152" y="1951495"/>
              <a:ext cx="216207" cy="196405"/>
            </a:xfrm>
            <a:custGeom>
              <a:rect b="b" l="l" r="r" t="t"/>
              <a:pathLst>
                <a:path extrusionOk="0" h="2668" w="2937">
                  <a:moveTo>
                    <a:pt x="1468" y="1"/>
                  </a:moveTo>
                  <a:cubicBezTo>
                    <a:pt x="655" y="1"/>
                    <a:pt x="0" y="596"/>
                    <a:pt x="0" y="1334"/>
                  </a:cubicBezTo>
                  <a:cubicBezTo>
                    <a:pt x="0" y="2072"/>
                    <a:pt x="655" y="2668"/>
                    <a:pt x="1468" y="2668"/>
                  </a:cubicBezTo>
                  <a:cubicBezTo>
                    <a:pt x="2277" y="2668"/>
                    <a:pt x="2936" y="2072"/>
                    <a:pt x="2936" y="1334"/>
                  </a:cubicBezTo>
                  <a:cubicBezTo>
                    <a:pt x="2936" y="596"/>
                    <a:pt x="2277" y="1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6305013" y="1927938"/>
              <a:ext cx="249334" cy="128605"/>
            </a:xfrm>
            <a:custGeom>
              <a:rect b="b" l="l" r="r" t="t"/>
              <a:pathLst>
                <a:path extrusionOk="0" h="1747" w="3387">
                  <a:moveTo>
                    <a:pt x="1875" y="1"/>
                  </a:moveTo>
                  <a:lnTo>
                    <a:pt x="1" y="987"/>
                  </a:lnTo>
                  <a:cubicBezTo>
                    <a:pt x="1" y="987"/>
                    <a:pt x="24" y="1366"/>
                    <a:pt x="506" y="1619"/>
                  </a:cubicBezTo>
                  <a:cubicBezTo>
                    <a:pt x="675" y="1708"/>
                    <a:pt x="810" y="1747"/>
                    <a:pt x="912" y="1747"/>
                  </a:cubicBezTo>
                  <a:cubicBezTo>
                    <a:pt x="1101" y="1747"/>
                    <a:pt x="1180" y="1615"/>
                    <a:pt x="1165" y="1417"/>
                  </a:cubicBezTo>
                  <a:lnTo>
                    <a:pt x="1165" y="1417"/>
                  </a:lnTo>
                  <a:cubicBezTo>
                    <a:pt x="1267" y="1451"/>
                    <a:pt x="1423" y="1502"/>
                    <a:pt x="1558" y="1502"/>
                  </a:cubicBezTo>
                  <a:cubicBezTo>
                    <a:pt x="1725" y="1502"/>
                    <a:pt x="1861" y="1423"/>
                    <a:pt x="1824" y="1137"/>
                  </a:cubicBezTo>
                  <a:lnTo>
                    <a:pt x="1824" y="1137"/>
                  </a:lnTo>
                  <a:cubicBezTo>
                    <a:pt x="1925" y="1216"/>
                    <a:pt x="2038" y="1251"/>
                    <a:pt x="2146" y="1251"/>
                  </a:cubicBezTo>
                  <a:cubicBezTo>
                    <a:pt x="2390" y="1251"/>
                    <a:pt x="2609" y="1072"/>
                    <a:pt x="2609" y="809"/>
                  </a:cubicBezTo>
                  <a:cubicBezTo>
                    <a:pt x="2817" y="897"/>
                    <a:pt x="2958" y="932"/>
                    <a:pt x="3051" y="932"/>
                  </a:cubicBezTo>
                  <a:cubicBezTo>
                    <a:pt x="3387" y="932"/>
                    <a:pt x="3090" y="478"/>
                    <a:pt x="3090" y="478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6435460" y="1933459"/>
              <a:ext cx="61689" cy="54107"/>
            </a:xfrm>
            <a:custGeom>
              <a:rect b="b" l="l" r="r" t="t"/>
              <a:pathLst>
                <a:path extrusionOk="0" h="735" w="838">
                  <a:moveTo>
                    <a:pt x="1" y="0"/>
                  </a:moveTo>
                  <a:lnTo>
                    <a:pt x="1" y="0"/>
                  </a:lnTo>
                  <a:cubicBezTo>
                    <a:pt x="167" y="95"/>
                    <a:pt x="309" y="202"/>
                    <a:pt x="438" y="337"/>
                  </a:cubicBezTo>
                  <a:cubicBezTo>
                    <a:pt x="577" y="459"/>
                    <a:pt x="699" y="601"/>
                    <a:pt x="837" y="734"/>
                  </a:cubicBezTo>
                  <a:cubicBezTo>
                    <a:pt x="766" y="553"/>
                    <a:pt x="644" y="399"/>
                    <a:pt x="509" y="261"/>
                  </a:cubicBezTo>
                  <a:cubicBezTo>
                    <a:pt x="367" y="135"/>
                    <a:pt x="198" y="13"/>
                    <a:pt x="1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6360814" y="1944502"/>
              <a:ext cx="78474" cy="67210"/>
            </a:xfrm>
            <a:custGeom>
              <a:rect b="b" l="l" r="r" t="t"/>
              <a:pathLst>
                <a:path extrusionOk="0" h="913" w="1066">
                  <a:moveTo>
                    <a:pt x="0" y="1"/>
                  </a:moveTo>
                  <a:lnTo>
                    <a:pt x="0" y="1"/>
                  </a:lnTo>
                  <a:cubicBezTo>
                    <a:pt x="225" y="92"/>
                    <a:pt x="407" y="234"/>
                    <a:pt x="576" y="400"/>
                  </a:cubicBezTo>
                  <a:cubicBezTo>
                    <a:pt x="751" y="557"/>
                    <a:pt x="900" y="739"/>
                    <a:pt x="1066" y="912"/>
                  </a:cubicBezTo>
                  <a:cubicBezTo>
                    <a:pt x="967" y="691"/>
                    <a:pt x="817" y="498"/>
                    <a:pt x="644" y="324"/>
                  </a:cubicBezTo>
                  <a:cubicBezTo>
                    <a:pt x="553" y="245"/>
                    <a:pt x="458" y="163"/>
                    <a:pt x="352" y="107"/>
                  </a:cubicBezTo>
                  <a:cubicBezTo>
                    <a:pt x="241" y="48"/>
                    <a:pt x="123" y="5"/>
                    <a:pt x="0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6295369" y="1978144"/>
              <a:ext cx="95405" cy="54181"/>
            </a:xfrm>
            <a:custGeom>
              <a:rect b="b" l="l" r="r" t="t"/>
              <a:pathLst>
                <a:path extrusionOk="0" h="736" w="1296">
                  <a:moveTo>
                    <a:pt x="33" y="1"/>
                  </a:moveTo>
                  <a:cubicBezTo>
                    <a:pt x="22" y="1"/>
                    <a:pt x="12" y="1"/>
                    <a:pt x="1" y="1"/>
                  </a:cubicBezTo>
                  <a:cubicBezTo>
                    <a:pt x="246" y="72"/>
                    <a:pt x="471" y="171"/>
                    <a:pt x="680" y="305"/>
                  </a:cubicBezTo>
                  <a:cubicBezTo>
                    <a:pt x="893" y="431"/>
                    <a:pt x="1090" y="586"/>
                    <a:pt x="1296" y="735"/>
                  </a:cubicBezTo>
                  <a:cubicBezTo>
                    <a:pt x="1150" y="526"/>
                    <a:pt x="948" y="360"/>
                    <a:pt x="731" y="218"/>
                  </a:cubicBezTo>
                  <a:cubicBezTo>
                    <a:pt x="621" y="156"/>
                    <a:pt x="507" y="100"/>
                    <a:pt x="385" y="56"/>
                  </a:cubicBezTo>
                  <a:cubicBezTo>
                    <a:pt x="268" y="21"/>
                    <a:pt x="152" y="1"/>
                    <a:pt x="33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6289921" y="2031442"/>
              <a:ext cx="46304" cy="47703"/>
            </a:xfrm>
            <a:custGeom>
              <a:rect b="b" l="l" r="r" t="t"/>
              <a:pathLst>
                <a:path extrusionOk="0" h="648" w="629">
                  <a:moveTo>
                    <a:pt x="0" y="0"/>
                  </a:moveTo>
                  <a:lnTo>
                    <a:pt x="178" y="157"/>
                  </a:lnTo>
                  <a:cubicBezTo>
                    <a:pt x="202" y="181"/>
                    <a:pt x="233" y="217"/>
                    <a:pt x="261" y="252"/>
                  </a:cubicBezTo>
                  <a:cubicBezTo>
                    <a:pt x="284" y="292"/>
                    <a:pt x="304" y="332"/>
                    <a:pt x="324" y="374"/>
                  </a:cubicBezTo>
                  <a:cubicBezTo>
                    <a:pt x="364" y="458"/>
                    <a:pt x="388" y="552"/>
                    <a:pt x="415" y="647"/>
                  </a:cubicBezTo>
                  <a:cubicBezTo>
                    <a:pt x="435" y="549"/>
                    <a:pt x="426" y="445"/>
                    <a:pt x="403" y="347"/>
                  </a:cubicBezTo>
                  <a:cubicBezTo>
                    <a:pt x="388" y="296"/>
                    <a:pt x="368" y="249"/>
                    <a:pt x="341" y="203"/>
                  </a:cubicBezTo>
                  <a:lnTo>
                    <a:pt x="341" y="203"/>
                  </a:lnTo>
                  <a:cubicBezTo>
                    <a:pt x="434" y="225"/>
                    <a:pt x="528" y="241"/>
                    <a:pt x="628" y="248"/>
                  </a:cubicBezTo>
                  <a:cubicBezTo>
                    <a:pt x="494" y="173"/>
                    <a:pt x="359" y="119"/>
                    <a:pt x="217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7857646" y="3594754"/>
              <a:ext cx="242709" cy="353278"/>
            </a:xfrm>
            <a:custGeom>
              <a:rect b="b" l="l" r="r" t="t"/>
              <a:pathLst>
                <a:path extrusionOk="0" h="4799" w="3297">
                  <a:moveTo>
                    <a:pt x="2653" y="0"/>
                  </a:moveTo>
                  <a:cubicBezTo>
                    <a:pt x="2391" y="0"/>
                    <a:pt x="2089" y="90"/>
                    <a:pt x="1890" y="205"/>
                  </a:cubicBezTo>
                  <a:cubicBezTo>
                    <a:pt x="0" y="915"/>
                    <a:pt x="0" y="4799"/>
                    <a:pt x="0" y="4799"/>
                  </a:cubicBezTo>
                  <a:lnTo>
                    <a:pt x="1046" y="4799"/>
                  </a:lnTo>
                  <a:cubicBezTo>
                    <a:pt x="1046" y="777"/>
                    <a:pt x="3141" y="678"/>
                    <a:pt x="3141" y="678"/>
                  </a:cubicBezTo>
                  <a:cubicBezTo>
                    <a:pt x="3296" y="170"/>
                    <a:pt x="3012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7847708" y="3813688"/>
              <a:ext cx="313305" cy="206122"/>
            </a:xfrm>
            <a:custGeom>
              <a:rect b="b" l="l" r="r" t="t"/>
              <a:pathLst>
                <a:path extrusionOk="0" h="2800" w="4256">
                  <a:moveTo>
                    <a:pt x="3001" y="1"/>
                  </a:moveTo>
                  <a:cubicBezTo>
                    <a:pt x="2992" y="1"/>
                    <a:pt x="2982" y="1"/>
                    <a:pt x="2972" y="1"/>
                  </a:cubicBezTo>
                  <a:cubicBezTo>
                    <a:pt x="2512" y="17"/>
                    <a:pt x="2309" y="602"/>
                    <a:pt x="1854" y="602"/>
                  </a:cubicBezTo>
                  <a:cubicBezTo>
                    <a:pt x="1846" y="602"/>
                    <a:pt x="1837" y="601"/>
                    <a:pt x="1828" y="601"/>
                  </a:cubicBezTo>
                  <a:cubicBezTo>
                    <a:pt x="1902" y="428"/>
                    <a:pt x="1844" y="282"/>
                    <a:pt x="1689" y="203"/>
                  </a:cubicBezTo>
                  <a:cubicBezTo>
                    <a:pt x="1631" y="172"/>
                    <a:pt x="1572" y="159"/>
                    <a:pt x="1513" y="159"/>
                  </a:cubicBezTo>
                  <a:cubicBezTo>
                    <a:pt x="1265" y="159"/>
                    <a:pt x="1026" y="398"/>
                    <a:pt x="873" y="542"/>
                  </a:cubicBezTo>
                  <a:cubicBezTo>
                    <a:pt x="407" y="968"/>
                    <a:pt x="1" y="1363"/>
                    <a:pt x="166" y="1994"/>
                  </a:cubicBezTo>
                  <a:cubicBezTo>
                    <a:pt x="166" y="2207"/>
                    <a:pt x="553" y="2650"/>
                    <a:pt x="1153" y="2737"/>
                  </a:cubicBezTo>
                  <a:cubicBezTo>
                    <a:pt x="1399" y="2773"/>
                    <a:pt x="1706" y="2799"/>
                    <a:pt x="2028" y="2799"/>
                  </a:cubicBezTo>
                  <a:cubicBezTo>
                    <a:pt x="2756" y="2799"/>
                    <a:pt x="3565" y="2667"/>
                    <a:pt x="3951" y="2227"/>
                  </a:cubicBezTo>
                  <a:cubicBezTo>
                    <a:pt x="4179" y="1967"/>
                    <a:pt x="4255" y="1517"/>
                    <a:pt x="4046" y="1217"/>
                  </a:cubicBezTo>
                  <a:cubicBezTo>
                    <a:pt x="3876" y="972"/>
                    <a:pt x="3647" y="1023"/>
                    <a:pt x="3410" y="913"/>
                  </a:cubicBezTo>
                  <a:cubicBezTo>
                    <a:pt x="3083" y="755"/>
                    <a:pt x="3237" y="735"/>
                    <a:pt x="3276" y="424"/>
                  </a:cubicBezTo>
                  <a:cubicBezTo>
                    <a:pt x="3307" y="157"/>
                    <a:pt x="327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8106247" y="3838423"/>
              <a:ext cx="181387" cy="160481"/>
            </a:xfrm>
            <a:custGeom>
              <a:rect b="b" l="l" r="r" t="t"/>
              <a:pathLst>
                <a:path extrusionOk="0" h="2180" w="2464">
                  <a:moveTo>
                    <a:pt x="1232" y="1"/>
                  </a:moveTo>
                  <a:cubicBezTo>
                    <a:pt x="549" y="1"/>
                    <a:pt x="1" y="490"/>
                    <a:pt x="1" y="1090"/>
                  </a:cubicBezTo>
                  <a:cubicBezTo>
                    <a:pt x="1" y="1694"/>
                    <a:pt x="549" y="2179"/>
                    <a:pt x="1232" y="2179"/>
                  </a:cubicBezTo>
                  <a:cubicBezTo>
                    <a:pt x="1915" y="2179"/>
                    <a:pt x="2463" y="1694"/>
                    <a:pt x="2463" y="1090"/>
                  </a:cubicBezTo>
                  <a:cubicBezTo>
                    <a:pt x="2463" y="490"/>
                    <a:pt x="191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7827611" y="3945387"/>
              <a:ext cx="634046" cy="387877"/>
            </a:xfrm>
            <a:custGeom>
              <a:rect b="b" l="l" r="r" t="t"/>
              <a:pathLst>
                <a:path extrusionOk="0" h="5269" w="8613">
                  <a:moveTo>
                    <a:pt x="1" y="1"/>
                  </a:moveTo>
                  <a:lnTo>
                    <a:pt x="408" y="3749"/>
                  </a:lnTo>
                  <a:cubicBezTo>
                    <a:pt x="408" y="3749"/>
                    <a:pt x="510" y="5269"/>
                    <a:pt x="2195" y="5269"/>
                  </a:cubicBezTo>
                  <a:lnTo>
                    <a:pt x="6959" y="5269"/>
                  </a:lnTo>
                  <a:cubicBezTo>
                    <a:pt x="6959" y="5269"/>
                    <a:pt x="8075" y="4965"/>
                    <a:pt x="8277" y="3410"/>
                  </a:cubicBezTo>
                  <a:cubicBezTo>
                    <a:pt x="8478" y="1859"/>
                    <a:pt x="8612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8119351" y="3797492"/>
              <a:ext cx="65665" cy="72143"/>
            </a:xfrm>
            <a:custGeom>
              <a:rect b="b" l="l" r="r" t="t"/>
              <a:pathLst>
                <a:path extrusionOk="0" h="980" w="892">
                  <a:moveTo>
                    <a:pt x="63" y="0"/>
                  </a:moveTo>
                  <a:cubicBezTo>
                    <a:pt x="39" y="0"/>
                    <a:pt x="15" y="15"/>
                    <a:pt x="8" y="39"/>
                  </a:cubicBezTo>
                  <a:cubicBezTo>
                    <a:pt x="1" y="68"/>
                    <a:pt x="21" y="95"/>
                    <a:pt x="44" y="99"/>
                  </a:cubicBezTo>
                  <a:cubicBezTo>
                    <a:pt x="553" y="225"/>
                    <a:pt x="786" y="935"/>
                    <a:pt x="786" y="944"/>
                  </a:cubicBezTo>
                  <a:cubicBezTo>
                    <a:pt x="793" y="968"/>
                    <a:pt x="813" y="979"/>
                    <a:pt x="833" y="979"/>
                  </a:cubicBezTo>
                  <a:lnTo>
                    <a:pt x="849" y="979"/>
                  </a:lnTo>
                  <a:cubicBezTo>
                    <a:pt x="877" y="968"/>
                    <a:pt x="892" y="939"/>
                    <a:pt x="884" y="912"/>
                  </a:cubicBezTo>
                  <a:cubicBezTo>
                    <a:pt x="873" y="881"/>
                    <a:pt x="631" y="143"/>
                    <a:pt x="72" y="1"/>
                  </a:cubicBezTo>
                  <a:cubicBezTo>
                    <a:pt x="69" y="0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8014522" y="3589821"/>
              <a:ext cx="80535" cy="54917"/>
            </a:xfrm>
            <a:custGeom>
              <a:rect b="b" l="l" r="r" t="t"/>
              <a:pathLst>
                <a:path extrusionOk="0" h="746" w="1094">
                  <a:moveTo>
                    <a:pt x="589" y="0"/>
                  </a:moveTo>
                  <a:cubicBezTo>
                    <a:pt x="512" y="0"/>
                    <a:pt x="438" y="10"/>
                    <a:pt x="367" y="19"/>
                  </a:cubicBezTo>
                  <a:cubicBezTo>
                    <a:pt x="299" y="28"/>
                    <a:pt x="232" y="39"/>
                    <a:pt x="170" y="59"/>
                  </a:cubicBezTo>
                  <a:cubicBezTo>
                    <a:pt x="137" y="66"/>
                    <a:pt x="106" y="79"/>
                    <a:pt x="75" y="95"/>
                  </a:cubicBezTo>
                  <a:cubicBezTo>
                    <a:pt x="48" y="106"/>
                    <a:pt x="0" y="122"/>
                    <a:pt x="8" y="161"/>
                  </a:cubicBezTo>
                  <a:cubicBezTo>
                    <a:pt x="28" y="130"/>
                    <a:pt x="71" y="126"/>
                    <a:pt x="114" y="126"/>
                  </a:cubicBezTo>
                  <a:cubicBezTo>
                    <a:pt x="129" y="126"/>
                    <a:pt x="143" y="127"/>
                    <a:pt x="157" y="127"/>
                  </a:cubicBezTo>
                  <a:cubicBezTo>
                    <a:pt x="165" y="127"/>
                    <a:pt x="173" y="127"/>
                    <a:pt x="181" y="126"/>
                  </a:cubicBezTo>
                  <a:cubicBezTo>
                    <a:pt x="245" y="126"/>
                    <a:pt x="308" y="130"/>
                    <a:pt x="370" y="130"/>
                  </a:cubicBezTo>
                  <a:cubicBezTo>
                    <a:pt x="501" y="137"/>
                    <a:pt x="631" y="126"/>
                    <a:pt x="734" y="157"/>
                  </a:cubicBezTo>
                  <a:cubicBezTo>
                    <a:pt x="840" y="190"/>
                    <a:pt x="915" y="264"/>
                    <a:pt x="959" y="374"/>
                  </a:cubicBezTo>
                  <a:cubicBezTo>
                    <a:pt x="998" y="485"/>
                    <a:pt x="1010" y="611"/>
                    <a:pt x="1010" y="745"/>
                  </a:cubicBezTo>
                  <a:cubicBezTo>
                    <a:pt x="1061" y="623"/>
                    <a:pt x="1093" y="485"/>
                    <a:pt x="1061" y="343"/>
                  </a:cubicBezTo>
                  <a:cubicBezTo>
                    <a:pt x="1042" y="205"/>
                    <a:pt x="924" y="63"/>
                    <a:pt x="773" y="24"/>
                  </a:cubicBezTo>
                  <a:cubicBezTo>
                    <a:pt x="709" y="6"/>
                    <a:pt x="648" y="0"/>
                    <a:pt x="589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7907263" y="2597918"/>
              <a:ext cx="67210" cy="710974"/>
            </a:xfrm>
            <a:custGeom>
              <a:rect b="b" l="l" r="r" t="t"/>
              <a:pathLst>
                <a:path extrusionOk="0" h="9658" w="913">
                  <a:moveTo>
                    <a:pt x="194" y="1"/>
                  </a:moveTo>
                  <a:cubicBezTo>
                    <a:pt x="20" y="794"/>
                    <a:pt x="0" y="1615"/>
                    <a:pt x="4" y="2424"/>
                  </a:cubicBezTo>
                  <a:cubicBezTo>
                    <a:pt x="13" y="3236"/>
                    <a:pt x="71" y="4050"/>
                    <a:pt x="146" y="4855"/>
                  </a:cubicBezTo>
                  <a:cubicBezTo>
                    <a:pt x="233" y="5664"/>
                    <a:pt x="328" y="6469"/>
                    <a:pt x="458" y="7270"/>
                  </a:cubicBezTo>
                  <a:cubicBezTo>
                    <a:pt x="589" y="8071"/>
                    <a:pt x="731" y="8868"/>
                    <a:pt x="913" y="9657"/>
                  </a:cubicBezTo>
                  <a:lnTo>
                    <a:pt x="612" y="7247"/>
                  </a:lnTo>
                  <a:cubicBezTo>
                    <a:pt x="514" y="6445"/>
                    <a:pt x="419" y="5640"/>
                    <a:pt x="348" y="4835"/>
                  </a:cubicBezTo>
                  <a:cubicBezTo>
                    <a:pt x="257" y="4034"/>
                    <a:pt x="202" y="3229"/>
                    <a:pt x="159" y="2420"/>
                  </a:cubicBezTo>
                  <a:cubicBezTo>
                    <a:pt x="135" y="2017"/>
                    <a:pt x="131" y="1615"/>
                    <a:pt x="131" y="1212"/>
                  </a:cubicBezTo>
                  <a:lnTo>
                    <a:pt x="142" y="60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29"/>
          <p:cNvSpPr/>
          <p:nvPr/>
        </p:nvSpPr>
        <p:spPr>
          <a:xfrm flipH="1">
            <a:off x="6587403" y="4453604"/>
            <a:ext cx="1696520" cy="266400"/>
          </a:xfrm>
          <a:custGeom>
            <a:rect b="b" l="l" r="r" t="t"/>
            <a:pathLst>
              <a:path extrusionOk="0" h="5050" w="3216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9"/>
          <p:cNvSpPr txBox="1"/>
          <p:nvPr/>
        </p:nvSpPr>
        <p:spPr>
          <a:xfrm>
            <a:off x="1241800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1160325" y="30690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0" name="Google Shape;920;p29"/>
          <p:cNvSpPr txBox="1"/>
          <p:nvPr/>
        </p:nvSpPr>
        <p:spPr>
          <a:xfrm>
            <a:off x="1241800" y="42195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30"/>
          <p:cNvGrpSpPr/>
          <p:nvPr/>
        </p:nvGrpSpPr>
        <p:grpSpPr>
          <a:xfrm>
            <a:off x="2001575" y="1865119"/>
            <a:ext cx="6822775" cy="3207295"/>
            <a:chOff x="2001575" y="1865051"/>
            <a:chExt cx="6822775" cy="2991600"/>
          </a:xfrm>
        </p:grpSpPr>
        <p:sp>
          <p:nvSpPr>
            <p:cNvPr id="926" name="Google Shape;926;p30"/>
            <p:cNvSpPr/>
            <p:nvPr/>
          </p:nvSpPr>
          <p:spPr>
            <a:xfrm>
              <a:off x="2455650" y="1865051"/>
              <a:ext cx="6368700" cy="299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 rot="-5400000">
              <a:off x="1976825" y="1889801"/>
              <a:ext cx="511200" cy="4617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0"/>
          <p:cNvSpPr txBox="1"/>
          <p:nvPr/>
        </p:nvSpPr>
        <p:spPr>
          <a:xfrm>
            <a:off x="2851100" y="2686474"/>
            <a:ext cx="2344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Barlow"/>
                <a:ea typeface="Barlow"/>
                <a:cs typeface="Barlow"/>
                <a:sym typeface="Barlow"/>
              </a:rPr>
              <a:t>“ Prefiero aprovechar el tiempo en lo más importante“.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9" name="Google Shape;929;p3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Proto-Persona</a:t>
            </a:r>
            <a:endParaRPr b="0">
              <a:solidFill>
                <a:srgbClr val="2A2929"/>
              </a:solidFill>
            </a:endParaRPr>
          </a:p>
        </p:txBody>
      </p:sp>
      <p:sp>
        <p:nvSpPr>
          <p:cNvPr id="930" name="Google Shape;930;p30"/>
          <p:cNvSpPr txBox="1"/>
          <p:nvPr/>
        </p:nvSpPr>
        <p:spPr>
          <a:xfrm>
            <a:off x="5808375" y="2093854"/>
            <a:ext cx="247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Información: 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31" name="Google Shape;931;p30"/>
          <p:cNvSpPr txBox="1"/>
          <p:nvPr/>
        </p:nvSpPr>
        <p:spPr>
          <a:xfrm>
            <a:off x="2851100" y="3536450"/>
            <a:ext cx="270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Comportamientos y problemas: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32" name="Google Shape;932;p30"/>
          <p:cNvSpPr txBox="1"/>
          <p:nvPr/>
        </p:nvSpPr>
        <p:spPr>
          <a:xfrm>
            <a:off x="2717525" y="3829450"/>
            <a:ext cx="30909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Barlow"/>
              <a:buChar char="■"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Utiliza el celular para todo con el fin de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optimizar tiempo y mantener un orden.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Barlow"/>
              <a:buChar char="■"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Gran afinidad con la tecnología.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Barlow"/>
              <a:buChar char="■"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No le gusta hacer filas y esperar.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Barlow"/>
              <a:buChar char="■"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Utiliza un sinfín de apps.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3" name="Google Shape;9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5" y="1886875"/>
            <a:ext cx="1811800" cy="1811800"/>
          </a:xfrm>
          <a:prstGeom prst="rect">
            <a:avLst/>
          </a:prstGeom>
          <a:noFill/>
          <a:ln cap="flat" cmpd="sng" w="38100">
            <a:solidFill>
              <a:srgbClr val="FCD06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4" name="Google Shape;934;p30"/>
          <p:cNvSpPr txBox="1"/>
          <p:nvPr/>
        </p:nvSpPr>
        <p:spPr>
          <a:xfrm>
            <a:off x="2717525" y="2093841"/>
            <a:ext cx="247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Nombre: Luciano Mollis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35" name="Google Shape;935;p30"/>
          <p:cNvSpPr txBox="1"/>
          <p:nvPr/>
        </p:nvSpPr>
        <p:spPr>
          <a:xfrm>
            <a:off x="5946100" y="2674600"/>
            <a:ext cx="2344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Barlow"/>
                <a:ea typeface="Barlow"/>
                <a:cs typeface="Barlow"/>
                <a:sym typeface="Barlow"/>
              </a:rPr>
              <a:t>Hombre de 24 </a:t>
            </a:r>
            <a:r>
              <a:rPr lang="es" sz="1300">
                <a:latin typeface="Barlow"/>
                <a:ea typeface="Barlow"/>
                <a:cs typeface="Barlow"/>
                <a:sym typeface="Barlow"/>
              </a:rPr>
              <a:t>años, soltero.Estudios universitarios en curso.Convivencia familiar.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6" name="Google Shape;936;p30"/>
          <p:cNvSpPr txBox="1"/>
          <p:nvPr/>
        </p:nvSpPr>
        <p:spPr>
          <a:xfrm>
            <a:off x="5946100" y="3536438"/>
            <a:ext cx="270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Necesidades y objetivos:</a:t>
            </a:r>
            <a:endParaRPr sz="16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37" name="Google Shape;937;p30"/>
          <p:cNvSpPr txBox="1"/>
          <p:nvPr/>
        </p:nvSpPr>
        <p:spPr>
          <a:xfrm>
            <a:off x="5572900" y="3816050"/>
            <a:ext cx="30909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Planificar  horarios para evitar la </a:t>
            </a:r>
            <a:r>
              <a:rPr lang="es" sz="1100">
                <a:latin typeface="Barlow"/>
                <a:ea typeface="Barlow"/>
                <a:cs typeface="Barlow"/>
                <a:sym typeface="Barlow"/>
              </a:rPr>
              <a:t>pérdida</a:t>
            </a:r>
            <a:r>
              <a:rPr lang="es" sz="1100">
                <a:latin typeface="Barlow"/>
                <a:ea typeface="Barlow"/>
                <a:cs typeface="Barlow"/>
                <a:sym typeface="Barlow"/>
              </a:rPr>
              <a:t> de tiempo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es" sz="1100">
                <a:latin typeface="Barlow"/>
                <a:ea typeface="Barlow"/>
                <a:cs typeface="Barlow"/>
                <a:sym typeface="Barlow"/>
              </a:rPr>
              <a:t> poder realizar la mayor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Barlow"/>
                <a:ea typeface="Barlow"/>
                <a:cs typeface="Barlow"/>
                <a:sym typeface="Barlow"/>
              </a:rPr>
              <a:t>cantidad de tareas posibles.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1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 en “baja”</a:t>
            </a:r>
            <a:endParaRPr/>
          </a:p>
        </p:txBody>
      </p:sp>
      <p:pic>
        <p:nvPicPr>
          <p:cNvPr id="943" name="Google Shape;9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27700" y="1975013"/>
            <a:ext cx="3271900" cy="24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1"/>
          <p:cNvSpPr/>
          <p:nvPr/>
        </p:nvSpPr>
        <p:spPr>
          <a:xfrm>
            <a:off x="1514738" y="1545675"/>
            <a:ext cx="2497800" cy="33126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600" y="1419025"/>
            <a:ext cx="1911600" cy="3728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6" name="Google Shape;946;p31"/>
          <p:cNvGrpSpPr/>
          <p:nvPr/>
        </p:nvGrpSpPr>
        <p:grpSpPr>
          <a:xfrm rot="1126468">
            <a:off x="4214914" y="2938506"/>
            <a:ext cx="1058837" cy="689918"/>
            <a:chOff x="1810875" y="1232325"/>
            <a:chExt cx="204550" cy="127950"/>
          </a:xfrm>
        </p:grpSpPr>
        <p:sp>
          <p:nvSpPr>
            <p:cNvPr id="947" name="Google Shape;947;p31"/>
            <p:cNvSpPr/>
            <p:nvPr/>
          </p:nvSpPr>
          <p:spPr>
            <a:xfrm>
              <a:off x="1811350" y="1317150"/>
              <a:ext cx="24150" cy="43125"/>
            </a:xfrm>
            <a:custGeom>
              <a:rect b="b" l="l" r="r" t="t"/>
              <a:pathLst>
                <a:path extrusionOk="0" h="1725" w="966">
                  <a:moveTo>
                    <a:pt x="117" y="0"/>
                  </a:moveTo>
                  <a:cubicBezTo>
                    <a:pt x="57" y="0"/>
                    <a:pt x="1" y="57"/>
                    <a:pt x="47" y="118"/>
                  </a:cubicBezTo>
                  <a:cubicBezTo>
                    <a:pt x="217" y="336"/>
                    <a:pt x="310" y="611"/>
                    <a:pt x="425" y="863"/>
                  </a:cubicBezTo>
                  <a:cubicBezTo>
                    <a:pt x="550" y="1137"/>
                    <a:pt x="671" y="1407"/>
                    <a:pt x="796" y="1681"/>
                  </a:cubicBezTo>
                  <a:cubicBezTo>
                    <a:pt x="810" y="1711"/>
                    <a:pt x="833" y="1724"/>
                    <a:pt x="858" y="1724"/>
                  </a:cubicBezTo>
                  <a:cubicBezTo>
                    <a:pt x="910" y="1724"/>
                    <a:pt x="966" y="1664"/>
                    <a:pt x="937" y="1598"/>
                  </a:cubicBezTo>
                  <a:cubicBezTo>
                    <a:pt x="813" y="1327"/>
                    <a:pt x="692" y="1054"/>
                    <a:pt x="567" y="780"/>
                  </a:cubicBezTo>
                  <a:cubicBezTo>
                    <a:pt x="452" y="527"/>
                    <a:pt x="355" y="253"/>
                    <a:pt x="189" y="35"/>
                  </a:cubicBezTo>
                  <a:cubicBezTo>
                    <a:pt x="169" y="10"/>
                    <a:pt x="143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1810875" y="1281625"/>
              <a:ext cx="124325" cy="39450"/>
            </a:xfrm>
            <a:custGeom>
              <a:rect b="b" l="l" r="r" t="t"/>
              <a:pathLst>
                <a:path extrusionOk="0" h="1578" w="4973">
                  <a:moveTo>
                    <a:pt x="4871" y="1"/>
                  </a:moveTo>
                  <a:cubicBezTo>
                    <a:pt x="4869" y="1"/>
                    <a:pt x="4867" y="1"/>
                    <a:pt x="4865" y="1"/>
                  </a:cubicBezTo>
                  <a:cubicBezTo>
                    <a:pt x="3181" y="119"/>
                    <a:pt x="1563" y="625"/>
                    <a:pt x="80" y="1424"/>
                  </a:cubicBezTo>
                  <a:cubicBezTo>
                    <a:pt x="0" y="1469"/>
                    <a:pt x="49" y="1577"/>
                    <a:pt x="121" y="1577"/>
                  </a:cubicBezTo>
                  <a:cubicBezTo>
                    <a:pt x="134" y="1577"/>
                    <a:pt x="146" y="1574"/>
                    <a:pt x="160" y="1567"/>
                  </a:cubicBezTo>
                  <a:cubicBezTo>
                    <a:pt x="1621" y="780"/>
                    <a:pt x="3209" y="281"/>
                    <a:pt x="4865" y="167"/>
                  </a:cubicBezTo>
                  <a:cubicBezTo>
                    <a:pt x="4971" y="161"/>
                    <a:pt x="4973" y="1"/>
                    <a:pt x="48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1830025" y="1312275"/>
              <a:ext cx="105375" cy="47975"/>
            </a:xfrm>
            <a:custGeom>
              <a:rect b="b" l="l" r="r" t="t"/>
              <a:pathLst>
                <a:path extrusionOk="0" h="1919" w="4215">
                  <a:moveTo>
                    <a:pt x="4103" y="1"/>
                  </a:moveTo>
                  <a:cubicBezTo>
                    <a:pt x="4095" y="1"/>
                    <a:pt x="4087" y="2"/>
                    <a:pt x="4078" y="5"/>
                  </a:cubicBezTo>
                  <a:cubicBezTo>
                    <a:pt x="3302" y="248"/>
                    <a:pt x="2491" y="528"/>
                    <a:pt x="1736" y="833"/>
                  </a:cubicBezTo>
                  <a:cubicBezTo>
                    <a:pt x="1151" y="1072"/>
                    <a:pt x="620" y="1446"/>
                    <a:pt x="80" y="1765"/>
                  </a:cubicBezTo>
                  <a:cubicBezTo>
                    <a:pt x="0" y="1809"/>
                    <a:pt x="49" y="1918"/>
                    <a:pt x="122" y="1918"/>
                  </a:cubicBezTo>
                  <a:cubicBezTo>
                    <a:pt x="135" y="1918"/>
                    <a:pt x="149" y="1915"/>
                    <a:pt x="163" y="1907"/>
                  </a:cubicBezTo>
                  <a:cubicBezTo>
                    <a:pt x="752" y="1557"/>
                    <a:pt x="1330" y="1145"/>
                    <a:pt x="1982" y="916"/>
                  </a:cubicBezTo>
                  <a:cubicBezTo>
                    <a:pt x="2692" y="667"/>
                    <a:pt x="3403" y="390"/>
                    <a:pt x="4124" y="161"/>
                  </a:cubicBezTo>
                  <a:cubicBezTo>
                    <a:pt x="4214" y="132"/>
                    <a:pt x="4185" y="1"/>
                    <a:pt x="4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811725" y="1291950"/>
              <a:ext cx="14300" cy="29075"/>
            </a:xfrm>
            <a:custGeom>
              <a:rect b="b" l="l" r="r" t="t"/>
              <a:pathLst>
                <a:path extrusionOk="0" h="1163" w="572">
                  <a:moveTo>
                    <a:pt x="473" y="0"/>
                  </a:moveTo>
                  <a:cubicBezTo>
                    <a:pt x="440" y="0"/>
                    <a:pt x="406" y="17"/>
                    <a:pt x="389" y="55"/>
                  </a:cubicBezTo>
                  <a:cubicBezTo>
                    <a:pt x="250" y="384"/>
                    <a:pt x="140" y="725"/>
                    <a:pt x="22" y="1061"/>
                  </a:cubicBezTo>
                  <a:cubicBezTo>
                    <a:pt x="0" y="1122"/>
                    <a:pt x="51" y="1162"/>
                    <a:pt x="102" y="1162"/>
                  </a:cubicBezTo>
                  <a:cubicBezTo>
                    <a:pt x="135" y="1162"/>
                    <a:pt x="168" y="1145"/>
                    <a:pt x="181" y="1105"/>
                  </a:cubicBezTo>
                  <a:cubicBezTo>
                    <a:pt x="295" y="766"/>
                    <a:pt x="410" y="426"/>
                    <a:pt x="548" y="97"/>
                  </a:cubicBezTo>
                  <a:cubicBezTo>
                    <a:pt x="571" y="39"/>
                    <a:pt x="524" y="0"/>
                    <a:pt x="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820650" y="1273975"/>
              <a:ext cx="111175" cy="22000"/>
            </a:xfrm>
            <a:custGeom>
              <a:rect b="b" l="l" r="r" t="t"/>
              <a:pathLst>
                <a:path extrusionOk="0" h="880" w="4447">
                  <a:moveTo>
                    <a:pt x="4041" y="1"/>
                  </a:moveTo>
                  <a:cubicBezTo>
                    <a:pt x="2693" y="1"/>
                    <a:pt x="1355" y="258"/>
                    <a:pt x="91" y="716"/>
                  </a:cubicBezTo>
                  <a:cubicBezTo>
                    <a:pt x="0" y="747"/>
                    <a:pt x="28" y="880"/>
                    <a:pt x="106" y="880"/>
                  </a:cubicBezTo>
                  <a:cubicBezTo>
                    <a:pt x="114" y="880"/>
                    <a:pt x="123" y="878"/>
                    <a:pt x="133" y="875"/>
                  </a:cubicBezTo>
                  <a:cubicBezTo>
                    <a:pt x="1385" y="418"/>
                    <a:pt x="2708" y="164"/>
                    <a:pt x="4040" y="164"/>
                  </a:cubicBezTo>
                  <a:cubicBezTo>
                    <a:pt x="4141" y="164"/>
                    <a:pt x="4242" y="165"/>
                    <a:pt x="4342" y="168"/>
                  </a:cubicBezTo>
                  <a:cubicBezTo>
                    <a:pt x="4343" y="168"/>
                    <a:pt x="4344" y="168"/>
                    <a:pt x="4345" y="168"/>
                  </a:cubicBezTo>
                  <a:cubicBezTo>
                    <a:pt x="4446" y="168"/>
                    <a:pt x="4445" y="9"/>
                    <a:pt x="4342" y="5"/>
                  </a:cubicBezTo>
                  <a:cubicBezTo>
                    <a:pt x="4242" y="2"/>
                    <a:pt x="4141" y="1"/>
                    <a:pt x="40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1926875" y="1245300"/>
              <a:ext cx="5750" cy="40750"/>
            </a:xfrm>
            <a:custGeom>
              <a:rect b="b" l="l" r="r" t="t"/>
              <a:pathLst>
                <a:path extrusionOk="0" h="1630" w="230">
                  <a:moveTo>
                    <a:pt x="106" y="1"/>
                  </a:moveTo>
                  <a:cubicBezTo>
                    <a:pt x="65" y="1"/>
                    <a:pt x="22" y="26"/>
                    <a:pt x="21" y="78"/>
                  </a:cubicBezTo>
                  <a:cubicBezTo>
                    <a:pt x="0" y="570"/>
                    <a:pt x="17" y="1062"/>
                    <a:pt x="62" y="1551"/>
                  </a:cubicBezTo>
                  <a:cubicBezTo>
                    <a:pt x="66" y="1603"/>
                    <a:pt x="109" y="1629"/>
                    <a:pt x="150" y="1629"/>
                  </a:cubicBezTo>
                  <a:cubicBezTo>
                    <a:pt x="191" y="1629"/>
                    <a:pt x="230" y="1603"/>
                    <a:pt x="225" y="1551"/>
                  </a:cubicBezTo>
                  <a:cubicBezTo>
                    <a:pt x="180" y="1062"/>
                    <a:pt x="162" y="570"/>
                    <a:pt x="183" y="78"/>
                  </a:cubicBezTo>
                  <a:cubicBezTo>
                    <a:pt x="187" y="26"/>
                    <a:pt x="147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1927150" y="1245675"/>
              <a:ext cx="80075" cy="33050"/>
            </a:xfrm>
            <a:custGeom>
              <a:rect b="b" l="l" r="r" t="t"/>
              <a:pathLst>
                <a:path extrusionOk="0" h="1322" w="3203">
                  <a:moveTo>
                    <a:pt x="100" y="1"/>
                  </a:moveTo>
                  <a:cubicBezTo>
                    <a:pt x="26" y="1"/>
                    <a:pt x="0" y="130"/>
                    <a:pt x="85" y="164"/>
                  </a:cubicBezTo>
                  <a:cubicBezTo>
                    <a:pt x="1066" y="580"/>
                    <a:pt x="2043" y="1009"/>
                    <a:pt x="3066" y="1317"/>
                  </a:cubicBezTo>
                  <a:cubicBezTo>
                    <a:pt x="3075" y="1320"/>
                    <a:pt x="3084" y="1322"/>
                    <a:pt x="3092" y="1322"/>
                  </a:cubicBezTo>
                  <a:cubicBezTo>
                    <a:pt x="3173" y="1322"/>
                    <a:pt x="3202" y="1190"/>
                    <a:pt x="3111" y="1162"/>
                  </a:cubicBezTo>
                  <a:cubicBezTo>
                    <a:pt x="2089" y="850"/>
                    <a:pt x="1112" y="420"/>
                    <a:pt x="130" y="8"/>
                  </a:cubicBezTo>
                  <a:cubicBezTo>
                    <a:pt x="119" y="3"/>
                    <a:pt x="109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1945025" y="1265125"/>
              <a:ext cx="70400" cy="71850"/>
            </a:xfrm>
            <a:custGeom>
              <a:rect b="b" l="l" r="r" t="t"/>
              <a:pathLst>
                <a:path extrusionOk="0" h="2874" w="2816">
                  <a:moveTo>
                    <a:pt x="2700" y="0"/>
                  </a:moveTo>
                  <a:cubicBezTo>
                    <a:pt x="2681" y="0"/>
                    <a:pt x="2662" y="8"/>
                    <a:pt x="2645" y="26"/>
                  </a:cubicBezTo>
                  <a:cubicBezTo>
                    <a:pt x="1827" y="969"/>
                    <a:pt x="926" y="1839"/>
                    <a:pt x="57" y="2733"/>
                  </a:cubicBezTo>
                  <a:cubicBezTo>
                    <a:pt x="0" y="2792"/>
                    <a:pt x="56" y="2874"/>
                    <a:pt x="118" y="2874"/>
                  </a:cubicBezTo>
                  <a:cubicBezTo>
                    <a:pt x="136" y="2874"/>
                    <a:pt x="155" y="2867"/>
                    <a:pt x="171" y="2850"/>
                  </a:cubicBezTo>
                  <a:cubicBezTo>
                    <a:pt x="1044" y="1956"/>
                    <a:pt x="1942" y="1087"/>
                    <a:pt x="2762" y="144"/>
                  </a:cubicBezTo>
                  <a:cubicBezTo>
                    <a:pt x="2816" y="83"/>
                    <a:pt x="2761" y="0"/>
                    <a:pt x="2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1929650" y="1312425"/>
              <a:ext cx="21125" cy="24550"/>
            </a:xfrm>
            <a:custGeom>
              <a:rect b="b" l="l" r="r" t="t"/>
              <a:pathLst>
                <a:path extrusionOk="0" h="982" w="845">
                  <a:moveTo>
                    <a:pt x="117" y="0"/>
                  </a:moveTo>
                  <a:cubicBezTo>
                    <a:pt x="58" y="0"/>
                    <a:pt x="1" y="59"/>
                    <a:pt x="45" y="120"/>
                  </a:cubicBezTo>
                  <a:cubicBezTo>
                    <a:pt x="246" y="394"/>
                    <a:pt x="433" y="712"/>
                    <a:pt x="672" y="958"/>
                  </a:cubicBezTo>
                  <a:cubicBezTo>
                    <a:pt x="688" y="975"/>
                    <a:pt x="707" y="982"/>
                    <a:pt x="725" y="982"/>
                  </a:cubicBezTo>
                  <a:cubicBezTo>
                    <a:pt x="788" y="982"/>
                    <a:pt x="845" y="900"/>
                    <a:pt x="786" y="841"/>
                  </a:cubicBezTo>
                  <a:cubicBezTo>
                    <a:pt x="558" y="605"/>
                    <a:pt x="380" y="301"/>
                    <a:pt x="187" y="37"/>
                  </a:cubicBezTo>
                  <a:cubicBezTo>
                    <a:pt x="168" y="11"/>
                    <a:pt x="142" y="0"/>
                    <a:pt x="1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926525" y="1232325"/>
              <a:ext cx="25050" cy="17075"/>
            </a:xfrm>
            <a:custGeom>
              <a:rect b="b" l="l" r="r" t="t"/>
              <a:pathLst>
                <a:path extrusionOk="0" h="683" w="1002">
                  <a:moveTo>
                    <a:pt x="883" y="0"/>
                  </a:moveTo>
                  <a:cubicBezTo>
                    <a:pt x="864" y="0"/>
                    <a:pt x="845" y="8"/>
                    <a:pt x="828" y="25"/>
                  </a:cubicBezTo>
                  <a:cubicBezTo>
                    <a:pt x="724" y="137"/>
                    <a:pt x="571" y="209"/>
                    <a:pt x="446" y="292"/>
                  </a:cubicBezTo>
                  <a:cubicBezTo>
                    <a:pt x="322" y="372"/>
                    <a:pt x="201" y="449"/>
                    <a:pt x="76" y="528"/>
                  </a:cubicBezTo>
                  <a:cubicBezTo>
                    <a:pt x="0" y="574"/>
                    <a:pt x="47" y="683"/>
                    <a:pt x="118" y="683"/>
                  </a:cubicBezTo>
                  <a:cubicBezTo>
                    <a:pt x="131" y="683"/>
                    <a:pt x="145" y="679"/>
                    <a:pt x="160" y="670"/>
                  </a:cubicBezTo>
                  <a:cubicBezTo>
                    <a:pt x="294" y="583"/>
                    <a:pt x="433" y="494"/>
                    <a:pt x="568" y="407"/>
                  </a:cubicBezTo>
                  <a:cubicBezTo>
                    <a:pt x="696" y="324"/>
                    <a:pt x="838" y="251"/>
                    <a:pt x="945" y="140"/>
                  </a:cubicBezTo>
                  <a:cubicBezTo>
                    <a:pt x="1002" y="81"/>
                    <a:pt x="945" y="0"/>
                    <a:pt x="8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945650" y="1232325"/>
              <a:ext cx="69775" cy="37075"/>
            </a:xfrm>
            <a:custGeom>
              <a:rect b="b" l="l" r="r" t="t"/>
              <a:pathLst>
                <a:path extrusionOk="0" h="1483" w="2791">
                  <a:moveTo>
                    <a:pt x="122" y="1"/>
                  </a:moveTo>
                  <a:cubicBezTo>
                    <a:pt x="49" y="1"/>
                    <a:pt x="1" y="110"/>
                    <a:pt x="81" y="153"/>
                  </a:cubicBezTo>
                  <a:cubicBezTo>
                    <a:pt x="908" y="622"/>
                    <a:pt x="1764" y="1151"/>
                    <a:pt x="2658" y="1477"/>
                  </a:cubicBezTo>
                  <a:cubicBezTo>
                    <a:pt x="2668" y="1481"/>
                    <a:pt x="2678" y="1482"/>
                    <a:pt x="2686" y="1482"/>
                  </a:cubicBezTo>
                  <a:cubicBezTo>
                    <a:pt x="2765" y="1482"/>
                    <a:pt x="2790" y="1352"/>
                    <a:pt x="2703" y="1318"/>
                  </a:cubicBezTo>
                  <a:cubicBezTo>
                    <a:pt x="1819" y="999"/>
                    <a:pt x="978" y="473"/>
                    <a:pt x="164" y="12"/>
                  </a:cubicBezTo>
                  <a:cubicBezTo>
                    <a:pt x="150" y="4"/>
                    <a:pt x="136" y="1"/>
                    <a:pt x="1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1822775" y="1312025"/>
              <a:ext cx="28700" cy="12275"/>
            </a:xfrm>
            <a:custGeom>
              <a:rect b="b" l="l" r="r" t="t"/>
              <a:pathLst>
                <a:path extrusionOk="0" h="491" w="1148">
                  <a:moveTo>
                    <a:pt x="1037" y="1"/>
                  </a:moveTo>
                  <a:cubicBezTo>
                    <a:pt x="1029" y="1"/>
                    <a:pt x="1020" y="2"/>
                    <a:pt x="1011" y="5"/>
                  </a:cubicBezTo>
                  <a:cubicBezTo>
                    <a:pt x="696" y="95"/>
                    <a:pt x="387" y="208"/>
                    <a:pt x="85" y="341"/>
                  </a:cubicBezTo>
                  <a:cubicBezTo>
                    <a:pt x="1" y="377"/>
                    <a:pt x="54" y="490"/>
                    <a:pt x="131" y="490"/>
                  </a:cubicBezTo>
                  <a:cubicBezTo>
                    <a:pt x="142" y="490"/>
                    <a:pt x="153" y="488"/>
                    <a:pt x="165" y="483"/>
                  </a:cubicBezTo>
                  <a:cubicBezTo>
                    <a:pt x="456" y="354"/>
                    <a:pt x="755" y="250"/>
                    <a:pt x="1056" y="160"/>
                  </a:cubicBezTo>
                  <a:cubicBezTo>
                    <a:pt x="1147" y="135"/>
                    <a:pt x="1121" y="1"/>
                    <a:pt x="10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1825875" y="1326200"/>
              <a:ext cx="13375" cy="6825"/>
            </a:xfrm>
            <a:custGeom>
              <a:rect b="b" l="l" r="r" t="t"/>
              <a:pathLst>
                <a:path extrusionOk="0" h="273" w="535">
                  <a:moveTo>
                    <a:pt x="407" y="0"/>
                  </a:moveTo>
                  <a:cubicBezTo>
                    <a:pt x="395" y="0"/>
                    <a:pt x="383" y="3"/>
                    <a:pt x="370" y="9"/>
                  </a:cubicBezTo>
                  <a:cubicBezTo>
                    <a:pt x="281" y="51"/>
                    <a:pt x="187" y="82"/>
                    <a:pt x="93" y="110"/>
                  </a:cubicBezTo>
                  <a:cubicBezTo>
                    <a:pt x="1" y="138"/>
                    <a:pt x="29" y="273"/>
                    <a:pt x="115" y="273"/>
                  </a:cubicBezTo>
                  <a:cubicBezTo>
                    <a:pt x="122" y="273"/>
                    <a:pt x="130" y="272"/>
                    <a:pt x="138" y="269"/>
                  </a:cubicBezTo>
                  <a:cubicBezTo>
                    <a:pt x="246" y="238"/>
                    <a:pt x="350" y="196"/>
                    <a:pt x="454" y="151"/>
                  </a:cubicBezTo>
                  <a:cubicBezTo>
                    <a:pt x="535" y="112"/>
                    <a:pt x="483" y="0"/>
                    <a:pt x="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1935650" y="1259700"/>
              <a:ext cx="30875" cy="13375"/>
            </a:xfrm>
            <a:custGeom>
              <a:rect b="b" l="l" r="r" t="t"/>
              <a:pathLst>
                <a:path extrusionOk="0" h="535" w="1235">
                  <a:moveTo>
                    <a:pt x="133" y="1"/>
                  </a:moveTo>
                  <a:cubicBezTo>
                    <a:pt x="53" y="1"/>
                    <a:pt x="0" y="114"/>
                    <a:pt x="86" y="150"/>
                  </a:cubicBezTo>
                  <a:cubicBezTo>
                    <a:pt x="414" y="299"/>
                    <a:pt x="751" y="427"/>
                    <a:pt x="1097" y="531"/>
                  </a:cubicBezTo>
                  <a:cubicBezTo>
                    <a:pt x="1105" y="533"/>
                    <a:pt x="1113" y="535"/>
                    <a:pt x="1121" y="535"/>
                  </a:cubicBezTo>
                  <a:cubicBezTo>
                    <a:pt x="1207" y="535"/>
                    <a:pt x="1234" y="401"/>
                    <a:pt x="1142" y="372"/>
                  </a:cubicBezTo>
                  <a:cubicBezTo>
                    <a:pt x="809" y="275"/>
                    <a:pt x="484" y="154"/>
                    <a:pt x="169" y="8"/>
                  </a:cubicBezTo>
                  <a:cubicBezTo>
                    <a:pt x="157" y="3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1949350" y="1273100"/>
              <a:ext cx="14800" cy="7050"/>
            </a:xfrm>
            <a:custGeom>
              <a:rect b="b" l="l" r="r" t="t"/>
              <a:pathLst>
                <a:path extrusionOk="0" h="282" w="592">
                  <a:moveTo>
                    <a:pt x="127" y="0"/>
                  </a:moveTo>
                  <a:cubicBezTo>
                    <a:pt x="51" y="0"/>
                    <a:pt x="0" y="109"/>
                    <a:pt x="81" y="151"/>
                  </a:cubicBezTo>
                  <a:cubicBezTo>
                    <a:pt x="199" y="210"/>
                    <a:pt x="320" y="252"/>
                    <a:pt x="452" y="279"/>
                  </a:cubicBezTo>
                  <a:cubicBezTo>
                    <a:pt x="458" y="281"/>
                    <a:pt x="464" y="281"/>
                    <a:pt x="470" y="281"/>
                  </a:cubicBezTo>
                  <a:cubicBezTo>
                    <a:pt x="557" y="281"/>
                    <a:pt x="592" y="139"/>
                    <a:pt x="494" y="120"/>
                  </a:cubicBezTo>
                  <a:cubicBezTo>
                    <a:pt x="379" y="96"/>
                    <a:pt x="272" y="61"/>
                    <a:pt x="165" y="9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