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F64C8-D3AB-4D9A-9A66-49A4A970B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7734" y="364260"/>
            <a:ext cx="8791575" cy="802690"/>
          </a:xfrm>
        </p:spPr>
        <p:txBody>
          <a:bodyPr>
            <a:normAutofit fontScale="90000"/>
          </a:bodyPr>
          <a:lstStyle/>
          <a:p>
            <a:r>
              <a:rPr lang="es-VE" sz="2800" b="1" u="sng" dirty="0"/>
              <a:t>Trabajo Final Ingeniería Web I</a:t>
            </a:r>
            <a:br>
              <a:rPr lang="es-AR" sz="2800" dirty="0"/>
            </a:br>
            <a:endParaRPr lang="es-AR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6E92E2-287D-4B38-881B-0E1E22646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00618"/>
          </a:xfrm>
        </p:spPr>
        <p:txBody>
          <a:bodyPr>
            <a:normAutofit fontScale="25000" lnSpcReduction="20000"/>
          </a:bodyPr>
          <a:lstStyle/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889BC6-06AC-4E86-AB1C-1975CAB99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739" y="998001"/>
            <a:ext cx="5502944" cy="2772986"/>
          </a:xfrm>
          <a:prstGeom prst="rect">
            <a:avLst/>
          </a:prstGeom>
        </p:spPr>
      </p:pic>
      <p:pic>
        <p:nvPicPr>
          <p:cNvPr id="6" name="Imagen 5" descr="C:\Users\Mauro\AppData\Local\Microsoft\Windows\INetCache\Content.Word\isologo_f_blanco.jpg">
            <a:extLst>
              <a:ext uri="{FF2B5EF4-FFF2-40B4-BE49-F238E27FC236}">
                <a16:creationId xmlns:a16="http://schemas.microsoft.com/office/drawing/2014/main" id="{9F5A14C6-0FA9-47CF-84B4-39E71134B6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437" y="0"/>
            <a:ext cx="1455420" cy="118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C:\Users\mauro\Downloads\Logo UNDEF.png">
            <a:extLst>
              <a:ext uri="{FF2B5EF4-FFF2-40B4-BE49-F238E27FC236}">
                <a16:creationId xmlns:a16="http://schemas.microsoft.com/office/drawing/2014/main" id="{0D45FFD6-31AA-4806-B104-4041586FDAB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857" y="0"/>
            <a:ext cx="1220452" cy="151420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2C61B53-066C-451D-9801-6193F2EA1E58}"/>
              </a:ext>
            </a:extLst>
          </p:cNvPr>
          <p:cNvSpPr txBox="1"/>
          <p:nvPr/>
        </p:nvSpPr>
        <p:spPr>
          <a:xfrm>
            <a:off x="1700212" y="4003829"/>
            <a:ext cx="8791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u="sng" dirty="0"/>
              <a:t>Fecha</a:t>
            </a:r>
            <a:r>
              <a:rPr lang="es-VE" b="1" dirty="0"/>
              <a:t>: </a:t>
            </a:r>
            <a:r>
              <a:rPr lang="es-VE" dirty="0"/>
              <a:t>19 de Febrero del 2019</a:t>
            </a:r>
            <a:endParaRPr lang="es-AR" dirty="0"/>
          </a:p>
          <a:p>
            <a:r>
              <a:rPr lang="es-VE" dirty="0"/>
              <a:t> </a:t>
            </a:r>
            <a:endParaRPr lang="es-AR" dirty="0"/>
          </a:p>
          <a:p>
            <a:r>
              <a:rPr lang="es-VE" u="sng" dirty="0"/>
              <a:t>Materia</a:t>
            </a:r>
            <a:r>
              <a:rPr lang="es-VE" dirty="0"/>
              <a:t>: Ingeniería Web I</a:t>
            </a:r>
            <a:endParaRPr lang="es-AR" dirty="0"/>
          </a:p>
          <a:p>
            <a:r>
              <a:rPr lang="es-VE" dirty="0"/>
              <a:t> </a:t>
            </a:r>
            <a:endParaRPr lang="es-AR" dirty="0"/>
          </a:p>
          <a:p>
            <a:r>
              <a:rPr lang="es-VE" u="sng" dirty="0"/>
              <a:t>Profesores</a:t>
            </a:r>
            <a:r>
              <a:rPr lang="es-VE" dirty="0"/>
              <a:t>: </a:t>
            </a:r>
            <a:endParaRPr lang="es-AR" dirty="0"/>
          </a:p>
          <a:p>
            <a:r>
              <a:rPr lang="es-VE" dirty="0"/>
              <a:t>Mansilla, Diego</a:t>
            </a:r>
            <a:endParaRPr lang="es-AR" dirty="0"/>
          </a:p>
          <a:p>
            <a:r>
              <a:rPr lang="es-VE" dirty="0"/>
              <a:t>Abregú, Iván </a:t>
            </a:r>
            <a:endParaRPr lang="es-AR" dirty="0"/>
          </a:p>
          <a:p>
            <a:endParaRPr lang="es-AR" dirty="0"/>
          </a:p>
          <a:p>
            <a:r>
              <a:rPr lang="es-VE" u="sng" dirty="0"/>
              <a:t>Alumnos</a:t>
            </a:r>
            <a:r>
              <a:rPr lang="es-VE" dirty="0"/>
              <a:t>:</a:t>
            </a:r>
            <a:endParaRPr lang="es-AR" dirty="0"/>
          </a:p>
          <a:p>
            <a:r>
              <a:rPr lang="es-VE" dirty="0" err="1"/>
              <a:t>Gatti,Pablo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9253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CB26A-7599-4992-81B5-0A1AC7F8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86498"/>
          </a:xfrm>
        </p:spPr>
        <p:txBody>
          <a:bodyPr/>
          <a:lstStyle/>
          <a:p>
            <a:r>
              <a:rPr lang="es-ES" b="1" dirty="0"/>
              <a:t>Objetivo del Proyecto</a:t>
            </a:r>
            <a:br>
              <a:rPr lang="es-AR" b="1" dirty="0"/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EFF70A-4352-4057-9285-B15587260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5016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La herramienta informática denominada AG Sistemas -Sistemas de seguridad </a:t>
            </a:r>
            <a:r>
              <a:rPr lang="es-AR" dirty="0"/>
              <a:t>está dirigido exclusivamente para clientes que tengan un sistema de seguridad domiciliarias para informar sobre la fecha de vencimiento de su batería del sistema de seguridad.</a:t>
            </a:r>
          </a:p>
          <a:p>
            <a:r>
              <a:rPr lang="es-ES" dirty="0"/>
              <a:t>La organización de los clientes ,domicilios y sistemas de seguridad que utilizan el software.</a:t>
            </a:r>
            <a:endParaRPr lang="es-AR" dirty="0"/>
          </a:p>
          <a:p>
            <a:r>
              <a:rPr lang="es-VE" dirty="0"/>
              <a:t>El sistema fue pensado para facilitar la información del sistema de seguridad adquirido por el cliente</a:t>
            </a:r>
            <a:endParaRPr lang="es-AR" b="1" dirty="0"/>
          </a:p>
          <a:p>
            <a:endParaRPr lang="es-AR" dirty="0"/>
          </a:p>
        </p:txBody>
      </p:sp>
      <p:pic>
        <p:nvPicPr>
          <p:cNvPr id="5" name="Imagen 4" descr="C:\Users\Mauro\AppData\Local\Microsoft\Windows\INetCache\Content.Word\isologo_f_blanco.jpg">
            <a:extLst>
              <a:ext uri="{FF2B5EF4-FFF2-40B4-BE49-F238E27FC236}">
                <a16:creationId xmlns:a16="http://schemas.microsoft.com/office/drawing/2014/main" id="{C096CA43-6773-4B4F-AC66-B04FF3B3A7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437" y="0"/>
            <a:ext cx="1455420" cy="118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C:\Users\mauro\Downloads\Logo UNDEF.png">
            <a:extLst>
              <a:ext uri="{FF2B5EF4-FFF2-40B4-BE49-F238E27FC236}">
                <a16:creationId xmlns:a16="http://schemas.microsoft.com/office/drawing/2014/main" id="{90D04FD4-F54B-4DED-B625-71BAEA57AA8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857" y="0"/>
            <a:ext cx="1220452" cy="1514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F5A92A4-9BE0-46C7-8BAA-074544D36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528" y="4640174"/>
            <a:ext cx="3574909" cy="221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4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DCE3C-9D55-4CC4-864C-B991D6A0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Situación Actual</a:t>
            </a:r>
            <a:br>
              <a:rPr lang="es-AR" b="1" dirty="0"/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302AED-C281-40CF-9394-C6A0FE657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033755"/>
          </a:xfrm>
        </p:spPr>
        <p:txBody>
          <a:bodyPr/>
          <a:lstStyle/>
          <a:p>
            <a:r>
              <a:rPr lang="es-AR" dirty="0"/>
              <a:t>Los clientes son notificados del vencimiento de la batería de su sistema de seguridad cuando es notificado por el propio sistema o cuando deja de funcionar.</a:t>
            </a:r>
            <a:endParaRPr lang="es-AR" b="1" dirty="0"/>
          </a:p>
          <a:p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41C8852-E7CB-49FE-9554-E26427920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760370"/>
            <a:ext cx="2286000" cy="20002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3EA8130-8078-4D24-B018-0517CE11C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786" y="3825434"/>
            <a:ext cx="2619375" cy="17430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43EF92F-2034-4460-9C0F-C4ABCFF86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536" y="3785330"/>
            <a:ext cx="2994526" cy="1684421"/>
          </a:xfrm>
          <a:prstGeom prst="rect">
            <a:avLst/>
          </a:prstGeom>
        </p:spPr>
      </p:pic>
      <p:pic>
        <p:nvPicPr>
          <p:cNvPr id="11" name="Imagen 10" descr="C:\Users\Mauro\AppData\Local\Microsoft\Windows\INetCache\Content.Word\isologo_f_blanco.jpg">
            <a:extLst>
              <a:ext uri="{FF2B5EF4-FFF2-40B4-BE49-F238E27FC236}">
                <a16:creationId xmlns:a16="http://schemas.microsoft.com/office/drawing/2014/main" id="{33EE35F4-61A3-43D9-9A4F-2F634D54027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437" y="0"/>
            <a:ext cx="1455420" cy="118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 descr="C:\Users\mauro\Downloads\Logo UNDEF.png">
            <a:extLst>
              <a:ext uri="{FF2B5EF4-FFF2-40B4-BE49-F238E27FC236}">
                <a16:creationId xmlns:a16="http://schemas.microsoft.com/office/drawing/2014/main" id="{6693E91B-6B28-47C8-B113-045F6CBD67F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857" y="0"/>
            <a:ext cx="1220452" cy="1514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333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D23EE-A523-4DBB-BB57-A5342DC9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Problemas que el Software va a resolver</a:t>
            </a:r>
            <a:br>
              <a:rPr lang="es-AR" b="1" dirty="0"/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026DCC-5391-4140-A71C-F5CDA3CDB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659397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Este producto software va a ayudar al cliente a informarse  sobre el vencimiento de la batería de su sistema de seguridad para el buen funcionamiento del mismo y  no llegar a la situación de quedarse sin el servicio.</a:t>
            </a:r>
            <a:endParaRPr lang="es-AR" dirty="0"/>
          </a:p>
          <a:p>
            <a:r>
              <a:rPr lang="es-ES" dirty="0"/>
              <a:t>Por el lado de los usuarios encargado de la utilización del software le permite tener una mayor organización de todos los clientes con la información correspondiente del sistema de seguridad</a:t>
            </a:r>
          </a:p>
          <a:p>
            <a:r>
              <a:rPr lang="es-ES" dirty="0"/>
              <a:t>El software cuenta con alertas a través del email donde el usuario podrá seleccionar que cliente se le notificara sobre el vencimiento de su batería.</a:t>
            </a:r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C4A27E-F3A8-4DB0-836A-4DBDE143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907" y="4333165"/>
            <a:ext cx="3238882" cy="2399172"/>
          </a:xfrm>
          <a:prstGeom prst="rect">
            <a:avLst/>
          </a:prstGeom>
        </p:spPr>
      </p:pic>
      <p:pic>
        <p:nvPicPr>
          <p:cNvPr id="6" name="Imagen 5" descr="C:\Users\Mauro\AppData\Local\Microsoft\Windows\INetCache\Content.Word\isologo_f_blanco.jpg">
            <a:extLst>
              <a:ext uri="{FF2B5EF4-FFF2-40B4-BE49-F238E27FC236}">
                <a16:creationId xmlns:a16="http://schemas.microsoft.com/office/drawing/2014/main" id="{592D1730-2B09-46CD-87E7-5B64F5AD104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437" y="0"/>
            <a:ext cx="1455420" cy="118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C:\Users\mauro\Downloads\Logo UNDEF.png">
            <a:extLst>
              <a:ext uri="{FF2B5EF4-FFF2-40B4-BE49-F238E27FC236}">
                <a16:creationId xmlns:a16="http://schemas.microsoft.com/office/drawing/2014/main" id="{609F1416-3795-496F-BD0A-9B5F6EA26E0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857" y="0"/>
            <a:ext cx="1220452" cy="1514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156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BE078-F176-4B6A-BADC-C24117F7F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3398"/>
          </a:xfrm>
        </p:spPr>
        <p:txBody>
          <a:bodyPr/>
          <a:lstStyle/>
          <a:p>
            <a:r>
              <a:rPr lang="es-AR" dirty="0"/>
              <a:t>Diagrama de la Base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595AF81-20C6-44B5-97FA-4E92B6067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850" y="1491916"/>
            <a:ext cx="8149389" cy="4989095"/>
          </a:xfrm>
        </p:spPr>
      </p:pic>
    </p:spTree>
    <p:extLst>
      <p:ext uri="{BB962C8B-B14F-4D97-AF65-F5344CB8AC3E}">
        <p14:creationId xmlns:p14="http://schemas.microsoft.com/office/powerpoint/2010/main" val="2336402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25</TotalTime>
  <Words>221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Circuito</vt:lpstr>
      <vt:lpstr>Trabajo Final Ingeniería Web I </vt:lpstr>
      <vt:lpstr>Objetivo del Proyecto </vt:lpstr>
      <vt:lpstr>Situación Actual </vt:lpstr>
      <vt:lpstr>Problemas que el Software va a resolver </vt:lpstr>
      <vt:lpstr>Diagrama de la Base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Ingeniería Web I</dc:title>
  <dc:creator>Pablo Gatti</dc:creator>
  <cp:lastModifiedBy>Pablo Gatti</cp:lastModifiedBy>
  <cp:revision>4</cp:revision>
  <dcterms:created xsi:type="dcterms:W3CDTF">2019-02-19T00:31:41Z</dcterms:created>
  <dcterms:modified xsi:type="dcterms:W3CDTF">2019-02-19T00:57:34Z</dcterms:modified>
</cp:coreProperties>
</file>