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8838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  <a:endParaRPr lang="pt-B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br/imgres?imgurl=http://www.kikofarkas.com.br/app/uploads/2015/10/livre-policromia-40cm-1860x976.jpg&amp;imgrefurl=http://www.kikofarkas.com.br/identidade-visual/livre-conteudo-e-cultura/&amp;docid=tAHu8uQkrXMSpM&amp;tbnid=q_vqDPVmrjwbrM:&amp;w=1860&amp;h=976&amp;client=ubuntu&amp;bih=785&amp;biw=1600&amp;ved=0ahUKEwjbo8HkwIzPAhXCjJAKHZ47AkEQMwg2KAUwBQ&amp;iact=mrc&amp;uact=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k2Bb-1zNBYg" TargetMode="Externa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Linux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descr="Resultado de imagem para smart tv phil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8142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 descr="Resultado de image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850" y="2123100"/>
            <a:ext cx="45529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 descr="Resultado de image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50" y="303925"/>
            <a:ext cx="8736299" cy="436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 descr="Resultado de image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125" y="297762"/>
            <a:ext cx="7331350" cy="45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7425700" y="4201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100">
              <a:hlinkClick r:id="rId3"/>
            </a:endParaRPr>
          </a:p>
        </p:txBody>
      </p:sp>
      <p:pic>
        <p:nvPicPr>
          <p:cNvPr id="126" name="Shape 126" descr="Resultado de imagem para livre para todos os publico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400" y="1927150"/>
            <a:ext cx="3973900" cy="271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 descr="Resultado de imagem para Abert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200" y="423225"/>
            <a:ext cx="4318100" cy="200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 descr="Resultado de imagem para dinheiro desenh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7050" y="2689625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 descr="Resultado de image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275" y="655425"/>
            <a:ext cx="6752175" cy="35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 descr="Resultado de imagem para linux hierarqu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850" y="36100"/>
            <a:ext cx="7054750" cy="51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379250" y="286650"/>
            <a:ext cx="8325600" cy="4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2400" b="1" u="sng">
                <a:solidFill>
                  <a:srgbClr val="FFFFFF"/>
                </a:solidFill>
              </a:rPr>
              <a:t>Ambiente de trabalho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pt-BR" sz="1800" b="1" u="sng">
                <a:solidFill>
                  <a:srgbClr val="FFFFFF"/>
                </a:solidFill>
              </a:rPr>
              <a:t>Terminal:</a:t>
            </a:r>
            <a:r>
              <a:rPr lang="pt-BR" sz="1800">
                <a:solidFill>
                  <a:srgbClr val="FFFFFF"/>
                </a:solidFill>
              </a:rPr>
              <a:t> sistema de texto, onde usamos um interpretador de comando chamando de “bash”,muito utilizado em servidores(FTP, Smb, Apache, Tomcat, DB(mysql, postgres,maria,oracle),PHP, Ldap, Bind, Backup(Amanda, Bacula)), podemos usar diversos programas e até mesmo programar usando bash script e expressões regulares para fazer processo de rotinas automatizados.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379250" y="286650"/>
            <a:ext cx="8325600" cy="4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2400" b="1" u="sng">
                <a:solidFill>
                  <a:srgbClr val="FFFFFF"/>
                </a:solidFill>
              </a:rPr>
              <a:t>Ambiente de trabalho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1800" b="1" u="sng">
                <a:solidFill>
                  <a:srgbClr val="FFFFFF"/>
                </a:solidFill>
              </a:rPr>
              <a:t>Terminal:</a:t>
            </a:r>
            <a:r>
              <a:rPr lang="pt-BR" sz="1800">
                <a:solidFill>
                  <a:srgbClr val="FFFFFF"/>
                </a:solidFill>
              </a:rPr>
              <a:t> sistema de texto, onde usamos um interpretador de comando chamando de “bash”,muito utilizado em servidores(FTP, Smb, Apache, Tomcat, DB(mysql, postgres,maria,oracle),PHP, Ldap, Bind, Backup(Amanda, Bacula)), podemos usar diversos programas e até mesmo programar usando bash script e expressões regulares para fazer processo de rotinas automatizados.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1800" b="1" u="sng">
                <a:solidFill>
                  <a:srgbClr val="FFFFFF"/>
                </a:solidFill>
              </a:rPr>
              <a:t>Ambiente gráfico:</a:t>
            </a:r>
            <a:r>
              <a:rPr lang="pt-BR" sz="1800">
                <a:solidFill>
                  <a:srgbClr val="FFFFFF"/>
                </a:solidFill>
              </a:rPr>
              <a:t> Kde, gnome, unity etc.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rgbClr val="FFFFFF"/>
                </a:solidFill>
              </a:rPr>
              <a:t>Podemos usar diversos sistemas, editores, jogos, internet, programação, servidores, simuladores, emuladores, máquinas virtuais etc.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379250" y="286650"/>
            <a:ext cx="8325600" cy="4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pt-BR" sz="4800">
                <a:solidFill>
                  <a:srgbClr val="FFFFFF"/>
                </a:solidFill>
              </a:rPr>
              <a:t>Podendo ser usando em casa ou no trabalho.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 descr="Resultado de imagem para terminal linu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850" y="180987"/>
            <a:ext cx="6375375" cy="47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6031" y="53725"/>
            <a:ext cx="9224494" cy="5123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Resultado de imagem para kd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5" y="41650"/>
            <a:ext cx="8948525" cy="501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 descr="Resultado de imagem para cinnamon linu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25" y="76200"/>
            <a:ext cx="8909644" cy="50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 descr="Resultado de imagem para unity linu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50" y="75925"/>
            <a:ext cx="8847499" cy="49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404075" y="286225"/>
            <a:ext cx="8367900" cy="465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0"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pt-BR" sz="6000">
                <a:solidFill>
                  <a:srgbClr val="FFFFFF"/>
                </a:solidFill>
              </a:rPr>
              <a:t>Como usar.</a:t>
            </a:r>
          </a:p>
          <a:p>
            <a:pPr lvl="0" algn="ctr" rtl="0">
              <a:spcBef>
                <a:spcPts val="0"/>
              </a:spcBef>
              <a:buNone/>
            </a:pPr>
            <a:endParaRPr sz="6000"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404075" y="286225"/>
            <a:ext cx="8367900" cy="465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0"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pt-BR" sz="6000">
                <a:solidFill>
                  <a:srgbClr val="FFFFFF"/>
                </a:solidFill>
              </a:rPr>
              <a:t>Como usar.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6000">
                <a:solidFill>
                  <a:srgbClr val="FFFFFF"/>
                </a:solidFill>
              </a:rPr>
              <a:t>Vou perder tudo?</a:t>
            </a:r>
          </a:p>
          <a:p>
            <a:pPr lvl="0" algn="ctr" rtl="0">
              <a:spcBef>
                <a:spcPts val="0"/>
              </a:spcBef>
              <a:buNone/>
            </a:pP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3813425" y="2062450"/>
            <a:ext cx="4848900" cy="219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600" b="1"/>
              <a:t>Existem várias versões live.</a:t>
            </a:r>
          </a:p>
          <a:p>
            <a:pPr lvl="0">
              <a:spcBef>
                <a:spcPts val="0"/>
              </a:spcBef>
              <a:buNone/>
            </a:pPr>
            <a:r>
              <a:rPr lang="pt-BR" sz="2600"/>
              <a:t>Ubuntu, Mint, Debian, Fedora, System Rescue.</a:t>
            </a:r>
          </a:p>
          <a:p>
            <a:pPr lvl="0">
              <a:spcBef>
                <a:spcPts val="0"/>
              </a:spcBef>
              <a:buNone/>
            </a:pPr>
            <a:r>
              <a:rPr lang="pt-BR" sz="2600"/>
              <a:t>https://livecdlist.com/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88925" y="4420669"/>
            <a:ext cx="10683089" cy="34976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pt-BR">
              <a:solidFill>
                <a:schemeClr val="tx1"/>
              </a:solidFill>
            </a:endParaRPr>
          </a:p>
        </p:txBody>
      </p:sp>
      <p:pic>
        <p:nvPicPr>
          <p:cNvPr id="5" name="Imagem 4" descr="Resultado de imagem para linux pendri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1" y="1691314"/>
            <a:ext cx="3514518" cy="256953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88925" y="4420669"/>
            <a:ext cx="10683089" cy="34976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pt-BR">
              <a:solidFill>
                <a:schemeClr val="tx1"/>
              </a:solidFill>
            </a:endParaRPr>
          </a:p>
        </p:txBody>
      </p:sp>
      <p:pic>
        <p:nvPicPr>
          <p:cNvPr id="5" name="Imagem 4" descr="Resultado de imagem para linux pendri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1" y="1691314"/>
            <a:ext cx="3514518" cy="2569536"/>
          </a:xfrm>
          <a:prstGeom prst="rect">
            <a:avLst/>
          </a:prstGeom>
        </p:spPr>
      </p:pic>
      <p:pic>
        <p:nvPicPr>
          <p:cNvPr id="8" name="Shape 196" descr="Resultado de imagem para dual boo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3084" y="36221"/>
            <a:ext cx="3110850" cy="16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95" descr="Resultado de imagem para gparted windows linux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5900" y="1729592"/>
            <a:ext cx="4800899" cy="3202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41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1235150"/>
            <a:ext cx="8520600" cy="287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0000">
                <a:solidFill>
                  <a:srgbClr val="FFFFFF"/>
                </a:solidFill>
              </a:rPr>
              <a:t>Você usa linux?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766050" y="698700"/>
            <a:ext cx="7273200" cy="310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6000">
                <a:solidFill>
                  <a:srgbClr val="FFFFFF"/>
                </a:solidFill>
              </a:rPr>
              <a:t>Na sua casa, quantos equipamentos windows você tem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1356300" y="1229075"/>
            <a:ext cx="6431400" cy="165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7200">
                <a:solidFill>
                  <a:srgbClr val="FFFFFF"/>
                </a:solidFill>
              </a:rPr>
              <a:t>E linux, quantos são ?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924625" y="1490025"/>
            <a:ext cx="4848900" cy="56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4141750" y="2037200"/>
            <a:ext cx="4848900" cy="56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5210850" y="1809900"/>
            <a:ext cx="4848900" cy="56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 descr="Resultado de imagem para rb7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75" y="312350"/>
            <a:ext cx="220027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Resultado de imagem para switch cis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9125" y="1424400"/>
            <a:ext cx="289560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 descr="Resultado de imagem para router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6850" y="3226775"/>
            <a:ext cx="263842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 descr="Resultado de imagem para ps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550" y="867975"/>
            <a:ext cx="2962325" cy="29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 descr="Resultado de imagem para sony video gam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800" y="1296125"/>
            <a:ext cx="3276674" cy="237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 descr="Resultado de imagem para sony z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25" y="303925"/>
            <a:ext cx="2924175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 descr="Resultado de imagem para sony relógi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450" y="361600"/>
            <a:ext cx="38481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 descr="Resultado de imagem para androi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750" y="2542300"/>
            <a:ext cx="2298224" cy="22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 descr="Resultado de imagem para gp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052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 descr="Central multimedia da Volkswagen avança em conectividade" title="Central multimedia da Volkswagen avança em conectividad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4075" y="2030500"/>
            <a:ext cx="45815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simple-light-2</vt:lpstr>
      <vt:lpstr>Linux</vt:lpstr>
      <vt:lpstr>Apresentação do PowerPoint</vt:lpstr>
      <vt:lpstr>Você usa linux?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cp:revision>2</cp:revision>
  <dcterms:modified xsi:type="dcterms:W3CDTF">2016-09-13T18:13:28Z</dcterms:modified>
</cp:coreProperties>
</file>