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C19F8-A3BD-3BD2-66AB-A8F424B434E1}" v="402" dt="2024-03-19T07:48:0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NRIQUE DZUL LOPEZ" userId="S::a19203248@alumnos.uady.mx::0bcfcd82-910f-468b-9d2f-80b7b0e0d99a" providerId="AD" clId="Web-{666C19F8-A3BD-3BD2-66AB-A8F424B434E1}"/>
    <pc:docChg chg="addSld delSld modSld addMainMaster delMainMaster">
      <pc:chgData name="ALEX ENRIQUE DZUL LOPEZ" userId="S::a19203248@alumnos.uady.mx::0bcfcd82-910f-468b-9d2f-80b7b0e0d99a" providerId="AD" clId="Web-{666C19F8-A3BD-3BD2-66AB-A8F424B434E1}" dt="2024-03-19T07:48:06.482" v="371" actId="20577"/>
      <pc:docMkLst>
        <pc:docMk/>
      </pc:docMkLst>
      <pc:sldChg chg="addSp delSp modSp del mod setBg modClrScheme chgLayout">
        <pc:chgData name="ALEX ENRIQUE DZUL LOPEZ" userId="S::a19203248@alumnos.uady.mx::0bcfcd82-910f-468b-9d2f-80b7b0e0d99a" providerId="AD" clId="Web-{666C19F8-A3BD-3BD2-66AB-A8F424B434E1}" dt="2024-03-19T07:42:16.748" v="225"/>
        <pc:sldMkLst>
          <pc:docMk/>
          <pc:sldMk cId="109857222" sldId="256"/>
        </pc:sldMkLst>
        <pc:spChg chg="mod">
          <ac:chgData name="ALEX ENRIQUE DZUL LOPEZ" userId="S::a19203248@alumnos.uady.mx::0bcfcd82-910f-468b-9d2f-80b7b0e0d99a" providerId="AD" clId="Web-{666C19F8-A3BD-3BD2-66AB-A8F424B434E1}" dt="2024-03-19T07:42:05.889" v="22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40:19.854" v="174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34:53.594" v="86" actId="1076"/>
          <ac:spMkLst>
            <pc:docMk/>
            <pc:sldMk cId="109857222" sldId="256"/>
            <ac:spMk id="5" creationId="{7F96324C-4450-C7DD-3C9C-6218025017FD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29:53.631" v="1"/>
          <ac:spMkLst>
            <pc:docMk/>
            <pc:sldMk cId="109857222" sldId="256"/>
            <ac:spMk id="9" creationId="{44CA2EAD-E7C7-4F64-924A-52D34FD759C7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38:43.898" v="127"/>
          <ac:spMkLst>
            <pc:docMk/>
            <pc:sldMk cId="109857222" sldId="256"/>
            <ac:spMk id="10" creationId="{30E3B41B-141B-338B-E299-76B1EDF0D933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32:39.496" v="73"/>
          <ac:spMkLst>
            <pc:docMk/>
            <pc:sldMk cId="109857222" sldId="256"/>
            <ac:spMk id="12" creationId="{A5DD701E-4BC9-48E3-AF4F-013B52D63D4B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0:02.287" v="3"/>
          <ac:spMkLst>
            <pc:docMk/>
            <pc:sldMk cId="109857222" sldId="256"/>
            <ac:spMk id="13" creationId="{F5B41592-BC5E-4AE2-8CA7-91C73FD8F744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0:02.287" v="3"/>
          <ac:spMkLst>
            <pc:docMk/>
            <pc:sldMk cId="109857222" sldId="256"/>
            <ac:spMk id="14" creationId="{CA22F210-7186-4074-94C5-FAD2C2EB15B2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0:02.287" v="3"/>
          <ac:spMkLst>
            <pc:docMk/>
            <pc:sldMk cId="109857222" sldId="256"/>
            <ac:spMk id="15" creationId="{CB574A3D-9991-4D4A-91DF-0D0DE47DB31E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0:02.287" v="3"/>
          <ac:spMkLst>
            <pc:docMk/>
            <pc:sldMk cId="109857222" sldId="256"/>
            <ac:spMk id="16" creationId="{7ED93057-B056-4D1D-B0DA-F1619DAAF5A1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0:02.287" v="3"/>
          <ac:spMkLst>
            <pc:docMk/>
            <pc:sldMk cId="109857222" sldId="256"/>
            <ac:spMk id="17" creationId="{D5A56255-4961-41E1-887B-7319F23C909E}"/>
          </ac:spMkLst>
        </pc:spChg>
        <pc:spChg chg="add">
          <ac:chgData name="ALEX ENRIQUE DZUL LOPEZ" userId="S::a19203248@alumnos.uady.mx::0bcfcd82-910f-468b-9d2f-80b7b0e0d99a" providerId="AD" clId="Web-{666C19F8-A3BD-3BD2-66AB-A8F424B434E1}" dt="2024-03-19T07:30:02.365" v="4"/>
          <ac:spMkLst>
            <pc:docMk/>
            <pc:sldMk cId="109857222" sldId="256"/>
            <ac:spMk id="19" creationId="{3D505D40-32E9-4C48-81F8-AD80433BE6B7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32:04.166" v="49"/>
          <ac:spMkLst>
            <pc:docMk/>
            <pc:sldMk cId="109857222" sldId="256"/>
            <ac:spMk id="20" creationId="{A5D0B0D3-D735-4619-AA45-B57B791E1744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32:39.496" v="74"/>
          <ac:spMkLst>
            <pc:docMk/>
            <pc:sldMk cId="109857222" sldId="256"/>
            <ac:spMk id="32" creationId="{B11F9D25-67B1-4BDB-A290-97B93A19DFAE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32:39.496" v="75"/>
          <ac:spMkLst>
            <pc:docMk/>
            <pc:sldMk cId="109857222" sldId="256"/>
            <ac:spMk id="33" creationId="{B9D5C40A-1B1B-4C25-9707-E8F1CF6EEC93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32:39.511" v="76"/>
          <ac:spMkLst>
            <pc:docMk/>
            <pc:sldMk cId="109857222" sldId="256"/>
            <ac:spMk id="34" creationId="{2DD0C1D6-FF64-45AB-8775-83AB3C470B89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32:39.511" v="77"/>
          <ac:spMkLst>
            <pc:docMk/>
            <pc:sldMk cId="109857222" sldId="256"/>
            <ac:spMk id="35" creationId="{15AFBB84-8485-4329-89FC-04663D985BA3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39:02.461" v="138" actId="1076"/>
          <ac:spMkLst>
            <pc:docMk/>
            <pc:sldMk cId="109857222" sldId="256"/>
            <ac:spMk id="36" creationId="{E3F1CE85-3E12-4D7E-3DE4-6358681B0F51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39:33.603" v="147" actId="1076"/>
          <ac:spMkLst>
            <pc:docMk/>
            <pc:sldMk cId="109857222" sldId="256"/>
            <ac:spMk id="37" creationId="{8CE87E45-58E7-B0D7-64BB-BA8F66E877E7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0:41.652" v="188" actId="1076"/>
          <ac:spMkLst>
            <pc:docMk/>
            <pc:sldMk cId="109857222" sldId="256"/>
            <ac:spMk id="39" creationId="{D172AA2C-64DB-36BC-0FB9-B7CD0758756D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1:09.715" v="203" actId="1076"/>
          <ac:spMkLst>
            <pc:docMk/>
            <pc:sldMk cId="109857222" sldId="256"/>
            <ac:spMk id="41" creationId="{BA662F60-CEA8-2483-D9A2-78A477EEB82A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1:18.950" v="208" actId="20577"/>
          <ac:spMkLst>
            <pc:docMk/>
            <pc:sldMk cId="109857222" sldId="256"/>
            <ac:spMk id="43" creationId="{EC70DB76-C843-AFDD-B0C1-D08E289F3B79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1:59.373" v="222" actId="1076"/>
          <ac:spMkLst>
            <pc:docMk/>
            <pc:sldMk cId="109857222" sldId="256"/>
            <ac:spMk id="44" creationId="{90024942-6AF4-23A0-1327-01D94D92744C}"/>
          </ac:spMkLst>
        </pc:spChg>
        <pc:grpChg chg="add">
          <ac:chgData name="ALEX ENRIQUE DZUL LOPEZ" userId="S::a19203248@alumnos.uady.mx::0bcfcd82-910f-468b-9d2f-80b7b0e0d99a" providerId="AD" clId="Web-{666C19F8-A3BD-3BD2-66AB-A8F424B434E1}" dt="2024-03-19T07:30:02.365" v="4"/>
          <ac:grpSpMkLst>
            <pc:docMk/>
            <pc:sldMk cId="109857222" sldId="256"/>
            <ac:grpSpMk id="21" creationId="{C507BF36-B92B-4CAC-BCA7-8364B51E1F09}"/>
          </ac:grpSpMkLst>
        </pc:grpChg>
        <pc:grpChg chg="add del">
          <ac:chgData name="ALEX ENRIQUE DZUL LOPEZ" userId="S::a19203248@alumnos.uady.mx::0bcfcd82-910f-468b-9d2f-80b7b0e0d99a" providerId="AD" clId="Web-{666C19F8-A3BD-3BD2-66AB-A8F424B434E1}" dt="2024-03-19T07:32:02.932" v="48"/>
          <ac:grpSpMkLst>
            <pc:docMk/>
            <pc:sldMk cId="109857222" sldId="256"/>
            <ac:grpSpMk id="30" creationId="{DBBA0A0D-8F6A-400A-9E49-8C008E2C7DB1}"/>
          </ac:grpSpMkLst>
        </pc:grpChg>
        <pc:picChg chg="add del">
          <ac:chgData name="ALEX ENRIQUE DZUL LOPEZ" userId="S::a19203248@alumnos.uady.mx::0bcfcd82-910f-468b-9d2f-80b7b0e0d99a" providerId="AD" clId="Web-{666C19F8-A3BD-3BD2-66AB-A8F424B434E1}" dt="2024-03-19T07:29:53.631" v="1"/>
          <ac:picMkLst>
            <pc:docMk/>
            <pc:sldMk cId="109857222" sldId="256"/>
            <ac:picMk id="4" creationId="{9EB25750-0A1E-7D9E-94A7-3DE4273863F9}"/>
          </ac:picMkLst>
        </pc:picChg>
        <pc:picChg chg="add del">
          <ac:chgData name="ALEX ENRIQUE DZUL LOPEZ" userId="S::a19203248@alumnos.uady.mx::0bcfcd82-910f-468b-9d2f-80b7b0e0d99a" providerId="AD" clId="Web-{666C19F8-A3BD-3BD2-66AB-A8F424B434E1}" dt="2024-03-19T07:30:02.287" v="3"/>
          <ac:picMkLst>
            <pc:docMk/>
            <pc:sldMk cId="109857222" sldId="256"/>
            <ac:picMk id="18" creationId="{5F23031B-0759-9594-7AE7-75926E0AC7BF}"/>
          </ac:picMkLst>
        </pc:picChg>
        <pc:picChg chg="add mod">
          <ac:chgData name="ALEX ENRIQUE DZUL LOPEZ" userId="S::a19203248@alumnos.uady.mx::0bcfcd82-910f-468b-9d2f-80b7b0e0d99a" providerId="AD" clId="Web-{666C19F8-A3BD-3BD2-66AB-A8F424B434E1}" dt="2024-03-19T07:41:27.294" v="210" actId="1076"/>
          <ac:picMkLst>
            <pc:docMk/>
            <pc:sldMk cId="109857222" sldId="256"/>
            <ac:picMk id="29" creationId="{1E3F2F5D-858B-7B1E-4305-82821D37BBA5}"/>
          </ac:picMkLst>
        </pc:picChg>
        <pc:cxnChg chg="add mod">
          <ac:chgData name="ALEX ENRIQUE DZUL LOPEZ" userId="S::a19203248@alumnos.uady.mx::0bcfcd82-910f-468b-9d2f-80b7b0e0d99a" providerId="AD" clId="Web-{666C19F8-A3BD-3BD2-66AB-A8F424B434E1}" dt="2024-03-19T07:36:44.910" v="103" actId="14100"/>
          <ac:cxnSpMkLst>
            <pc:docMk/>
            <pc:sldMk cId="109857222" sldId="256"/>
            <ac:cxnSpMk id="6" creationId="{576E35DF-62C8-2CB2-00C9-D3380D4FB096}"/>
          </ac:cxnSpMkLst>
        </pc:cxnChg>
        <pc:cxnChg chg="add mod">
          <ac:chgData name="ALEX ENRIQUE DZUL LOPEZ" userId="S::a19203248@alumnos.uady.mx::0bcfcd82-910f-468b-9d2f-80b7b0e0d99a" providerId="AD" clId="Web-{666C19F8-A3BD-3BD2-66AB-A8F424B434E1}" dt="2024-03-19T07:37:34.833" v="110" actId="14100"/>
          <ac:cxnSpMkLst>
            <pc:docMk/>
            <pc:sldMk cId="109857222" sldId="256"/>
            <ac:cxnSpMk id="7" creationId="{6988788C-F39D-B5C5-39A4-D6689E0C80D3}"/>
          </ac:cxnSpMkLst>
        </pc:cxnChg>
        <pc:cxnChg chg="add mod">
          <ac:chgData name="ALEX ENRIQUE DZUL LOPEZ" userId="S::a19203248@alumnos.uady.mx::0bcfcd82-910f-468b-9d2f-80b7b0e0d99a" providerId="AD" clId="Web-{666C19F8-A3BD-3BD2-66AB-A8F424B434E1}" dt="2024-03-19T07:37:48.740" v="111" actId="14100"/>
          <ac:cxnSpMkLst>
            <pc:docMk/>
            <pc:sldMk cId="109857222" sldId="256"/>
            <ac:cxnSpMk id="8" creationId="{5999E72F-AD54-6970-5190-496AEDF61312}"/>
          </ac:cxnSpMkLst>
        </pc:cxnChg>
        <pc:cxnChg chg="add del">
          <ac:chgData name="ALEX ENRIQUE DZUL LOPEZ" userId="S::a19203248@alumnos.uady.mx::0bcfcd82-910f-468b-9d2f-80b7b0e0d99a" providerId="AD" clId="Web-{666C19F8-A3BD-3BD2-66AB-A8F424B434E1}" dt="2024-03-19T07:29:53.631" v="1"/>
          <ac:cxnSpMkLst>
            <pc:docMk/>
            <pc:sldMk cId="109857222" sldId="256"/>
            <ac:cxnSpMk id="11" creationId="{9E7C23BC-DAA6-40E1-8166-B8C4439D1430}"/>
          </ac:cxnSpMkLst>
        </pc:cxnChg>
      </pc:sldChg>
      <pc:sldChg chg="add del replId">
        <pc:chgData name="ALEX ENRIQUE DZUL LOPEZ" userId="S::a19203248@alumnos.uady.mx::0bcfcd82-910f-468b-9d2f-80b7b0e0d99a" providerId="AD" clId="Web-{666C19F8-A3BD-3BD2-66AB-A8F424B434E1}" dt="2024-03-19T07:40:26.745" v="176"/>
        <pc:sldMkLst>
          <pc:docMk/>
          <pc:sldMk cId="227502478" sldId="257"/>
        </pc:sldMkLst>
      </pc:sldChg>
      <pc:sldChg chg="addSp delSp modSp add replId">
        <pc:chgData name="ALEX ENRIQUE DZUL LOPEZ" userId="S::a19203248@alumnos.uady.mx::0bcfcd82-910f-468b-9d2f-80b7b0e0d99a" providerId="AD" clId="Web-{666C19F8-A3BD-3BD2-66AB-A8F424B434E1}" dt="2024-03-19T07:48:06.482" v="371" actId="20577"/>
        <pc:sldMkLst>
          <pc:docMk/>
          <pc:sldMk cId="4016450693" sldId="257"/>
        </pc:sldMkLst>
        <pc:spChg chg="mod">
          <ac:chgData name="ALEX ENRIQUE DZUL LOPEZ" userId="S::a19203248@alumnos.uady.mx::0bcfcd82-910f-468b-9d2f-80b7b0e0d99a" providerId="AD" clId="Web-{666C19F8-A3BD-3BD2-66AB-A8F424B434E1}" dt="2024-03-19T07:43:41.126" v="255" actId="1076"/>
          <ac:spMkLst>
            <pc:docMk/>
            <pc:sldMk cId="4016450693" sldId="257"/>
            <ac:spMk id="3" creationId="{00000000-0000-0000-0000-000000000000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2:49.781" v="241" actId="1076"/>
          <ac:spMkLst>
            <pc:docMk/>
            <pc:sldMk cId="4016450693" sldId="257"/>
            <ac:spMk id="4" creationId="{578FAAEA-C5EF-86C7-3D54-C250649EB62B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4:01.064" v="260" actId="20577"/>
          <ac:spMkLst>
            <pc:docMk/>
            <pc:sldMk cId="4016450693" sldId="257"/>
            <ac:spMk id="9" creationId="{8E0BE02D-0FEE-1268-7803-13257F25EC3B}"/>
          </ac:spMkLst>
        </pc:spChg>
        <pc:spChg chg="add del">
          <ac:chgData name="ALEX ENRIQUE DZUL LOPEZ" userId="S::a19203248@alumnos.uady.mx::0bcfcd82-910f-468b-9d2f-80b7b0e0d99a" providerId="AD" clId="Web-{666C19F8-A3BD-3BD2-66AB-A8F424B434E1}" dt="2024-03-19T07:44:29.612" v="262"/>
          <ac:spMkLst>
            <pc:docMk/>
            <pc:sldMk cId="4016450693" sldId="257"/>
            <ac:spMk id="11" creationId="{9F15F741-748F-ED52-8727-1AC0E2711806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5:25.118" v="286" actId="1076"/>
          <ac:spMkLst>
            <pc:docMk/>
            <pc:sldMk cId="4016450693" sldId="257"/>
            <ac:spMk id="13" creationId="{889D60F8-71B4-9225-1DF0-F82B0F7F75EE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6:09.072" v="301" actId="1076"/>
          <ac:spMkLst>
            <pc:docMk/>
            <pc:sldMk cId="4016450693" sldId="257"/>
            <ac:spMk id="14" creationId="{5FE04810-9B2D-D874-0352-10717122EEB2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7:03.308" v="335" actId="1076"/>
          <ac:spMkLst>
            <pc:docMk/>
            <pc:sldMk cId="4016450693" sldId="257"/>
            <ac:spMk id="15" creationId="{AB351924-6E31-EE98-2853-416DB58EA22A}"/>
          </ac:spMkLst>
        </pc:spChg>
        <pc:spChg chg="add mod">
          <ac:chgData name="ALEX ENRIQUE DZUL LOPEZ" userId="S::a19203248@alumnos.uady.mx::0bcfcd82-910f-468b-9d2f-80b7b0e0d99a" providerId="AD" clId="Web-{666C19F8-A3BD-3BD2-66AB-A8F424B434E1}" dt="2024-03-19T07:48:06.482" v="371" actId="20577"/>
          <ac:spMkLst>
            <pc:docMk/>
            <pc:sldMk cId="4016450693" sldId="257"/>
            <ac:spMk id="16" creationId="{E3344671-247C-3328-5928-11329B6C62AA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43:14.735" v="248" actId="1076"/>
          <ac:spMkLst>
            <pc:docMk/>
            <pc:sldMk cId="4016450693" sldId="257"/>
            <ac:spMk id="39" creationId="{D172AA2C-64DB-36BC-0FB9-B7CD0758756D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43:18.172" v="249" actId="1076"/>
          <ac:spMkLst>
            <pc:docMk/>
            <pc:sldMk cId="4016450693" sldId="257"/>
            <ac:spMk id="41" creationId="{BA662F60-CEA8-2483-D9A2-78A477EEB82A}"/>
          </ac:spMkLst>
        </pc:spChg>
        <pc:spChg chg="mod">
          <ac:chgData name="ALEX ENRIQUE DZUL LOPEZ" userId="S::a19203248@alumnos.uady.mx::0bcfcd82-910f-468b-9d2f-80b7b0e0d99a" providerId="AD" clId="Web-{666C19F8-A3BD-3BD2-66AB-A8F424B434E1}" dt="2024-03-19T07:43:23.657" v="250" actId="1076"/>
          <ac:spMkLst>
            <pc:docMk/>
            <pc:sldMk cId="4016450693" sldId="257"/>
            <ac:spMk id="43" creationId="{EC70DB76-C843-AFDD-B0C1-D08E289F3B79}"/>
          </ac:spMkLst>
        </pc:spChg>
        <pc:picChg chg="mod">
          <ac:chgData name="ALEX ENRIQUE DZUL LOPEZ" userId="S::a19203248@alumnos.uady.mx::0bcfcd82-910f-468b-9d2f-80b7b0e0d99a" providerId="AD" clId="Web-{666C19F8-A3BD-3BD2-66AB-A8F424B434E1}" dt="2024-03-19T07:47:17.512" v="340" actId="1076"/>
          <ac:picMkLst>
            <pc:docMk/>
            <pc:sldMk cId="4016450693" sldId="257"/>
            <ac:picMk id="29" creationId="{1E3F2F5D-858B-7B1E-4305-82821D37BBA5}"/>
          </ac:picMkLst>
        </pc:picChg>
      </pc:sldChg>
      <pc:sldChg chg="add del replId">
        <pc:chgData name="ALEX ENRIQUE DZUL LOPEZ" userId="S::a19203248@alumnos.uady.mx::0bcfcd82-910f-468b-9d2f-80b7b0e0d99a" providerId="AD" clId="Web-{666C19F8-A3BD-3BD2-66AB-A8F424B434E1}" dt="2024-03-19T07:42:23.936" v="227"/>
        <pc:sldMkLst>
          <pc:docMk/>
          <pc:sldMk cId="2998193159" sldId="258"/>
        </pc:sldMkLst>
      </pc:sldChg>
      <pc:sldMasterChg chg="add del addSldLayout delSldLayout">
        <pc:chgData name="ALEX ENRIQUE DZUL LOPEZ" userId="S::a19203248@alumnos.uady.mx::0bcfcd82-910f-468b-9d2f-80b7b0e0d99a" providerId="AD" clId="Web-{666C19F8-A3BD-3BD2-66AB-A8F424B434E1}" dt="2024-03-19T07:30:02.365" v="4"/>
        <pc:sldMasterMkLst>
          <pc:docMk/>
          <pc:sldMasterMk cId="2460954070" sldId="2147483660"/>
        </pc:sldMasterMkLst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LEX ENRIQUE DZUL LOPEZ" userId="S::a19203248@alumnos.uady.mx::0bcfcd82-910f-468b-9d2f-80b7b0e0d99a" providerId="AD" clId="Web-{666C19F8-A3BD-3BD2-66AB-A8F424B434E1}" dt="2024-03-19T07:30:02.365" v="4"/>
        <pc:sldMasterMkLst>
          <pc:docMk/>
          <pc:sldMasterMk cId="1737315432" sldId="2147483672"/>
        </pc:sldMasterMkLst>
        <pc:sldLayoutChg chg="ad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2921008569" sldId="2147483673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1703795403" sldId="2147483674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3205451033" sldId="2147483675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739588671" sldId="2147483676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2815892606" sldId="2147483677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2571753229" sldId="2147483678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347276304" sldId="2147483679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1093606576" sldId="2147483680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3088394141" sldId="2147483681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4207143812" sldId="2147483682"/>
          </pc:sldLayoutMkLst>
        </pc:sldLayoutChg>
        <pc:sldLayoutChg chg="add replId">
          <pc:chgData name="ALEX ENRIQUE DZUL LOPEZ" userId="S::a19203248@alumnos.uady.mx::0bcfcd82-910f-468b-9d2f-80b7b0e0d99a" providerId="AD" clId="Web-{666C19F8-A3BD-3BD2-66AB-A8F424B434E1}" dt="2024-03-19T07:30:02.365" v="4"/>
          <pc:sldLayoutMkLst>
            <pc:docMk/>
            <pc:sldMasterMk cId="1737315432" sldId="2147483672"/>
            <pc:sldLayoutMk cId="2014079744" sldId="2147483683"/>
          </pc:sldLayoutMkLst>
        </pc:sldLayoutChg>
      </pc:sldMasterChg>
      <pc:sldMasterChg chg="add del addSldLayout delSldLayout">
        <pc:chgData name="ALEX ENRIQUE DZUL LOPEZ" userId="S::a19203248@alumnos.uady.mx::0bcfcd82-910f-468b-9d2f-80b7b0e0d99a" providerId="AD" clId="Web-{666C19F8-A3BD-3BD2-66AB-A8F424B434E1}" dt="2024-03-19T07:29:53.631" v="1"/>
        <pc:sldMasterMkLst>
          <pc:docMk/>
          <pc:sldMasterMk cId="2590825669" sldId="2147483698"/>
        </pc:sldMasterMkLst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3889028378" sldId="2147483687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1284300249" sldId="2147483688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2013535086" sldId="2147483689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889924490" sldId="2147483690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2610846265" sldId="2147483691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1007542801" sldId="2147483692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1633444347" sldId="2147483693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4075053915" sldId="2147483694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980511591" sldId="2147483695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1706798166" sldId="2147483696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29:53.631" v="1"/>
          <pc:sldLayoutMkLst>
            <pc:docMk/>
            <pc:sldMasterMk cId="2590825669" sldId="2147483698"/>
            <pc:sldLayoutMk cId="2168665080" sldId="2147483697"/>
          </pc:sldLayoutMkLst>
        </pc:sldLayoutChg>
      </pc:sldMasterChg>
      <pc:sldMasterChg chg="add del addSldLayout delSldLayout">
        <pc:chgData name="ALEX ENRIQUE DZUL LOPEZ" userId="S::a19203248@alumnos.uady.mx::0bcfcd82-910f-468b-9d2f-80b7b0e0d99a" providerId="AD" clId="Web-{666C19F8-A3BD-3BD2-66AB-A8F424B434E1}" dt="2024-03-19T07:30:02.287" v="3"/>
        <pc:sldMasterMkLst>
          <pc:docMk/>
          <pc:sldMasterMk cId="3335432360" sldId="2147483724"/>
        </pc:sldMasterMkLst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250170066" sldId="2147483713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3887948696" sldId="2147483714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3402058337" sldId="2147483715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1529683933" sldId="2147483716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3694184230" sldId="2147483717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1632380267" sldId="2147483718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3257077425" sldId="2147483719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2738987525" sldId="2147483720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57767997" sldId="2147483721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904249110" sldId="2147483722"/>
          </pc:sldLayoutMkLst>
        </pc:sldLayoutChg>
        <pc:sldLayoutChg chg="add del">
          <pc:chgData name="ALEX ENRIQUE DZUL LOPEZ" userId="S::a19203248@alumnos.uady.mx::0bcfcd82-910f-468b-9d2f-80b7b0e0d99a" providerId="AD" clId="Web-{666C19F8-A3BD-3BD2-66AB-A8F424B434E1}" dt="2024-03-19T07:30:02.287" v="3"/>
          <pc:sldLayoutMkLst>
            <pc:docMk/>
            <pc:sldMasterMk cId="3335432360" sldId="2147483724"/>
            <pc:sldLayoutMk cId="1830328551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07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7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00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71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3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6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7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5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54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9" name="Picture 28" descr="Vector background of vibrant colors splashing">
            <a:extLst>
              <a:ext uri="{FF2B5EF4-FFF2-40B4-BE49-F238E27FC236}">
                <a16:creationId xmlns:a16="http://schemas.microsoft.com/office/drawing/2014/main" id="{1E3F2F5D-858B-7B1E-4305-82821D37B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398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293" y="326745"/>
            <a:ext cx="7630931" cy="9361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FIABILIDAD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675" y="4327992"/>
            <a:ext cx="2633108" cy="50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Tolerancia</a:t>
            </a:r>
            <a:r>
              <a:rPr lang="en-US" dirty="0">
                <a:solidFill>
                  <a:srgbClr val="FFFFFF"/>
                </a:solidFill>
              </a:rPr>
              <a:t>  a </a:t>
            </a:r>
            <a:r>
              <a:rPr lang="en-US" err="1">
                <a:solidFill>
                  <a:srgbClr val="FFFFFF"/>
                </a:solidFill>
              </a:rPr>
              <a:t>errores</a:t>
            </a:r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grpSp>
          <p:nvGrpSpPr>
            <p:cNvPr id="3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F96324C-4450-C7DD-3C9C-6218025017FD}"/>
              </a:ext>
            </a:extLst>
          </p:cNvPr>
          <p:cNvSpPr/>
          <p:nvPr/>
        </p:nvSpPr>
        <p:spPr>
          <a:xfrm>
            <a:off x="4406713" y="2081492"/>
            <a:ext cx="3585882" cy="303679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6E35DF-62C8-2CB2-00C9-D3380D4FB096}"/>
              </a:ext>
            </a:extLst>
          </p:cNvPr>
          <p:cNvCxnSpPr/>
          <p:nvPr/>
        </p:nvCxnSpPr>
        <p:spPr>
          <a:xfrm flipH="1">
            <a:off x="6185199" y="2086534"/>
            <a:ext cx="25100" cy="1810872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88788C-F39D-B5C5-39A4-D6689E0C80D3}"/>
              </a:ext>
            </a:extLst>
          </p:cNvPr>
          <p:cNvCxnSpPr>
            <a:cxnSpLocks/>
          </p:cNvCxnSpPr>
          <p:nvPr/>
        </p:nvCxnSpPr>
        <p:spPr>
          <a:xfrm flipV="1">
            <a:off x="4417359" y="3908613"/>
            <a:ext cx="1756633" cy="1214714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9E72F-AD54-6970-5190-496AEDF61312}"/>
              </a:ext>
            </a:extLst>
          </p:cNvPr>
          <p:cNvCxnSpPr>
            <a:cxnSpLocks/>
          </p:cNvCxnSpPr>
          <p:nvPr/>
        </p:nvCxnSpPr>
        <p:spPr>
          <a:xfrm flipH="1" flipV="1">
            <a:off x="6162787" y="3897408"/>
            <a:ext cx="1829243" cy="122591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E3B41B-141B-338B-E299-76B1EDF0D933}"/>
              </a:ext>
            </a:extLst>
          </p:cNvPr>
          <p:cNvSpPr txBox="1"/>
          <p:nvPr/>
        </p:nvSpPr>
        <p:spPr>
          <a:xfrm rot="18120000">
            <a:off x="5051051" y="3479426"/>
            <a:ext cx="116261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Revisión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F1CE85-3E12-4D7E-3DE4-6358681B0F51}"/>
              </a:ext>
            </a:extLst>
          </p:cNvPr>
          <p:cNvSpPr txBox="1"/>
          <p:nvPr/>
        </p:nvSpPr>
        <p:spPr>
          <a:xfrm>
            <a:off x="5460711" y="4517019"/>
            <a:ext cx="136431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Operación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E87E45-58E7-B0D7-64BB-BA8F66E877E7}"/>
              </a:ext>
            </a:extLst>
          </p:cNvPr>
          <p:cNvSpPr txBox="1"/>
          <p:nvPr/>
        </p:nvSpPr>
        <p:spPr>
          <a:xfrm rot="3600000">
            <a:off x="6144270" y="3575725"/>
            <a:ext cx="136431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Transición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172AA2C-64DB-36BC-0FB9-B7CD0758756D}"/>
              </a:ext>
            </a:extLst>
          </p:cNvPr>
          <p:cNvSpPr txBox="1">
            <a:spLocks/>
          </p:cNvSpPr>
          <p:nvPr/>
        </p:nvSpPr>
        <p:spPr>
          <a:xfrm>
            <a:off x="761192" y="2216804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solidFill>
                  <a:srgbClr val="FFFFFF"/>
                </a:solidFill>
              </a:rPr>
              <a:t>Simplicidad</a:t>
            </a:r>
            <a:endParaRPr lang="en-US" err="1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A662F60-CEA8-2483-D9A2-78A477EEB82A}"/>
              </a:ext>
            </a:extLst>
          </p:cNvPr>
          <p:cNvSpPr txBox="1">
            <a:spLocks/>
          </p:cNvSpPr>
          <p:nvPr/>
        </p:nvSpPr>
        <p:spPr>
          <a:xfrm>
            <a:off x="761193" y="2922774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solidFill>
                  <a:srgbClr val="FFFFFF"/>
                </a:solidFill>
              </a:rPr>
              <a:t>Precisión</a:t>
            </a:r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C70DB76-C843-AFDD-B0C1-D08E289F3B79}"/>
              </a:ext>
            </a:extLst>
          </p:cNvPr>
          <p:cNvSpPr txBox="1">
            <a:spLocks/>
          </p:cNvSpPr>
          <p:nvPr/>
        </p:nvSpPr>
        <p:spPr>
          <a:xfrm>
            <a:off x="761192" y="3595128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solidFill>
                  <a:srgbClr val="FFFFFF"/>
                </a:solidFill>
              </a:rPr>
              <a:t>Consistencia</a:t>
            </a:r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0024942-6AF4-23A0-1327-01D94D92744C}"/>
              </a:ext>
            </a:extLst>
          </p:cNvPr>
          <p:cNvSpPr txBox="1">
            <a:spLocks/>
          </p:cNvSpPr>
          <p:nvPr/>
        </p:nvSpPr>
        <p:spPr>
          <a:xfrm>
            <a:off x="4918574" y="1578068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>
                <a:solidFill>
                  <a:srgbClr val="FFFFFF"/>
                </a:solidFill>
              </a:rPr>
              <a:t>Modelo</a:t>
            </a:r>
            <a:r>
              <a:rPr lang="en-US" b="1" dirty="0">
                <a:solidFill>
                  <a:srgbClr val="FFFFFF"/>
                </a:solidFill>
              </a:rPr>
              <a:t> Mc Call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8FAAEA-C5EF-86C7-3D54-C250649EB62B}"/>
              </a:ext>
            </a:extLst>
          </p:cNvPr>
          <p:cNvSpPr txBox="1">
            <a:spLocks/>
          </p:cNvSpPr>
          <p:nvPr/>
        </p:nvSpPr>
        <p:spPr>
          <a:xfrm>
            <a:off x="761191" y="1578068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FFFFFF"/>
                </a:solidFill>
              </a:rPr>
              <a:t>Criterios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0BE02D-0FEE-1268-7803-13257F25EC3B}"/>
              </a:ext>
            </a:extLst>
          </p:cNvPr>
          <p:cNvSpPr txBox="1">
            <a:spLocks/>
          </p:cNvSpPr>
          <p:nvPr/>
        </p:nvSpPr>
        <p:spPr>
          <a:xfrm>
            <a:off x="8638926" y="1578067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FFFFFF"/>
                </a:solidFill>
              </a:rPr>
              <a:t>Metricas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9D60F8-71B4-9225-1DF0-F82B0F7F75EE}"/>
              </a:ext>
            </a:extLst>
          </p:cNvPr>
          <p:cNvSpPr txBox="1">
            <a:spLocks/>
          </p:cNvSpPr>
          <p:nvPr/>
        </p:nvSpPr>
        <p:spPr>
          <a:xfrm>
            <a:off x="8638927" y="2082333"/>
            <a:ext cx="263310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Idependencia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FE04810-9B2D-D874-0352-10717122EEB2}"/>
              </a:ext>
            </a:extLst>
          </p:cNvPr>
          <p:cNvSpPr txBox="1">
            <a:spLocks/>
          </p:cNvSpPr>
          <p:nvPr/>
        </p:nvSpPr>
        <p:spPr>
          <a:xfrm>
            <a:off x="8459632" y="2676244"/>
            <a:ext cx="3148578" cy="503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FFFFFF"/>
                </a:solidFill>
              </a:rPr>
              <a:t>Verificación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precisión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B351924-6E31-EE98-2853-416DB58EA22A}"/>
              </a:ext>
            </a:extLst>
          </p:cNvPr>
          <p:cNvSpPr txBox="1">
            <a:spLocks/>
          </p:cNvSpPr>
          <p:nvPr/>
        </p:nvSpPr>
        <p:spPr>
          <a:xfrm>
            <a:off x="8459632" y="3270154"/>
            <a:ext cx="3148578" cy="840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FFFFFF"/>
                </a:solidFill>
              </a:rPr>
              <a:t>Consistencia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procedimiento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3344671-247C-3328-5928-11329B6C62AA}"/>
              </a:ext>
            </a:extLst>
          </p:cNvPr>
          <p:cNvSpPr txBox="1">
            <a:spLocks/>
          </p:cNvSpPr>
          <p:nvPr/>
        </p:nvSpPr>
        <p:spPr>
          <a:xfrm>
            <a:off x="8459632" y="4155418"/>
            <a:ext cx="3148578" cy="840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FFFFFF"/>
                </a:solidFill>
              </a:rPr>
              <a:t>Verificación</a:t>
            </a:r>
            <a:r>
              <a:rPr lang="en-US" dirty="0">
                <a:solidFill>
                  <a:srgbClr val="FFFFFF"/>
                </a:solidFill>
              </a:rPr>
              <a:t> de control y </a:t>
            </a:r>
            <a:r>
              <a:rPr lang="en-US" dirty="0" err="1">
                <a:solidFill>
                  <a:srgbClr val="FFFFFF"/>
                </a:solidFill>
              </a:rPr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401645069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RocaVTI</vt:lpstr>
      <vt:lpstr>FIABILIDAD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2024-03-19T07:09:06Z</dcterms:created>
  <dcterms:modified xsi:type="dcterms:W3CDTF">2024-03-19T07:48:07Z</dcterms:modified>
</cp:coreProperties>
</file>