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ed132b1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ed132b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ddeedb4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ddeedb4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ddeedb4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ddeedb4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ddeedb4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ddeedb4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bed132b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bed132b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bddeedb4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bddeedb4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bed132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bed132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bddeedb4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bddeedb4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PQ-Man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782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Pablo Berenguel, Anthony Andrianjatovo, Najib Kardjoudj, Mathieu Sanchez, Quentin Noël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Timeline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Week 1</a:t>
            </a:r>
            <a:r>
              <a:rPr lang="fr" sz="1400"/>
              <a:t> </a:t>
            </a:r>
            <a:r>
              <a:rPr b="1" lang="fr" sz="1400"/>
              <a:t>:</a:t>
            </a:r>
            <a:r>
              <a:rPr lang="fr" sz="1400"/>
              <a:t>  Deciding of the tools, starting parsing the HTML pages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Week 2 :  </a:t>
            </a:r>
            <a:r>
              <a:rPr lang="fr" sz="1400"/>
              <a:t>Getting the contents of articles, and opening a Github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Week 3 :  </a:t>
            </a:r>
            <a:r>
              <a:rPr lang="fr" sz="1400"/>
              <a:t>Calculating the TF.IDF and ranking the articles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Week 4 :  </a:t>
            </a:r>
            <a:r>
              <a:rPr lang="fr" sz="1400"/>
              <a:t>Implementing the Web interface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Allows users to get the most relevant sport article.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Get articles from multiples sport news websites.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Better results with specific research (only keyword)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Development and programming Tools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JAVA language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Jsoup Library to parse HTML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 sz="1400"/>
              <a:t>Spark Server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Angular 8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Github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Docker</a:t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975" y="3338975"/>
            <a:ext cx="1547550" cy="15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100" y="3286350"/>
            <a:ext cx="2649769" cy="16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7100" y="1817625"/>
            <a:ext cx="1412800" cy="14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8528" y="1685100"/>
            <a:ext cx="2350074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2350" y="189865"/>
            <a:ext cx="1547550" cy="1321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How it works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Keywords typed by user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Connection to web sources, parsing and retrieving the HTML content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Computation of term frequencies and inverted document frequencies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Ranking of the articles based on the TF.IDF result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Main program parsing websites and calculating TF.IDF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Web Interface using Angular 8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Server Java for the web interface </a:t>
            </a:r>
            <a:endParaRPr sz="14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825" y="2091063"/>
            <a:ext cx="26860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Results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213" y="1307847"/>
            <a:ext cx="6673476" cy="325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Demonstration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Thanks for listening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