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12193575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9">
          <p15:clr>
            <a:srgbClr val="A4A3A4"/>
          </p15:clr>
        </p15:guide>
        <p15:guide id="2" pos="3841">
          <p15:clr>
            <a:srgbClr val="A4A3A4"/>
          </p15:clr>
        </p15:guide>
        <p15:guide id="3" pos="7470">
          <p15:clr>
            <a:srgbClr val="A4A3A4"/>
          </p15:clr>
        </p15:guide>
        <p15:guide id="4" pos="212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4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671874-1B70-47A1-8AD2-7DA9442D803A}">
  <a:tblStyle styleId="{57671874-1B70-47A1-8AD2-7DA9442D803A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7EE"/>
          </a:solidFill>
        </a:fill>
      </a:tcStyle>
    </a:band1H>
    <a:band2H>
      <a:tcTxStyle/>
    </a:band2H>
    <a:band1V>
      <a:tcTxStyle/>
      <a:tcStyle>
        <a:fill>
          <a:solidFill>
            <a:srgbClr val="E6E7E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9" orient="horz"/>
        <p:guide pos="3841"/>
        <p:guide pos="7470"/>
        <p:guide pos="212"/>
        <p:guide pos="210" orient="horz"/>
        <p:guide pos="40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Play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Pl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_en_blanco">
  <p:cSld name="Diapositiva_en_blanc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Azul">
  <p:cSld name="Portadilla_Número_Azul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0"/>
              <a:buFont typeface="Arial"/>
              <a:buNone/>
              <a:defRPr b="0" i="0" sz="3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Gris">
  <p:cSld name="Portadilla_Número_Gris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88" name="Google Shape;8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Naranja">
  <p:cSld name="Portadilla_Número_Naranja"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Azul">
  <p:cSld name="Portadilla_Foto_Azul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Gris">
  <p:cSld name="Portadilla_Foto_Gris">
    <p:bg>
      <p:bgPr>
        <a:solidFill>
          <a:schemeClr val="l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49090" y="3882962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type="title"/>
          </p:nvPr>
        </p:nvSpPr>
        <p:spPr>
          <a:xfrm>
            <a:off x="349090" y="2582602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Naranja">
  <p:cSld name="Portadilla_Foto_Naranja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+Foto">
  <p:cSld name="3-Bloques_Texto+Fot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2" type="body"/>
          </p:nvPr>
        </p:nvSpPr>
        <p:spPr>
          <a:xfrm>
            <a:off x="34875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3" type="body"/>
          </p:nvPr>
        </p:nvSpPr>
        <p:spPr>
          <a:xfrm>
            <a:off x="34875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/>
          <p:nvPr>
            <p:ph idx="4" type="pic"/>
          </p:nvPr>
        </p:nvSpPr>
        <p:spPr>
          <a:xfrm>
            <a:off x="34923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7"/>
          <p:cNvSpPr/>
          <p:nvPr/>
        </p:nvSpPr>
        <p:spPr>
          <a:xfrm>
            <a:off x="3594753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7"/>
          <p:cNvSpPr txBox="1"/>
          <p:nvPr>
            <p:ph idx="5" type="body"/>
          </p:nvPr>
        </p:nvSpPr>
        <p:spPr>
          <a:xfrm>
            <a:off x="822022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7"/>
          <p:cNvSpPr txBox="1"/>
          <p:nvPr>
            <p:ph idx="6" type="body"/>
          </p:nvPr>
        </p:nvSpPr>
        <p:spPr>
          <a:xfrm>
            <a:off x="822022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7"/>
          <p:cNvSpPr/>
          <p:nvPr>
            <p:ph idx="7" type="pic"/>
          </p:nvPr>
        </p:nvSpPr>
        <p:spPr>
          <a:xfrm>
            <a:off x="822070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7"/>
          <p:cNvSpPr/>
          <p:nvPr/>
        </p:nvSpPr>
        <p:spPr>
          <a:xfrm>
            <a:off x="11484748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8" type="body"/>
          </p:nvPr>
        </p:nvSpPr>
        <p:spPr>
          <a:xfrm>
            <a:off x="4284253" y="2028383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17"/>
          <p:cNvSpPr txBox="1"/>
          <p:nvPr>
            <p:ph idx="9" type="body"/>
          </p:nvPr>
        </p:nvSpPr>
        <p:spPr>
          <a:xfrm>
            <a:off x="4284253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7"/>
          <p:cNvSpPr/>
          <p:nvPr>
            <p:ph idx="13" type="pic"/>
          </p:nvPr>
        </p:nvSpPr>
        <p:spPr>
          <a:xfrm>
            <a:off x="4284731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/>
          <p:nvPr/>
        </p:nvSpPr>
        <p:spPr>
          <a:xfrm>
            <a:off x="7536122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">
  <p:cSld name="3-Bloques_Text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345989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>
            <p:ph idx="2" type="body"/>
          </p:nvPr>
        </p:nvSpPr>
        <p:spPr>
          <a:xfrm>
            <a:off x="356620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525989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/>
          <p:nvPr/>
        </p:nvSpPr>
        <p:spPr>
          <a:xfrm>
            <a:off x="4378104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4" type="body"/>
          </p:nvPr>
        </p:nvSpPr>
        <p:spPr>
          <a:xfrm>
            <a:off x="4388735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8"/>
          <p:cNvSpPr txBox="1"/>
          <p:nvPr>
            <p:ph idx="5" type="body"/>
          </p:nvPr>
        </p:nvSpPr>
        <p:spPr>
          <a:xfrm>
            <a:off x="4558104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/>
          <p:nvPr/>
        </p:nvSpPr>
        <p:spPr>
          <a:xfrm>
            <a:off x="8420851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 txBox="1"/>
          <p:nvPr>
            <p:ph idx="6" type="body"/>
          </p:nvPr>
        </p:nvSpPr>
        <p:spPr>
          <a:xfrm>
            <a:off x="8431482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8"/>
          <p:cNvSpPr txBox="1"/>
          <p:nvPr>
            <p:ph idx="7" type="body"/>
          </p:nvPr>
        </p:nvSpPr>
        <p:spPr>
          <a:xfrm>
            <a:off x="8600851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Vertical">
  <p:cSld name="1_Listado_Vertical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2" type="body"/>
          </p:nvPr>
        </p:nvSpPr>
        <p:spPr>
          <a:xfrm>
            <a:off x="347577" y="170146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3" type="body"/>
          </p:nvPr>
        </p:nvSpPr>
        <p:spPr>
          <a:xfrm>
            <a:off x="1277173" y="2101003"/>
            <a:ext cx="9261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4" type="body"/>
          </p:nvPr>
        </p:nvSpPr>
        <p:spPr>
          <a:xfrm>
            <a:off x="347577" y="2671140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5" type="body"/>
          </p:nvPr>
        </p:nvSpPr>
        <p:spPr>
          <a:xfrm>
            <a:off x="1277173" y="3070674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6" type="body"/>
          </p:nvPr>
        </p:nvSpPr>
        <p:spPr>
          <a:xfrm>
            <a:off x="347577" y="364368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7" type="body"/>
          </p:nvPr>
        </p:nvSpPr>
        <p:spPr>
          <a:xfrm>
            <a:off x="1277173" y="4043223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8" type="body"/>
          </p:nvPr>
        </p:nvSpPr>
        <p:spPr>
          <a:xfrm>
            <a:off x="347577" y="4604814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9" type="body"/>
          </p:nvPr>
        </p:nvSpPr>
        <p:spPr>
          <a:xfrm>
            <a:off x="1277173" y="5004348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3" type="body"/>
          </p:nvPr>
        </p:nvSpPr>
        <p:spPr>
          <a:xfrm>
            <a:off x="347577" y="5572221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4" type="body"/>
          </p:nvPr>
        </p:nvSpPr>
        <p:spPr>
          <a:xfrm>
            <a:off x="1277173" y="5971755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Horizontal">
  <p:cSld name="1_Listado_Horizontal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348389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3" type="body"/>
          </p:nvPr>
        </p:nvSpPr>
        <p:spPr>
          <a:xfrm>
            <a:off x="1491455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4" type="body"/>
          </p:nvPr>
        </p:nvSpPr>
        <p:spPr>
          <a:xfrm>
            <a:off x="446870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5" type="body"/>
          </p:nvPr>
        </p:nvSpPr>
        <p:spPr>
          <a:xfrm>
            <a:off x="561176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6" type="body"/>
          </p:nvPr>
        </p:nvSpPr>
        <p:spPr>
          <a:xfrm>
            <a:off x="858072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7" type="body"/>
          </p:nvPr>
        </p:nvSpPr>
        <p:spPr>
          <a:xfrm>
            <a:off x="972378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8" type="body"/>
          </p:nvPr>
        </p:nvSpPr>
        <p:spPr>
          <a:xfrm>
            <a:off x="348389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9" type="body"/>
          </p:nvPr>
        </p:nvSpPr>
        <p:spPr>
          <a:xfrm>
            <a:off x="1491455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3" type="body"/>
          </p:nvPr>
        </p:nvSpPr>
        <p:spPr>
          <a:xfrm>
            <a:off x="446870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0"/>
          <p:cNvSpPr txBox="1"/>
          <p:nvPr>
            <p:ph idx="14" type="body"/>
          </p:nvPr>
        </p:nvSpPr>
        <p:spPr>
          <a:xfrm>
            <a:off x="561176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5" type="body"/>
          </p:nvPr>
        </p:nvSpPr>
        <p:spPr>
          <a:xfrm>
            <a:off x="858072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6" type="body"/>
          </p:nvPr>
        </p:nvSpPr>
        <p:spPr>
          <a:xfrm>
            <a:off x="972378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Fondo">
  <p:cSld name="Portada_Con_Foto_Fondo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-1"/>
            <a:ext cx="12193588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6B26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3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type="ctrTitle"/>
          </p:nvPr>
        </p:nvSpPr>
        <p:spPr>
          <a:xfrm>
            <a:off x="773824" y="3679060"/>
            <a:ext cx="4033264" cy="17492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  <a:defRPr b="0" i="0" sz="420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773824" y="5576095"/>
            <a:ext cx="4033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  <a:defRPr b="0" i="0" sz="21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0" y="-1"/>
            <a:ext cx="12193588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6B26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/>
          <p:nvPr/>
        </p:nvSpPr>
        <p:spPr>
          <a:xfrm>
            <a:off x="0" y="-1"/>
            <a:ext cx="12193588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6B26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470">
          <p15:clr>
            <a:srgbClr val="FBAE40"/>
          </p15:clr>
        </p15:guide>
        <p15:guide id="3" pos="2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1-caja">
  <p:cSld name="Diseño_liderar_1-caja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3309729" y="1888910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1109798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3576560" y="2276061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2-cajas">
  <p:cSld name="Diseño_liderar_2-caja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348758" y="333819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3309729" y="2664637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5732506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576775" y="723254"/>
            <a:ext cx="25040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2" type="body"/>
          </p:nvPr>
        </p:nvSpPr>
        <p:spPr>
          <a:xfrm>
            <a:off x="3576560" y="3051788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_Sencillo_Título-1-línea">
  <p:cSld name="Contenido_Sencillo_Título-1-línea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348757" y="2071868"/>
            <a:ext cx="114942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sz="1800"/>
            </a:lvl1pPr>
            <a:lvl2pPr indent="-33718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2pPr>
            <a:lvl3pPr indent="-33718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3pPr>
            <a:lvl4pPr indent="-33718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1" name="Google Shape;4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3-cajas">
  <p:cSld name="Diseño_liderar_3-caja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4616308" y="1098182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48758" y="3429000"/>
            <a:ext cx="4281115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4823578" y="1364761"/>
            <a:ext cx="25464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643153" y="3828008"/>
            <a:ext cx="36923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>
            <a:off x="7577279" y="3429000"/>
            <a:ext cx="2960971" cy="15519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/>
          <p:nvPr>
            <p:ph idx="3" type="body"/>
          </p:nvPr>
        </p:nvSpPr>
        <p:spPr>
          <a:xfrm>
            <a:off x="7778761" y="3634451"/>
            <a:ext cx="25580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Sin_Foto">
  <p:cSld name="Portada_Sin_F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6"/>
          <p:cNvSpPr/>
          <p:nvPr/>
        </p:nvSpPr>
        <p:spPr>
          <a:xfrm>
            <a:off x="347517" y="1108042"/>
            <a:ext cx="8541608" cy="5413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838309" y="1422824"/>
            <a:ext cx="69351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838309" y="2877005"/>
            <a:ext cx="6935103" cy="8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57" name="Google Shape;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34343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Rectangular">
  <p:cSld name="Portada_Con_Foto_Rectangula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type="title"/>
          </p:nvPr>
        </p:nvSpPr>
        <p:spPr>
          <a:xfrm>
            <a:off x="353337" y="342896"/>
            <a:ext cx="81402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53337" y="1694246"/>
            <a:ext cx="8140244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>
            <a:off x="345099" y="2653751"/>
            <a:ext cx="8535440" cy="38613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>
            <p:ph idx="2" type="pic"/>
          </p:nvPr>
        </p:nvSpPr>
        <p:spPr>
          <a:xfrm>
            <a:off x="345099" y="2653751"/>
            <a:ext cx="8535440" cy="3861353"/>
          </a:xfrm>
          <a:prstGeom prst="rect">
            <a:avLst/>
          </a:prstGeom>
          <a:noFill/>
          <a:ln>
            <a:noFill/>
          </a:ln>
        </p:spPr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188694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345101" y="1886951"/>
            <a:ext cx="10185407" cy="46281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50545" y="619134"/>
            <a:ext cx="2248685" cy="127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706674" y="2249723"/>
            <a:ext cx="9345331" cy="3678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296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1"/>
              <a:buFont typeface="Play"/>
              <a:buAutoNum type="arabicPeriod"/>
              <a:defRPr sz="270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 rot="10800000">
            <a:off x="10538745" y="6515101"/>
            <a:ext cx="1654845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Gris">
  <p:cSld name="Portadilla_Sencilla_Gris"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349088" y="3891202"/>
            <a:ext cx="7228356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23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p23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/>
        </p:nvSpPr>
        <p:spPr>
          <a:xfrm>
            <a:off x="339488" y="372180"/>
            <a:ext cx="10189986" cy="557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¿Cómo utilizar esta plantilla?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339488" y="1356585"/>
            <a:ext cx="486467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Diseño de diapositivas</a:t>
            </a:r>
            <a:b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presentación contiene un número básico de diapositivas. Para añadir slides con otros diseños, ve a Inicio &gt; “Nueva diapositiva” y selecciona una opción del patrón de diapositivas Davante.</a:t>
            </a:r>
            <a:endParaRPr/>
          </a:p>
        </p:txBody>
      </p:sp>
      <p:pic>
        <p:nvPicPr>
          <p:cNvPr descr="Imagen que contiene Aplicación&#10;&#10;Descripción generada automáticamente"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70" y="2301255"/>
            <a:ext cx="704836" cy="69518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1239896" y="2301255"/>
            <a:ext cx="142613" cy="69518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546507" y="2418012"/>
            <a:ext cx="35399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Existen varias versiones de portadas, portadillas,</a:t>
            </a:r>
            <a:b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índice, contenido simple, contenido más gráfico…</a:t>
            </a: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339489" y="3350005"/>
            <a:ext cx="46631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Importar contenido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 diapositivas contienen marcadores de posición de elementos. Esos son los espacios destinados a imágenes, gráficos, tablas etc.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155" y="3931642"/>
            <a:ext cx="1336789" cy="7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1801330" y="4040537"/>
            <a:ext cx="32851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Clica en el icono del tipo de contenido que quieres crear para seleccionar la fuente desde la que importar el material 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6266159" y="1356585"/>
            <a:ext cx="46631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Estilos de gráficos y tablas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tablas tienen un diseño predeterminado. Para los gráficos, te sugerimos el modo monocromo.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8718949" y="1996953"/>
            <a:ext cx="270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Una vez insertas el gráfico, selecciónalo y ve a “diseño de gráfico”</a:t>
            </a:r>
            <a:endParaRPr/>
          </a:p>
        </p:txBody>
      </p:sp>
      <p:pic>
        <p:nvPicPr>
          <p:cNvPr descr="Imagen que contiene Forma&#10;&#10;Descripción generada automáticamente" id="211" name="Google Shape;21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1954" y="2053735"/>
            <a:ext cx="1018118" cy="2853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Escala de tiempo&#10;&#10;Descripción generada automáticamente" id="212" name="Google Shape;21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23677" y="2634146"/>
            <a:ext cx="1061646" cy="103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Texto, Aplicación, Chat o mensaje de texto&#10;&#10;Descripción generada automáticamente" id="213" name="Google Shape;213;p25"/>
          <p:cNvPicPr preferRelativeResize="0"/>
          <p:nvPr/>
        </p:nvPicPr>
        <p:blipFill rotWithShape="1">
          <a:blip r:embed="rId7">
            <a:alphaModFix/>
          </a:blip>
          <a:srcRect b="0" l="0" r="7502" t="0"/>
          <a:stretch/>
        </p:blipFill>
        <p:spPr>
          <a:xfrm>
            <a:off x="6865786" y="2627982"/>
            <a:ext cx="445495" cy="569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5"/>
          <p:cNvSpPr txBox="1"/>
          <p:nvPr/>
        </p:nvSpPr>
        <p:spPr>
          <a:xfrm>
            <a:off x="8718949" y="2625800"/>
            <a:ext cx="270846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En “Cambiar colores” elige la tercera paleta de colores de la sección “Monocromático”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74475" y="6264534"/>
            <a:ext cx="5244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¡Gracias por tu colaboración! 😃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todos cuidamos nuestra marca y mantenemos su consistencia</a:t>
            </a: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3943553" y="5902393"/>
            <a:ext cx="4306479" cy="276999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Recuerda eliminar esta slide antes de presentar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6266159" y="4005396"/>
            <a:ext cx="5244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Organigramas y otros gráficos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 a Insertar &gt; SmartArt y elige el tipo de gráfico que necesites. Edita los colores utilizando la paleta corporativa. Puedes ver un ejemplo más adelante.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6266159" y="4884352"/>
            <a:ext cx="5244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Stickers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dos tipos de stickers: uno de alerta y otro informativo. Puedes verlos aplicados en una diapositiva a continuación. </a:t>
            </a:r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370883" y="4874596"/>
            <a:ext cx="466312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Tipografía</a:t>
            </a:r>
            <a:b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familia tipográfica corporativa para documentos es </a:t>
            </a: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Aptos, </a:t>
            </a: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incluida en el paquete Office de Microsoft. Cuenta con 6 pesos, desde Light hasta </a:t>
            </a:r>
            <a:r>
              <a:rPr b="1"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4823578" y="1364761"/>
            <a:ext cx="25464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idx="2" type="body"/>
          </p:nvPr>
        </p:nvSpPr>
        <p:spPr>
          <a:xfrm>
            <a:off x="643153" y="3828008"/>
            <a:ext cx="36923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 txBox="1"/>
          <p:nvPr>
            <p:ph idx="3" type="body"/>
          </p:nvPr>
        </p:nvSpPr>
        <p:spPr>
          <a:xfrm>
            <a:off x="7778761" y="3634451"/>
            <a:ext cx="25580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/>
          <p:nvPr>
            <p:ph idx="2" type="pic"/>
          </p:nvPr>
        </p:nvSpPr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26"/>
          <p:cNvSpPr txBox="1"/>
          <p:nvPr>
            <p:ph type="ctrTitle"/>
          </p:nvPr>
        </p:nvSpPr>
        <p:spPr>
          <a:xfrm>
            <a:off x="773824" y="3679060"/>
            <a:ext cx="4033264" cy="17492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idx="1" type="subTitle"/>
          </p:nvPr>
        </p:nvSpPr>
        <p:spPr>
          <a:xfrm>
            <a:off x="773824" y="5576095"/>
            <a:ext cx="4033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Esto es un título de diapositiva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rPr lang="es-ES"/>
              <a:t>Esto es un subtítulo de diapositiva</a:t>
            </a:r>
            <a:endParaRPr/>
          </a:p>
        </p:txBody>
      </p:sp>
      <p:sp>
        <p:nvSpPr>
          <p:cNvPr id="243" name="Google Shape;243;p28"/>
          <p:cNvSpPr txBox="1"/>
          <p:nvPr>
            <p:ph idx="2" type="body"/>
          </p:nvPr>
        </p:nvSpPr>
        <p:spPr>
          <a:xfrm>
            <a:off x="348757" y="2071868"/>
            <a:ext cx="5470857" cy="4508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s-ES" sz="2000"/>
              <a:t>Receta de bizcocho de zanahoria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</a:pPr>
            <a:r>
              <a:rPr lang="es-ES"/>
              <a:t>Ingredientes</a:t>
            </a:r>
            <a:endParaRPr/>
          </a:p>
          <a:p>
            <a:pPr indent="-342899" lvl="1" marL="80012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Para el bizcocho: 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250 g. de zanahoria cruda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200 g. de harina de trigo</a:t>
            </a:r>
            <a:br>
              <a:rPr lang="es-ES" sz="1800"/>
            </a:br>
            <a:r>
              <a:rPr lang="es-ES" sz="1800"/>
              <a:t>de repostería (con leudante)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125 ml. de aceite de oliva</a:t>
            </a:r>
            <a:br>
              <a:rPr lang="es-ES" sz="1800"/>
            </a:br>
            <a:r>
              <a:rPr lang="es-ES" sz="1800"/>
              <a:t>virgen extra suave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200 g. de azúcar moreno o panela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4 huevos camperos</a:t>
            </a:r>
            <a:endParaRPr/>
          </a:p>
          <a:p>
            <a:pPr indent="-342900" lvl="2" marL="125734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</a:pPr>
            <a:r>
              <a:rPr lang="es-ES" sz="1800"/>
              <a:t>1 cucharadita de canela en polvo</a:t>
            </a:r>
            <a:endParaRPr/>
          </a:p>
          <a:p>
            <a:pPr indent="-18288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5" name="Google Shape;245;p28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Esto es un pie de página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>
            <a:off x="6275276" y="2053977"/>
            <a:ext cx="5569555" cy="401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Pellentesque habitant morbi tristique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</a:pPr>
            <a: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</a:pPr>
            <a: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Nunc viverra imperdiet enim. Fusce est. Vivamus a tellus.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</a:pPr>
            <a: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Pellentesque habitant morbi tristique senectus et netus et malesuada fames ac turpis egestas. Proin pharetra nonummy pede. Mauris et orci.</a:t>
            </a:r>
            <a:b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</a:t>
            </a:r>
            <a:endParaRPr b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Stickers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rPr lang="es-ES"/>
              <a:t>2 tipos de etiquetas</a:t>
            </a:r>
            <a:endParaRPr/>
          </a:p>
        </p:txBody>
      </p:sp>
      <p:sp>
        <p:nvSpPr>
          <p:cNvPr id="253" name="Google Shape;253;p29"/>
          <p:cNvSpPr txBox="1"/>
          <p:nvPr>
            <p:ph idx="2" type="body"/>
          </p:nvPr>
        </p:nvSpPr>
        <p:spPr>
          <a:xfrm>
            <a:off x="348757" y="2071868"/>
            <a:ext cx="114942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88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5" name="Google Shape;255;p29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Esto es un pie de página</a:t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9769912" y="771420"/>
            <a:ext cx="1697631" cy="226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6000" lIns="54000" spcFirstLastPara="1" rIns="54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PRIVADO Y CONFIDENCIAL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345989" y="1304983"/>
            <a:ext cx="1697631" cy="2265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36000" lIns="54000" spcFirstLastPara="1" rIns="54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PRIVADO Y CONFIDENCIAL</a:t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10165853" y="998011"/>
            <a:ext cx="1301690" cy="226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000" lIns="54000" spcFirstLastPara="1" rIns="54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2571FF"/>
                </a:solidFill>
                <a:latin typeface="Arial"/>
                <a:ea typeface="Arial"/>
                <a:cs typeface="Arial"/>
                <a:sym typeface="Arial"/>
              </a:rPr>
              <a:t>NECESITA REVISIÓN</a:t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2043620" y="1304983"/>
            <a:ext cx="1301690" cy="22659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6000" lIns="54000" spcFirstLastPara="1" rIns="54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2571FF"/>
                </a:solidFill>
                <a:latin typeface="Arial"/>
                <a:ea typeface="Arial"/>
                <a:cs typeface="Arial"/>
                <a:sym typeface="Arial"/>
              </a:rPr>
              <a:t>NECESITA REVISIÓN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2065338" y="2071868"/>
            <a:ext cx="78334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 la gráfica</a:t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5338" y="2579915"/>
            <a:ext cx="8062913" cy="329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>
            <p:ph idx="2" type="body"/>
          </p:nvPr>
        </p:nvSpPr>
        <p:spPr>
          <a:xfrm>
            <a:off x="4073129" y="2071868"/>
            <a:ext cx="43660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s-ES" sz="2000"/>
              <a:t>Título de la gráfica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840" y="2768655"/>
            <a:ext cx="6662056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32"/>
          <p:cNvGraphicFramePr/>
          <p:nvPr/>
        </p:nvGraphicFramePr>
        <p:xfrm>
          <a:off x="1912155" y="2910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{57671874-1B70-47A1-8AD2-7DA9442D803A}</a:tableStyleId>
              </a:tblPr>
              <a:tblGrid>
                <a:gridCol w="2091875"/>
                <a:gridCol w="2091875"/>
                <a:gridCol w="2091875"/>
                <a:gridCol w="2091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Título 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Título 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Título 3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Título 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/>
                        <a:t>Contenido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3" name="Google Shape;283;p32"/>
          <p:cNvSpPr txBox="1"/>
          <p:nvPr/>
        </p:nvSpPr>
        <p:spPr>
          <a:xfrm>
            <a:off x="1912155" y="2075397"/>
            <a:ext cx="11494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 la tabla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</a:pPr>
            <a:r>
              <a:t/>
            </a:r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3518249" y="2073287"/>
            <a:ext cx="5155501" cy="3694542"/>
            <a:chOff x="3168999" y="1598"/>
            <a:chExt cx="5155501" cy="3694542"/>
          </a:xfrm>
        </p:grpSpPr>
        <p:sp>
          <p:nvSpPr>
            <p:cNvPr id="291" name="Google Shape;291;p33"/>
            <p:cNvSpPr/>
            <p:nvPr/>
          </p:nvSpPr>
          <p:spPr>
            <a:xfrm>
              <a:off x="5423653" y="703983"/>
              <a:ext cx="147500" cy="646193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297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2" name="Google Shape;292;p33"/>
            <p:cNvSpPr/>
            <p:nvPr/>
          </p:nvSpPr>
          <p:spPr>
            <a:xfrm>
              <a:off x="6709016" y="2698755"/>
              <a:ext cx="210715" cy="646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2D8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3" name="Google Shape;293;p33"/>
            <p:cNvSpPr/>
            <p:nvPr/>
          </p:nvSpPr>
          <p:spPr>
            <a:xfrm>
              <a:off x="5571153" y="703983"/>
              <a:ext cx="1699770" cy="12923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06304"/>
                  </a:lnTo>
                  <a:lnTo>
                    <a:pt x="120000" y="10630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297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4" name="Google Shape;294;p33"/>
            <p:cNvSpPr/>
            <p:nvPr/>
          </p:nvSpPr>
          <p:spPr>
            <a:xfrm>
              <a:off x="5009246" y="2698755"/>
              <a:ext cx="210715" cy="646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2D8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5" name="Google Shape;295;p33"/>
            <p:cNvSpPr/>
            <p:nvPr/>
          </p:nvSpPr>
          <p:spPr>
            <a:xfrm>
              <a:off x="5525433" y="703983"/>
              <a:ext cx="91440" cy="129238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00297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6" name="Google Shape;296;p33"/>
            <p:cNvSpPr/>
            <p:nvPr/>
          </p:nvSpPr>
          <p:spPr>
            <a:xfrm>
              <a:off x="3309475" y="2698755"/>
              <a:ext cx="210715" cy="646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002D8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7" name="Google Shape;297;p33"/>
            <p:cNvSpPr/>
            <p:nvPr/>
          </p:nvSpPr>
          <p:spPr>
            <a:xfrm>
              <a:off x="3871383" y="703983"/>
              <a:ext cx="1699770" cy="129238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106304"/>
                  </a:lnTo>
                  <a:lnTo>
                    <a:pt x="0" y="106304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00297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8" name="Google Shape;298;p33"/>
            <p:cNvSpPr/>
            <p:nvPr/>
          </p:nvSpPr>
          <p:spPr>
            <a:xfrm>
              <a:off x="4868769" y="1598"/>
              <a:ext cx="1404768" cy="7023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 txBox="1"/>
            <p:nvPr/>
          </p:nvSpPr>
          <p:spPr>
            <a:xfrm>
              <a:off x="4868769" y="1598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8250" spcFirstLastPara="1" rIns="825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3168999" y="1996370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 txBox="1"/>
            <p:nvPr/>
          </p:nvSpPr>
          <p:spPr>
            <a:xfrm>
              <a:off x="3168999" y="1996370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3520191" y="2993756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 txBox="1"/>
            <p:nvPr/>
          </p:nvSpPr>
          <p:spPr>
            <a:xfrm>
              <a:off x="3520191" y="2993756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868769" y="1996370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 txBox="1"/>
            <p:nvPr/>
          </p:nvSpPr>
          <p:spPr>
            <a:xfrm>
              <a:off x="4868769" y="1996370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5219961" y="2993756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 txBox="1"/>
            <p:nvPr/>
          </p:nvSpPr>
          <p:spPr>
            <a:xfrm>
              <a:off x="5219961" y="2993756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6568539" y="1996370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 txBox="1"/>
            <p:nvPr/>
          </p:nvSpPr>
          <p:spPr>
            <a:xfrm>
              <a:off x="6568539" y="1996370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6919732" y="2993756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 txBox="1"/>
            <p:nvPr/>
          </p:nvSpPr>
          <p:spPr>
            <a:xfrm>
              <a:off x="6919732" y="2993756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000" lIns="8250" spcFirstLastPara="1" rIns="8250" wrap="square" tIns="72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b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018884" y="998984"/>
              <a:ext cx="1404768" cy="70238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 txBox="1"/>
            <p:nvPr/>
          </p:nvSpPr>
          <p:spPr>
            <a:xfrm>
              <a:off x="4018884" y="998984"/>
              <a:ext cx="1404768" cy="7023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</a:t>
              </a:r>
              <a:endParaRPr/>
            </a:p>
          </p:txBody>
        </p:sp>
      </p:grpSp>
      <p:sp>
        <p:nvSpPr>
          <p:cNvPr id="314" name="Google Shape;314;p33"/>
          <p:cNvSpPr txBox="1"/>
          <p:nvPr/>
        </p:nvSpPr>
        <p:spPr>
          <a:xfrm>
            <a:off x="348757" y="2075397"/>
            <a:ext cx="114942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lang="es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Título del gráfico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