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F62DF-5E30-5E48-EC17-8F9516A0F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DF66CD-79C8-9D83-BDBE-456FF18AF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6B1039-8368-50D7-AAC3-1B435F27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8BA03-1B2F-09F4-10A8-C2B4F596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EE9D44-4C46-FA92-C15C-EA79A8B1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789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DF42B-6E0C-B02E-8D8A-BAB5124B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9640EE-3229-8D4D-0914-528777CFD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537374-0DDB-ED67-544C-A318E83F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3825C-EB80-D4C3-AA3F-296A351D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93645-1CAB-889F-3DBF-263FFFC7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013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8A2F26-432D-D61B-540E-F8436F635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9C6AFC-844E-0467-42DB-1EBD1BC62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3266A7-6636-350E-182B-934166C6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8AD3FB-301A-A6DC-5BFB-E1181780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22AF63-AF0A-AA02-D4A1-0A5CD249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87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DF710-6EC9-CDDC-CA8D-95BB5D83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2D05C9-CF3A-D8F1-F65E-6E26C674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237BEF-B0EC-69E7-DDC0-461B4E13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CBA97A-14F5-CDF7-7DA0-EF4B5FC4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3EC537-3EEB-E044-57E7-D9F14D59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980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2AE00-D9EE-AD3E-80B3-1B41CDF2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7EEED-4C6B-DB21-80FD-A7A957FF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736408-7454-5E4B-CFCE-B4C65C3A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40C254-91CD-9264-838B-0D48FAEC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E34657-1152-B501-44EC-7A0AAAB7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915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2E0EF-12DD-B4B8-4E39-CF965847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D72AFE-BC73-5FCC-15DB-19171D814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0B5D44-EDAD-2348-729C-22671E8F0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BE3714-819A-CD4C-7BAE-4D8949EB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C3D502-62C6-213A-A135-D23E1153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A03F2C-4108-F2E3-7056-E21AE513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289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FC6FB-E28A-BC51-7B08-3E33F3B8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938016-84AF-1602-5227-D27DBBB70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A1B55C-F31F-CFC6-DC37-F40EE34C4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0C0103-ACB4-EBAC-D4F1-BDD88117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E713D6-78FB-533D-18D2-E076E1758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653FCE-F4A4-6494-EB87-FBEA2342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C4FFF1-2C27-959F-EEE9-5BBE819D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A6AAD3-54C4-E50B-2D67-8D4EB4AF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212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4BAF6-D715-2CF6-55F7-16FC9C98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5463F5-3E34-D36A-D38B-D75CE81F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0EAEC9-6B6D-4A71-21AF-43F08371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117742-5F4C-8352-0767-ACE2CBC4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84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3E70C4-BB7B-4AE8-D929-D7F03D34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142855-D817-8FF6-D585-564D001C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59F90E-FCDC-C1DE-5B0E-D002A453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560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39A0A-6346-E44C-8991-569EF5EF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03C6D-616F-6E59-79E8-5F830D612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4F6AFD-912E-2E87-8B12-39419422A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8451E2-BB96-6967-EF56-029DBE63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665E69-5D12-0BBF-EBF4-3BB8448C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C8ECDD-9CA2-738E-FC1C-B72A271C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240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3CB99-8EAB-3D87-3934-660502DB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6E6E8D-4B2D-BB96-0045-5C05EFD7B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84C54-F3C9-7422-33B2-098BB7023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50300C-2C62-6CF9-C009-F3ACE373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1A1C59-8EE8-1399-A6D4-50A1C4DE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29FCB4-32E0-0D1B-84F6-9C5167A8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362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57C1D7-D4C2-DC0C-132F-3DE72098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947AB5-C3E8-AC8E-D813-E36C637C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F525B5-ACB8-863C-1594-873EF8F41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473E2-DF60-06BB-54CC-C2C7FCD7C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C0A5E-CAE7-30C4-C8A0-319B43D46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26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44AE050-BB4C-E9C7-535A-9214BD2B4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8"/>
          <a:stretch/>
        </p:blipFill>
        <p:spPr>
          <a:xfrm>
            <a:off x="1333500" y="95250"/>
            <a:ext cx="9525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71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Boada Rozo</dc:creator>
  <cp:lastModifiedBy>Pablo Boada Rozo</cp:lastModifiedBy>
  <cp:revision>1</cp:revision>
  <dcterms:created xsi:type="dcterms:W3CDTF">2024-08-18T19:38:48Z</dcterms:created>
  <dcterms:modified xsi:type="dcterms:W3CDTF">2024-08-18T19:40:45Z</dcterms:modified>
</cp:coreProperties>
</file>