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304570-CC39-4CAB-AEB8-58E93144983C}" v="13" dt="2024-08-18T22:22:23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yan Presiga Sepulveda" userId="93e047d1-d0f4-48b1-b31b-598fc0d2f576" providerId="ADAL" clId="{B7304570-CC39-4CAB-AEB8-58E93144983C}"/>
    <pc:docChg chg="undo custSel addSld modSld">
      <pc:chgData name="Brayan Presiga Sepulveda" userId="93e047d1-d0f4-48b1-b31b-598fc0d2f576" providerId="ADAL" clId="{B7304570-CC39-4CAB-AEB8-58E93144983C}" dt="2024-08-18T22:23:49.338" v="333" actId="20577"/>
      <pc:docMkLst>
        <pc:docMk/>
      </pc:docMkLst>
      <pc:sldChg chg="addSp delSp modSp mod">
        <pc:chgData name="Brayan Presiga Sepulveda" userId="93e047d1-d0f4-48b1-b31b-598fc0d2f576" providerId="ADAL" clId="{B7304570-CC39-4CAB-AEB8-58E93144983C}" dt="2024-08-18T22:14:22.682" v="121" actId="1076"/>
        <pc:sldMkLst>
          <pc:docMk/>
          <pc:sldMk cId="3864271913" sldId="257"/>
        </pc:sldMkLst>
        <pc:spChg chg="add mod">
          <ac:chgData name="Brayan Presiga Sepulveda" userId="93e047d1-d0f4-48b1-b31b-598fc0d2f576" providerId="ADAL" clId="{B7304570-CC39-4CAB-AEB8-58E93144983C}" dt="2024-08-18T22:07:21.416" v="2" actId="207"/>
          <ac:spMkLst>
            <pc:docMk/>
            <pc:sldMk cId="3864271913" sldId="257"/>
            <ac:spMk id="3" creationId="{F72AAFF1-2E89-9B7E-56D1-1600F564F514}"/>
          </ac:spMkLst>
        </pc:spChg>
        <pc:spChg chg="add mod">
          <ac:chgData name="Brayan Presiga Sepulveda" userId="93e047d1-d0f4-48b1-b31b-598fc0d2f576" providerId="ADAL" clId="{B7304570-CC39-4CAB-AEB8-58E93144983C}" dt="2024-08-18T22:09:11.564" v="33" actId="1076"/>
          <ac:spMkLst>
            <pc:docMk/>
            <pc:sldMk cId="3864271913" sldId="257"/>
            <ac:spMk id="4" creationId="{E02B31DC-814C-09AA-E3A6-A57F92279BB0}"/>
          </ac:spMkLst>
        </pc:spChg>
        <pc:spChg chg="add mod">
          <ac:chgData name="Brayan Presiga Sepulveda" userId="93e047d1-d0f4-48b1-b31b-598fc0d2f576" providerId="ADAL" clId="{B7304570-CC39-4CAB-AEB8-58E93144983C}" dt="2024-08-18T22:08:33.033" v="24" actId="122"/>
          <ac:spMkLst>
            <pc:docMk/>
            <pc:sldMk cId="3864271913" sldId="257"/>
            <ac:spMk id="5" creationId="{3ED4BAC0-E4EF-B0E1-D002-989ED0636895}"/>
          </ac:spMkLst>
        </pc:spChg>
        <pc:spChg chg="add mod">
          <ac:chgData name="Brayan Presiga Sepulveda" userId="93e047d1-d0f4-48b1-b31b-598fc0d2f576" providerId="ADAL" clId="{B7304570-CC39-4CAB-AEB8-58E93144983C}" dt="2024-08-18T22:08:54.509" v="29" actId="207"/>
          <ac:spMkLst>
            <pc:docMk/>
            <pc:sldMk cId="3864271913" sldId="257"/>
            <ac:spMk id="6" creationId="{7C5499A3-21D0-1837-9EF3-1982D223AB48}"/>
          </ac:spMkLst>
        </pc:spChg>
        <pc:spChg chg="add mod">
          <ac:chgData name="Brayan Presiga Sepulveda" userId="93e047d1-d0f4-48b1-b31b-598fc0d2f576" providerId="ADAL" clId="{B7304570-CC39-4CAB-AEB8-58E93144983C}" dt="2024-08-18T22:09:14.814" v="34" actId="1076"/>
          <ac:spMkLst>
            <pc:docMk/>
            <pc:sldMk cId="3864271913" sldId="257"/>
            <ac:spMk id="7" creationId="{1463673C-89D2-EB0E-1B6E-5DB497C9342C}"/>
          </ac:spMkLst>
        </pc:spChg>
        <pc:spChg chg="add mod">
          <ac:chgData name="Brayan Presiga Sepulveda" userId="93e047d1-d0f4-48b1-b31b-598fc0d2f576" providerId="ADAL" clId="{B7304570-CC39-4CAB-AEB8-58E93144983C}" dt="2024-08-18T22:10:02.341" v="43" actId="14100"/>
          <ac:spMkLst>
            <pc:docMk/>
            <pc:sldMk cId="3864271913" sldId="257"/>
            <ac:spMk id="8" creationId="{7D633432-EC4D-2795-18D9-3DB9800FC18B}"/>
          </ac:spMkLst>
        </pc:spChg>
        <pc:spChg chg="add mod">
          <ac:chgData name="Brayan Presiga Sepulveda" userId="93e047d1-d0f4-48b1-b31b-598fc0d2f576" providerId="ADAL" clId="{B7304570-CC39-4CAB-AEB8-58E93144983C}" dt="2024-08-18T22:09:42.695" v="38"/>
          <ac:spMkLst>
            <pc:docMk/>
            <pc:sldMk cId="3864271913" sldId="257"/>
            <ac:spMk id="9" creationId="{077B34B3-1C6A-9336-227A-FF469FF3BF93}"/>
          </ac:spMkLst>
        </pc:spChg>
        <pc:spChg chg="add">
          <ac:chgData name="Brayan Presiga Sepulveda" userId="93e047d1-d0f4-48b1-b31b-598fc0d2f576" providerId="ADAL" clId="{B7304570-CC39-4CAB-AEB8-58E93144983C}" dt="2024-08-18T22:10:15.067" v="44" actId="11529"/>
          <ac:spMkLst>
            <pc:docMk/>
            <pc:sldMk cId="3864271913" sldId="257"/>
            <ac:spMk id="10" creationId="{79D9EDBD-7BE9-1743-A0B0-03430396936A}"/>
          </ac:spMkLst>
        </pc:spChg>
        <pc:spChg chg="add mod">
          <ac:chgData name="Brayan Presiga Sepulveda" userId="93e047d1-d0f4-48b1-b31b-598fc0d2f576" providerId="ADAL" clId="{B7304570-CC39-4CAB-AEB8-58E93144983C}" dt="2024-08-18T22:10:45.682" v="46" actId="207"/>
          <ac:spMkLst>
            <pc:docMk/>
            <pc:sldMk cId="3864271913" sldId="257"/>
            <ac:spMk id="11" creationId="{937E192C-15F6-B435-6FE6-C02665D1612B}"/>
          </ac:spMkLst>
        </pc:spChg>
        <pc:spChg chg="add del">
          <ac:chgData name="Brayan Presiga Sepulveda" userId="93e047d1-d0f4-48b1-b31b-598fc0d2f576" providerId="ADAL" clId="{B7304570-CC39-4CAB-AEB8-58E93144983C}" dt="2024-08-18T22:11:53.981" v="48" actId="21"/>
          <ac:spMkLst>
            <pc:docMk/>
            <pc:sldMk cId="3864271913" sldId="257"/>
            <ac:spMk id="12" creationId="{6E5786EF-EF10-F494-64C7-681D2A7B1DE4}"/>
          </ac:spMkLst>
        </pc:spChg>
        <pc:spChg chg="add mod">
          <ac:chgData name="Brayan Presiga Sepulveda" userId="93e047d1-d0f4-48b1-b31b-598fc0d2f576" providerId="ADAL" clId="{B7304570-CC39-4CAB-AEB8-58E93144983C}" dt="2024-08-18T22:12:12.254" v="51" actId="207"/>
          <ac:spMkLst>
            <pc:docMk/>
            <pc:sldMk cId="3864271913" sldId="257"/>
            <ac:spMk id="13" creationId="{CAD7758F-0383-C76C-7568-F066DF28EEE8}"/>
          </ac:spMkLst>
        </pc:spChg>
        <pc:spChg chg="add mod">
          <ac:chgData name="Brayan Presiga Sepulveda" userId="93e047d1-d0f4-48b1-b31b-598fc0d2f576" providerId="ADAL" clId="{B7304570-CC39-4CAB-AEB8-58E93144983C}" dt="2024-08-18T22:12:50.399" v="81" actId="1076"/>
          <ac:spMkLst>
            <pc:docMk/>
            <pc:sldMk cId="3864271913" sldId="257"/>
            <ac:spMk id="14" creationId="{405C4A17-1098-83F0-5F39-6336BD7CB4EF}"/>
          </ac:spMkLst>
        </pc:spChg>
        <pc:spChg chg="add mod">
          <ac:chgData name="Brayan Presiga Sepulveda" userId="93e047d1-d0f4-48b1-b31b-598fc0d2f576" providerId="ADAL" clId="{B7304570-CC39-4CAB-AEB8-58E93144983C}" dt="2024-08-18T22:12:58.901" v="87" actId="20577"/>
          <ac:spMkLst>
            <pc:docMk/>
            <pc:sldMk cId="3864271913" sldId="257"/>
            <ac:spMk id="15" creationId="{4F379B90-9E63-24BE-F6B3-6817AF27F4C7}"/>
          </ac:spMkLst>
        </pc:spChg>
        <pc:spChg chg="add mod">
          <ac:chgData name="Brayan Presiga Sepulveda" userId="93e047d1-d0f4-48b1-b31b-598fc0d2f576" providerId="ADAL" clId="{B7304570-CC39-4CAB-AEB8-58E93144983C}" dt="2024-08-18T22:13:17.902" v="95" actId="20577"/>
          <ac:spMkLst>
            <pc:docMk/>
            <pc:sldMk cId="3864271913" sldId="257"/>
            <ac:spMk id="16" creationId="{CEFA6CE6-DDDB-42A1-B9F9-1B1A70465F3A}"/>
          </ac:spMkLst>
        </pc:spChg>
        <pc:spChg chg="add mod">
          <ac:chgData name="Brayan Presiga Sepulveda" userId="93e047d1-d0f4-48b1-b31b-598fc0d2f576" providerId="ADAL" clId="{B7304570-CC39-4CAB-AEB8-58E93144983C}" dt="2024-08-18T22:14:22.682" v="121" actId="1076"/>
          <ac:spMkLst>
            <pc:docMk/>
            <pc:sldMk cId="3864271913" sldId="257"/>
            <ac:spMk id="17" creationId="{61910833-E11C-F483-8696-8A9DDCB204D0}"/>
          </ac:spMkLst>
        </pc:spChg>
        <pc:picChg chg="mod">
          <ac:chgData name="Brayan Presiga Sepulveda" userId="93e047d1-d0f4-48b1-b31b-598fc0d2f576" providerId="ADAL" clId="{B7304570-CC39-4CAB-AEB8-58E93144983C}" dt="2024-08-18T22:09:45.577" v="40" actId="1076"/>
          <ac:picMkLst>
            <pc:docMk/>
            <pc:sldMk cId="3864271913" sldId="257"/>
            <ac:picMk id="2" creationId="{644AE050-BB4C-E9C7-535A-9214BD2B4DC0}"/>
          </ac:picMkLst>
        </pc:picChg>
      </pc:sldChg>
      <pc:sldChg chg="addSp modSp new mod">
        <pc:chgData name="Brayan Presiga Sepulveda" userId="93e047d1-d0f4-48b1-b31b-598fc0d2f576" providerId="ADAL" clId="{B7304570-CC39-4CAB-AEB8-58E93144983C}" dt="2024-08-18T22:23:49.338" v="333" actId="20577"/>
        <pc:sldMkLst>
          <pc:docMk/>
          <pc:sldMk cId="183764993" sldId="258"/>
        </pc:sldMkLst>
        <pc:spChg chg="add mod">
          <ac:chgData name="Brayan Presiga Sepulveda" userId="93e047d1-d0f4-48b1-b31b-598fc0d2f576" providerId="ADAL" clId="{B7304570-CC39-4CAB-AEB8-58E93144983C}" dt="2024-08-18T22:19:46.076" v="128" actId="13822"/>
          <ac:spMkLst>
            <pc:docMk/>
            <pc:sldMk cId="183764993" sldId="258"/>
            <ac:spMk id="2" creationId="{0D8924CC-D16A-ADFA-DA41-F1E759C81D70}"/>
          </ac:spMkLst>
        </pc:spChg>
        <pc:spChg chg="add mod">
          <ac:chgData name="Brayan Presiga Sepulveda" userId="93e047d1-d0f4-48b1-b31b-598fc0d2f576" providerId="ADAL" clId="{B7304570-CC39-4CAB-AEB8-58E93144983C}" dt="2024-08-18T22:19:58.917" v="130" actId="14100"/>
          <ac:spMkLst>
            <pc:docMk/>
            <pc:sldMk cId="183764993" sldId="258"/>
            <ac:spMk id="3" creationId="{90A3390C-168A-7866-4472-E96504799666}"/>
          </ac:spMkLst>
        </pc:spChg>
        <pc:spChg chg="add mod">
          <ac:chgData name="Brayan Presiga Sepulveda" userId="93e047d1-d0f4-48b1-b31b-598fc0d2f576" providerId="ADAL" clId="{B7304570-CC39-4CAB-AEB8-58E93144983C}" dt="2024-08-18T22:20:02.805" v="132" actId="1076"/>
          <ac:spMkLst>
            <pc:docMk/>
            <pc:sldMk cId="183764993" sldId="258"/>
            <ac:spMk id="4" creationId="{CA10C5AC-3972-A8E1-AFD4-5DD835B91E56}"/>
          </ac:spMkLst>
        </pc:spChg>
        <pc:spChg chg="add mod">
          <ac:chgData name="Brayan Presiga Sepulveda" userId="93e047d1-d0f4-48b1-b31b-598fc0d2f576" providerId="ADAL" clId="{B7304570-CC39-4CAB-AEB8-58E93144983C}" dt="2024-08-18T22:20:16.925" v="136" actId="207"/>
          <ac:spMkLst>
            <pc:docMk/>
            <pc:sldMk cId="183764993" sldId="258"/>
            <ac:spMk id="5" creationId="{4C4AA243-6FA7-5AA6-9F92-96EE9A2B0E21}"/>
          </ac:spMkLst>
        </pc:spChg>
        <pc:spChg chg="add mod">
          <ac:chgData name="Brayan Presiga Sepulveda" userId="93e047d1-d0f4-48b1-b31b-598fc0d2f576" providerId="ADAL" clId="{B7304570-CC39-4CAB-AEB8-58E93144983C}" dt="2024-08-18T22:21:41.322" v="211" actId="20577"/>
          <ac:spMkLst>
            <pc:docMk/>
            <pc:sldMk cId="183764993" sldId="258"/>
            <ac:spMk id="6" creationId="{10135B52-7204-AB19-4B0D-7BBE9AD28133}"/>
          </ac:spMkLst>
        </pc:spChg>
        <pc:spChg chg="add mod">
          <ac:chgData name="Brayan Presiga Sepulveda" userId="93e047d1-d0f4-48b1-b31b-598fc0d2f576" providerId="ADAL" clId="{B7304570-CC39-4CAB-AEB8-58E93144983C}" dt="2024-08-18T22:22:12.237" v="225" actId="20577"/>
          <ac:spMkLst>
            <pc:docMk/>
            <pc:sldMk cId="183764993" sldId="258"/>
            <ac:spMk id="7" creationId="{84B4F926-8640-2C5B-5C39-F5AD76F63022}"/>
          </ac:spMkLst>
        </pc:spChg>
        <pc:spChg chg="add mod">
          <ac:chgData name="Brayan Presiga Sepulveda" userId="93e047d1-d0f4-48b1-b31b-598fc0d2f576" providerId="ADAL" clId="{B7304570-CC39-4CAB-AEB8-58E93144983C}" dt="2024-08-18T22:23:49.338" v="333" actId="20577"/>
          <ac:spMkLst>
            <pc:docMk/>
            <pc:sldMk cId="183764993" sldId="258"/>
            <ac:spMk id="8" creationId="{F79064D0-BC75-5D8D-F680-90973A3E1B92}"/>
          </ac:spMkLst>
        </pc:spChg>
        <pc:spChg chg="add mod">
          <ac:chgData name="Brayan Presiga Sepulveda" userId="93e047d1-d0f4-48b1-b31b-598fc0d2f576" providerId="ADAL" clId="{B7304570-CC39-4CAB-AEB8-58E93144983C}" dt="2024-08-18T22:22:53.045" v="251" actId="20577"/>
          <ac:spMkLst>
            <pc:docMk/>
            <pc:sldMk cId="183764993" sldId="258"/>
            <ac:spMk id="9" creationId="{D028BF15-CCCA-AF58-4C41-486544868C0E}"/>
          </ac:spMkLst>
        </pc:spChg>
        <pc:spChg chg="add mod">
          <ac:chgData name="Brayan Presiga Sepulveda" userId="93e047d1-d0f4-48b1-b31b-598fc0d2f576" providerId="ADAL" clId="{B7304570-CC39-4CAB-AEB8-58E93144983C}" dt="2024-08-18T22:23:14.213" v="261" actId="20577"/>
          <ac:spMkLst>
            <pc:docMk/>
            <pc:sldMk cId="183764993" sldId="258"/>
            <ac:spMk id="10" creationId="{696B86FD-CFD1-D6DB-A9D3-A353E260B83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F62DF-5E30-5E48-EC17-8F9516A0F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DF66CD-79C8-9D83-BDBE-456FF18AF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6B1039-8368-50D7-AAC3-1B435F27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18/08/2024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98BA03-1B2F-09F4-10A8-C2B4F596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EE9D44-4C46-FA92-C15C-EA79A8B1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789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DF42B-6E0C-B02E-8D8A-BAB5124BA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9640EE-3229-8D4D-0914-528777CFD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537374-0DDB-ED67-544C-A318E83F4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18/08/2024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B3825C-EB80-D4C3-AA3F-296A351D7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793645-1CAB-889F-3DBF-263FFFC7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013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8A2F26-432D-D61B-540E-F8436F635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9C6AFC-844E-0467-42DB-1EBD1BC62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3266A7-6636-350E-182B-934166C6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18/08/2024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8AD3FB-301A-A6DC-5BFB-E1181780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22AF63-AF0A-AA02-D4A1-0A5CD249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387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DF710-6EC9-CDDC-CA8D-95BB5D83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2D05C9-CF3A-D8F1-F65E-6E26C6746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237BEF-B0EC-69E7-DDC0-461B4E13B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18/08/2024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CBA97A-14F5-CDF7-7DA0-EF4B5FC4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3EC537-3EEB-E044-57E7-D9F14D59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980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2AE00-D9EE-AD3E-80B3-1B41CDF28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B7EEED-4C6B-DB21-80FD-A7A957FF5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736408-7454-5E4B-CFCE-B4C65C3A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18/08/2024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40C254-91CD-9264-838B-0D48FAEC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E34657-1152-B501-44EC-7A0AAAB7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915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2E0EF-12DD-B4B8-4E39-CF965847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D72AFE-BC73-5FCC-15DB-19171D814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0B5D44-EDAD-2348-729C-22671E8F0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BE3714-819A-CD4C-7BAE-4D8949EB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18/08/2024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C3D502-62C6-213A-A135-D23E1153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A03F2C-4108-F2E3-7056-E21AE513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289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FC6FB-E28A-BC51-7B08-3E33F3B85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938016-84AF-1602-5227-D27DBBB70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A1B55C-F31F-CFC6-DC37-F40EE34C4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0C0103-ACB4-EBAC-D4F1-BDD881172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E713D6-78FB-533D-18D2-E076E1758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0653FCE-F4A4-6494-EB87-FBEA2342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18/08/2024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1C4FFF1-2C27-959F-EEE9-5BBE819D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A6AAD3-54C4-E50B-2D67-8D4EB4AF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212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4BAF6-D715-2CF6-55F7-16FC9C98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5463F5-3E34-D36A-D38B-D75CE81F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18/08/2024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0EAEC9-6B6D-4A71-21AF-43F08371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117742-5F4C-8352-0767-ACE2CBC4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884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73E70C4-BB7B-4AE8-D929-D7F03D34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18/08/2024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142855-D817-8FF6-D585-564D001C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59F90E-FCDC-C1DE-5B0E-D002A453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560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39A0A-6346-E44C-8991-569EF5EF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D03C6D-616F-6E59-79E8-5F830D612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4F6AFD-912E-2E87-8B12-39419422A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8451E2-BB96-6967-EF56-029DBE63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18/08/2024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665E69-5D12-0BBF-EBF4-3BB8448C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C8ECDD-9CA2-738E-FC1C-B72A271C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240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3CB99-8EAB-3D87-3934-660502DB5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06E6E8D-4B2D-BB96-0045-5C05EFD7B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084C54-F3C9-7422-33B2-098BB7023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50300C-2C62-6CF9-C009-F3ACE373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D3F8-DA2D-47F6-956C-7F3E6CDCAEE5}" type="datetimeFigureOut">
              <a:rPr lang="es-CO" smtClean="0"/>
              <a:t>18/08/2024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1A1C59-8EE8-1399-A6D4-50A1C4DE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29FCB4-32E0-0D1B-84F6-9C5167A8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362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D57C1D7-D4C2-DC0C-132F-3DE72098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947AB5-C3E8-AC8E-D813-E36C637CC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F525B5-ACB8-863C-1594-873EF8F41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9FD3F8-DA2D-47F6-956C-7F3E6CDCAEE5}" type="datetimeFigureOut">
              <a:rPr lang="es-CO" smtClean="0"/>
              <a:t>18/08/2024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6473E2-DF60-06BB-54CC-C2C7FCD7C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BC0A5E-CAE7-30C4-C8A0-319B43D46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DBF493-0049-4374-9AF0-E121086CF4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026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44AE050-BB4C-E9C7-535A-9214BD2B4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8"/>
          <a:stretch/>
        </p:blipFill>
        <p:spPr>
          <a:xfrm>
            <a:off x="1333500" y="95250"/>
            <a:ext cx="9525000" cy="666750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72AAFF1-2E89-9B7E-56D1-1600F564F514}"/>
              </a:ext>
            </a:extLst>
          </p:cNvPr>
          <p:cNvSpPr/>
          <p:nvPr/>
        </p:nvSpPr>
        <p:spPr>
          <a:xfrm>
            <a:off x="1634247" y="175098"/>
            <a:ext cx="8852170" cy="53502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02B31DC-814C-09AA-E3A6-A57F92279BB0}"/>
              </a:ext>
            </a:extLst>
          </p:cNvPr>
          <p:cNvSpPr/>
          <p:nvPr/>
        </p:nvSpPr>
        <p:spPr>
          <a:xfrm>
            <a:off x="1634247" y="765242"/>
            <a:ext cx="6459166" cy="109922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D4BAC0-E4EF-B0E1-D002-989ED0636895}"/>
              </a:ext>
            </a:extLst>
          </p:cNvPr>
          <p:cNvSpPr/>
          <p:nvPr/>
        </p:nvSpPr>
        <p:spPr>
          <a:xfrm>
            <a:off x="1634247" y="2305455"/>
            <a:ext cx="6459166" cy="40758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GRID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C5499A3-21D0-1837-9EF3-1982D223AB48}"/>
              </a:ext>
            </a:extLst>
          </p:cNvPr>
          <p:cNvSpPr/>
          <p:nvPr/>
        </p:nvSpPr>
        <p:spPr>
          <a:xfrm>
            <a:off x="8093413" y="710119"/>
            <a:ext cx="2393004" cy="567122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463673C-89D2-EB0E-1B6E-5DB497C9342C}"/>
              </a:ext>
            </a:extLst>
          </p:cNvPr>
          <p:cNvSpPr/>
          <p:nvPr/>
        </p:nvSpPr>
        <p:spPr>
          <a:xfrm>
            <a:off x="1481847" y="710119"/>
            <a:ext cx="9004570" cy="56712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D633432-EC4D-2795-18D9-3DB9800FC18B}"/>
              </a:ext>
            </a:extLst>
          </p:cNvPr>
          <p:cNvSpPr/>
          <p:nvPr/>
        </p:nvSpPr>
        <p:spPr>
          <a:xfrm>
            <a:off x="8093413" y="1945531"/>
            <a:ext cx="2393004" cy="43579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9D9EDBD-7BE9-1743-A0B0-03430396936A}"/>
              </a:ext>
            </a:extLst>
          </p:cNvPr>
          <p:cNvSpPr/>
          <p:nvPr/>
        </p:nvSpPr>
        <p:spPr>
          <a:xfrm>
            <a:off x="8093413" y="765242"/>
            <a:ext cx="2295727" cy="10992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37E192C-15F6-B435-6FE6-C02665D1612B}"/>
              </a:ext>
            </a:extLst>
          </p:cNvPr>
          <p:cNvSpPr/>
          <p:nvPr/>
        </p:nvSpPr>
        <p:spPr>
          <a:xfrm>
            <a:off x="1634247" y="1864468"/>
            <a:ext cx="6459166" cy="4409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AD7758F-0383-C76C-7568-F066DF28EEE8}"/>
              </a:ext>
            </a:extLst>
          </p:cNvPr>
          <p:cNvSpPr/>
          <p:nvPr/>
        </p:nvSpPr>
        <p:spPr>
          <a:xfrm>
            <a:off x="1634247" y="1864468"/>
            <a:ext cx="6459166" cy="45168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05C4A17-1098-83F0-5F39-6336BD7CB4EF}"/>
              </a:ext>
            </a:extLst>
          </p:cNvPr>
          <p:cNvSpPr txBox="1"/>
          <p:nvPr/>
        </p:nvSpPr>
        <p:spPr>
          <a:xfrm>
            <a:off x="9444747" y="2036253"/>
            <a:ext cx="828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ASIDE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F379B90-9E63-24BE-F6B3-6817AF27F4C7}"/>
              </a:ext>
            </a:extLst>
          </p:cNvPr>
          <p:cNvSpPr txBox="1"/>
          <p:nvPr/>
        </p:nvSpPr>
        <p:spPr>
          <a:xfrm>
            <a:off x="1634247" y="211000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MAIN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EFA6CE6-DDDB-42A1-B9F9-1B1A70465F3A}"/>
              </a:ext>
            </a:extLst>
          </p:cNvPr>
          <p:cNvSpPr txBox="1"/>
          <p:nvPr/>
        </p:nvSpPr>
        <p:spPr>
          <a:xfrm>
            <a:off x="7051743" y="194082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FLEX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1910833-E11C-F483-8696-8A9DDCB204D0}"/>
              </a:ext>
            </a:extLst>
          </p:cNvPr>
          <p:cNvSpPr txBox="1"/>
          <p:nvPr/>
        </p:nvSpPr>
        <p:spPr>
          <a:xfrm>
            <a:off x="8682205" y="2453549"/>
            <a:ext cx="180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DISPLAY: FIXED</a:t>
            </a:r>
          </a:p>
          <a:p>
            <a:r>
              <a:rPr lang="es-CO" b="1" dirty="0"/>
              <a:t>O STICKY</a:t>
            </a:r>
          </a:p>
        </p:txBody>
      </p:sp>
    </p:spTree>
    <p:extLst>
      <p:ext uri="{BB962C8B-B14F-4D97-AF65-F5344CB8AC3E}">
        <p14:creationId xmlns:p14="http://schemas.microsoft.com/office/powerpoint/2010/main" val="386427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D8924CC-D16A-ADFA-DA41-F1E759C81D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0A3390C-168A-7866-4472-E96504799666}"/>
              </a:ext>
            </a:extLst>
          </p:cNvPr>
          <p:cNvSpPr/>
          <p:nvPr/>
        </p:nvSpPr>
        <p:spPr>
          <a:xfrm>
            <a:off x="0" y="0"/>
            <a:ext cx="12192000" cy="579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A10C5AC-3972-A8E1-AFD4-5DD835B91E56}"/>
              </a:ext>
            </a:extLst>
          </p:cNvPr>
          <p:cNvSpPr/>
          <p:nvPr/>
        </p:nvSpPr>
        <p:spPr>
          <a:xfrm>
            <a:off x="0" y="6370320"/>
            <a:ext cx="12192000" cy="579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C4AA243-6FA7-5AA6-9F92-96EE9A2B0E21}"/>
              </a:ext>
            </a:extLst>
          </p:cNvPr>
          <p:cNvSpPr/>
          <p:nvPr/>
        </p:nvSpPr>
        <p:spPr>
          <a:xfrm>
            <a:off x="0" y="579120"/>
            <a:ext cx="12192000" cy="5791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135B52-7204-AB19-4B0D-7BBE9AD28133}"/>
              </a:ext>
            </a:extLst>
          </p:cNvPr>
          <p:cNvSpPr/>
          <p:nvPr/>
        </p:nvSpPr>
        <p:spPr>
          <a:xfrm>
            <a:off x="121920" y="670560"/>
            <a:ext cx="11998960" cy="2194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DESCRIPCION DE LA EMPRESA Y NUESTRA COMIDA CON UNA IMAGEN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4B4F926-8640-2C5B-5C39-F5AD76F63022}"/>
              </a:ext>
            </a:extLst>
          </p:cNvPr>
          <p:cNvSpPr/>
          <p:nvPr/>
        </p:nvSpPr>
        <p:spPr>
          <a:xfrm>
            <a:off x="86360" y="2865120"/>
            <a:ext cx="11998960" cy="21234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ENLACE AL MENU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79064D0-BC75-5D8D-F680-90973A3E1B92}"/>
              </a:ext>
            </a:extLst>
          </p:cNvPr>
          <p:cNvSpPr/>
          <p:nvPr/>
        </p:nvSpPr>
        <p:spPr>
          <a:xfrm>
            <a:off x="86360" y="4846320"/>
            <a:ext cx="11998960" cy="1478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NOSTROS, FOTO CON UNA PEQUEÑO COMENTARIO O DESCRIPCIÓN DE CADA UNO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028BF15-CCCA-AF58-4C41-486544868C0E}"/>
              </a:ext>
            </a:extLst>
          </p:cNvPr>
          <p:cNvSpPr/>
          <p:nvPr/>
        </p:nvSpPr>
        <p:spPr>
          <a:xfrm>
            <a:off x="121920" y="2956560"/>
            <a:ext cx="2682240" cy="1889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ENTRADAS (IMAGEN)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96B86FD-CFD1-D6DB-A9D3-A353E260B831}"/>
              </a:ext>
            </a:extLst>
          </p:cNvPr>
          <p:cNvSpPr/>
          <p:nvPr/>
        </p:nvSpPr>
        <p:spPr>
          <a:xfrm>
            <a:off x="2804160" y="2946400"/>
            <a:ext cx="2682240" cy="1889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PRINCIPAL (IMAGEN)</a:t>
            </a:r>
          </a:p>
        </p:txBody>
      </p:sp>
    </p:spTree>
    <p:extLst>
      <p:ext uri="{BB962C8B-B14F-4D97-AF65-F5344CB8AC3E}">
        <p14:creationId xmlns:p14="http://schemas.microsoft.com/office/powerpoint/2010/main" val="183764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42</Words>
  <Application>Microsoft Office PowerPoint</Application>
  <PresentationFormat>Panorámica</PresentationFormat>
  <Paragraphs>11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Pablo Boada Rozo</dc:creator>
  <cp:lastModifiedBy>Brayan Presiga Sepulveda</cp:lastModifiedBy>
  <cp:revision>1</cp:revision>
  <dcterms:created xsi:type="dcterms:W3CDTF">2024-08-18T19:38:48Z</dcterms:created>
  <dcterms:modified xsi:type="dcterms:W3CDTF">2024-08-18T22:23:51Z</dcterms:modified>
</cp:coreProperties>
</file>