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B6FE7-44CD-48AE-B132-6EAA444678E4}" type="doc">
      <dgm:prSet loTypeId="urn:microsoft.com/office/officeart/2005/8/layout/cycle7" loCatId="cycle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E8236B3F-9BDC-4501-AAAD-0FE3A6DEF354}">
      <dgm:prSet phldrT="[Texto]"/>
      <dgm:spPr/>
      <dgm:t>
        <a:bodyPr/>
        <a:lstStyle/>
        <a:p>
          <a:r>
            <a: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Adquisición de datos</a:t>
          </a:r>
        </a:p>
      </dgm:t>
    </dgm:pt>
    <dgm:pt modelId="{F67DA8EF-F20F-4EC4-A8D2-E154F6E6EFA1}" type="parTrans" cxnId="{CA08AC42-0360-4C93-A0FA-7F85E1CAF784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4E31C2-5AA3-44CA-A985-788E2869344C}" type="sibTrans" cxnId="{CA08AC42-0360-4C93-A0FA-7F85E1CAF784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F3E585-C7EE-4DF5-ADD2-F5F916285269}">
      <dgm:prSet phldrT="[Texto]"/>
      <dgm:spPr/>
      <dgm:t>
        <a:bodyPr/>
        <a:lstStyle/>
        <a:p>
          <a:r>
            <a: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Preprocesamiento</a:t>
          </a:r>
        </a:p>
      </dgm:t>
    </dgm:pt>
    <dgm:pt modelId="{BCD1D1EC-E7B1-4526-ACA5-889E0D78ECA4}" type="parTrans" cxnId="{9990AA6F-7BE7-4E01-96C9-D62305CCA4F1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D0FFD0-BAAB-4894-8744-D4504D0653F5}" type="sibTrans" cxnId="{9990AA6F-7BE7-4E01-96C9-D62305CCA4F1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6E4581-284E-4B18-BCD4-81388BD3201D}">
      <dgm:prSet phldrT="[Texto]"/>
      <dgm:spPr/>
      <dgm:t>
        <a:bodyPr/>
        <a:lstStyle/>
        <a:p>
          <a:r>
            <a: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Fusión sensorial</a:t>
          </a:r>
        </a:p>
      </dgm:t>
    </dgm:pt>
    <dgm:pt modelId="{9644C188-D77D-45F1-91C0-10A16587A350}" type="parTrans" cxnId="{9386CAFD-5A0F-4D60-9EDF-E845A8F592ED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37F405C-99A4-453D-8ADD-10C9C4B3EC6C}" type="sibTrans" cxnId="{9386CAFD-5A0F-4D60-9EDF-E845A8F592ED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C8E2FD8-1F3C-42A6-9CBE-E4AD1A14B097}">
      <dgm:prSet phldrT="[Texto]"/>
      <dgm:spPr/>
      <dgm:t>
        <a:bodyPr/>
        <a:lstStyle/>
        <a:p>
          <a:r>
            <a: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 Extracción de características</a:t>
          </a:r>
        </a:p>
      </dgm:t>
    </dgm:pt>
    <dgm:pt modelId="{81909C94-A29F-47D0-A4D9-109A0C427D9C}" type="parTrans" cxnId="{8E0977A6-6047-4471-BD4A-02CBF7D0E912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F4B2C7-246D-4F09-A9F1-38ACEC9FDCFB}" type="sibTrans" cxnId="{8E0977A6-6047-4471-BD4A-02CBF7D0E912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DE2000-07BA-4BFA-9BAD-E5BC3F84E27D}">
      <dgm:prSet phldrT="[Texto]"/>
      <dgm:spPr/>
      <dgm:t>
        <a:bodyPr/>
        <a:lstStyle/>
        <a:p>
          <a:r>
            <a:rPr lang="es-CO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5. Análisis y resultados</a:t>
          </a:r>
        </a:p>
      </dgm:t>
    </dgm:pt>
    <dgm:pt modelId="{FB5DC3D4-EE2E-4141-B785-FBC31F1C78B4}" type="parTrans" cxnId="{9A089275-733D-48C2-B6CB-DE164B3C2CC9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8D5008-77AF-41D7-8660-CE09D20FE2A8}" type="sibTrans" cxnId="{9A089275-733D-48C2-B6CB-DE164B3C2CC9}">
      <dgm:prSet/>
      <dgm:spPr/>
      <dgm:t>
        <a:bodyPr/>
        <a:lstStyle/>
        <a:p>
          <a:endParaRPr lang="es-CO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6C88615-9196-4FC7-9AA2-CF37BCFB6372}" type="pres">
      <dgm:prSet presAssocID="{FB9B6FE7-44CD-48AE-B132-6EAA444678E4}" presName="Name0" presStyleCnt="0">
        <dgm:presLayoutVars>
          <dgm:dir/>
          <dgm:resizeHandles val="exact"/>
        </dgm:presLayoutVars>
      </dgm:prSet>
      <dgm:spPr/>
    </dgm:pt>
    <dgm:pt modelId="{5FCD5D25-E1FB-4D3D-83ED-57CE670F83B0}" type="pres">
      <dgm:prSet presAssocID="{E8236B3F-9BDC-4501-AAAD-0FE3A6DEF354}" presName="node" presStyleLbl="node1" presStyleIdx="0" presStyleCnt="5">
        <dgm:presLayoutVars>
          <dgm:bulletEnabled val="1"/>
        </dgm:presLayoutVars>
      </dgm:prSet>
      <dgm:spPr/>
    </dgm:pt>
    <dgm:pt modelId="{4B73F56F-7695-4336-9215-2CA6D61A4948}" type="pres">
      <dgm:prSet presAssocID="{8B4E31C2-5AA3-44CA-A985-788E2869344C}" presName="sibTrans" presStyleLbl="sibTrans2D1" presStyleIdx="0" presStyleCnt="5"/>
      <dgm:spPr/>
    </dgm:pt>
    <dgm:pt modelId="{8DC32A10-091B-40BE-B6ED-F1B663A55666}" type="pres">
      <dgm:prSet presAssocID="{8B4E31C2-5AA3-44CA-A985-788E2869344C}" presName="connectorText" presStyleLbl="sibTrans2D1" presStyleIdx="0" presStyleCnt="5"/>
      <dgm:spPr/>
    </dgm:pt>
    <dgm:pt modelId="{A4633299-6C6E-4E82-9D26-B9239403AB46}" type="pres">
      <dgm:prSet presAssocID="{0AF3E585-C7EE-4DF5-ADD2-F5F916285269}" presName="node" presStyleLbl="node1" presStyleIdx="1" presStyleCnt="5">
        <dgm:presLayoutVars>
          <dgm:bulletEnabled val="1"/>
        </dgm:presLayoutVars>
      </dgm:prSet>
      <dgm:spPr/>
    </dgm:pt>
    <dgm:pt modelId="{2126CB48-90A1-4DE3-9BDD-3B510EFF104C}" type="pres">
      <dgm:prSet presAssocID="{D8D0FFD0-BAAB-4894-8744-D4504D0653F5}" presName="sibTrans" presStyleLbl="sibTrans2D1" presStyleIdx="1" presStyleCnt="5"/>
      <dgm:spPr/>
    </dgm:pt>
    <dgm:pt modelId="{763DDB86-1DA9-49B9-91F3-63490BA2D184}" type="pres">
      <dgm:prSet presAssocID="{D8D0FFD0-BAAB-4894-8744-D4504D0653F5}" presName="connectorText" presStyleLbl="sibTrans2D1" presStyleIdx="1" presStyleCnt="5"/>
      <dgm:spPr/>
    </dgm:pt>
    <dgm:pt modelId="{BEDD7DF9-77F7-4B72-8AF4-250CE49B74F0}" type="pres">
      <dgm:prSet presAssocID="{546E4581-284E-4B18-BCD4-81388BD3201D}" presName="node" presStyleLbl="node1" presStyleIdx="2" presStyleCnt="5">
        <dgm:presLayoutVars>
          <dgm:bulletEnabled val="1"/>
        </dgm:presLayoutVars>
      </dgm:prSet>
      <dgm:spPr/>
    </dgm:pt>
    <dgm:pt modelId="{70D6B6A2-48F1-41A3-9F32-05864B3F7A51}" type="pres">
      <dgm:prSet presAssocID="{237F405C-99A4-453D-8ADD-10C9C4B3EC6C}" presName="sibTrans" presStyleLbl="sibTrans2D1" presStyleIdx="2" presStyleCnt="5"/>
      <dgm:spPr/>
    </dgm:pt>
    <dgm:pt modelId="{E0B2FBAA-F38E-4752-9337-A1C065DBCD56}" type="pres">
      <dgm:prSet presAssocID="{237F405C-99A4-453D-8ADD-10C9C4B3EC6C}" presName="connectorText" presStyleLbl="sibTrans2D1" presStyleIdx="2" presStyleCnt="5"/>
      <dgm:spPr/>
    </dgm:pt>
    <dgm:pt modelId="{B28E236C-E4AD-4317-90A7-04920EC4E3B1}" type="pres">
      <dgm:prSet presAssocID="{FC8E2FD8-1F3C-42A6-9CBE-E4AD1A14B097}" presName="node" presStyleLbl="node1" presStyleIdx="3" presStyleCnt="5">
        <dgm:presLayoutVars>
          <dgm:bulletEnabled val="1"/>
        </dgm:presLayoutVars>
      </dgm:prSet>
      <dgm:spPr/>
    </dgm:pt>
    <dgm:pt modelId="{5DD5DCA0-30CA-488B-BE7E-C387D58A07F3}" type="pres">
      <dgm:prSet presAssocID="{28F4B2C7-246D-4F09-A9F1-38ACEC9FDCFB}" presName="sibTrans" presStyleLbl="sibTrans2D1" presStyleIdx="3" presStyleCnt="5"/>
      <dgm:spPr/>
    </dgm:pt>
    <dgm:pt modelId="{780B8903-B042-449F-AB34-7C3F2012FEE0}" type="pres">
      <dgm:prSet presAssocID="{28F4B2C7-246D-4F09-A9F1-38ACEC9FDCFB}" presName="connectorText" presStyleLbl="sibTrans2D1" presStyleIdx="3" presStyleCnt="5"/>
      <dgm:spPr/>
    </dgm:pt>
    <dgm:pt modelId="{BDAAD6B2-A652-4A35-B911-9BD3FCA42EB2}" type="pres">
      <dgm:prSet presAssocID="{24DE2000-07BA-4BFA-9BAD-E5BC3F84E27D}" presName="node" presStyleLbl="node1" presStyleIdx="4" presStyleCnt="5">
        <dgm:presLayoutVars>
          <dgm:bulletEnabled val="1"/>
        </dgm:presLayoutVars>
      </dgm:prSet>
      <dgm:spPr/>
    </dgm:pt>
    <dgm:pt modelId="{476E42E9-8BDD-480E-A53A-1909A3E791A4}" type="pres">
      <dgm:prSet presAssocID="{4A8D5008-77AF-41D7-8660-CE09D20FE2A8}" presName="sibTrans" presStyleLbl="sibTrans2D1" presStyleIdx="4" presStyleCnt="5"/>
      <dgm:spPr/>
    </dgm:pt>
    <dgm:pt modelId="{AA09EE64-0180-4AF3-8ED9-DFC66C3E52C8}" type="pres">
      <dgm:prSet presAssocID="{4A8D5008-77AF-41D7-8660-CE09D20FE2A8}" presName="connectorText" presStyleLbl="sibTrans2D1" presStyleIdx="4" presStyleCnt="5"/>
      <dgm:spPr/>
    </dgm:pt>
  </dgm:ptLst>
  <dgm:cxnLst>
    <dgm:cxn modelId="{47E3980C-51CF-4767-AB70-82C16C14E335}" type="presOf" srcId="{E8236B3F-9BDC-4501-AAAD-0FE3A6DEF354}" destId="{5FCD5D25-E1FB-4D3D-83ED-57CE670F83B0}" srcOrd="0" destOrd="0" presId="urn:microsoft.com/office/officeart/2005/8/layout/cycle7"/>
    <dgm:cxn modelId="{65ACE440-629D-4F79-81CD-85183290792B}" type="presOf" srcId="{28F4B2C7-246D-4F09-A9F1-38ACEC9FDCFB}" destId="{5DD5DCA0-30CA-488B-BE7E-C387D58A07F3}" srcOrd="0" destOrd="0" presId="urn:microsoft.com/office/officeart/2005/8/layout/cycle7"/>
    <dgm:cxn modelId="{A2E5F15C-C81E-4573-AFC1-398C69458B9B}" type="presOf" srcId="{FC8E2FD8-1F3C-42A6-9CBE-E4AD1A14B097}" destId="{B28E236C-E4AD-4317-90A7-04920EC4E3B1}" srcOrd="0" destOrd="0" presId="urn:microsoft.com/office/officeart/2005/8/layout/cycle7"/>
    <dgm:cxn modelId="{A7189B5E-F35F-4E9D-BD50-2488D92B85E1}" type="presOf" srcId="{D8D0FFD0-BAAB-4894-8744-D4504D0653F5}" destId="{2126CB48-90A1-4DE3-9BDD-3B510EFF104C}" srcOrd="0" destOrd="0" presId="urn:microsoft.com/office/officeart/2005/8/layout/cycle7"/>
    <dgm:cxn modelId="{CA08AC42-0360-4C93-A0FA-7F85E1CAF784}" srcId="{FB9B6FE7-44CD-48AE-B132-6EAA444678E4}" destId="{E8236B3F-9BDC-4501-AAAD-0FE3A6DEF354}" srcOrd="0" destOrd="0" parTransId="{F67DA8EF-F20F-4EC4-A8D2-E154F6E6EFA1}" sibTransId="{8B4E31C2-5AA3-44CA-A985-788E2869344C}"/>
    <dgm:cxn modelId="{DF755844-8E33-4614-AB95-AD65271C5466}" type="presOf" srcId="{28F4B2C7-246D-4F09-A9F1-38ACEC9FDCFB}" destId="{780B8903-B042-449F-AB34-7C3F2012FEE0}" srcOrd="1" destOrd="0" presId="urn:microsoft.com/office/officeart/2005/8/layout/cycle7"/>
    <dgm:cxn modelId="{3ADABD45-1C92-4CAF-AEE6-8595C00AA014}" type="presOf" srcId="{8B4E31C2-5AA3-44CA-A985-788E2869344C}" destId="{4B73F56F-7695-4336-9215-2CA6D61A4948}" srcOrd="0" destOrd="0" presId="urn:microsoft.com/office/officeart/2005/8/layout/cycle7"/>
    <dgm:cxn modelId="{9990AA6F-7BE7-4E01-96C9-D62305CCA4F1}" srcId="{FB9B6FE7-44CD-48AE-B132-6EAA444678E4}" destId="{0AF3E585-C7EE-4DF5-ADD2-F5F916285269}" srcOrd="1" destOrd="0" parTransId="{BCD1D1EC-E7B1-4526-ACA5-889E0D78ECA4}" sibTransId="{D8D0FFD0-BAAB-4894-8744-D4504D0653F5}"/>
    <dgm:cxn modelId="{B215B96F-B5B9-4E3E-9D46-65E543ADFF3A}" type="presOf" srcId="{4A8D5008-77AF-41D7-8660-CE09D20FE2A8}" destId="{AA09EE64-0180-4AF3-8ED9-DFC66C3E52C8}" srcOrd="1" destOrd="0" presId="urn:microsoft.com/office/officeart/2005/8/layout/cycle7"/>
    <dgm:cxn modelId="{59F26B73-69A3-473E-95DB-EF8B0CEF2D77}" type="presOf" srcId="{4A8D5008-77AF-41D7-8660-CE09D20FE2A8}" destId="{476E42E9-8BDD-480E-A53A-1909A3E791A4}" srcOrd="0" destOrd="0" presId="urn:microsoft.com/office/officeart/2005/8/layout/cycle7"/>
    <dgm:cxn modelId="{9A089275-733D-48C2-B6CB-DE164B3C2CC9}" srcId="{FB9B6FE7-44CD-48AE-B132-6EAA444678E4}" destId="{24DE2000-07BA-4BFA-9BAD-E5BC3F84E27D}" srcOrd="4" destOrd="0" parTransId="{FB5DC3D4-EE2E-4141-B785-FBC31F1C78B4}" sibTransId="{4A8D5008-77AF-41D7-8660-CE09D20FE2A8}"/>
    <dgm:cxn modelId="{144F8F77-3961-4B54-B9D9-346472B2E993}" type="presOf" srcId="{237F405C-99A4-453D-8ADD-10C9C4B3EC6C}" destId="{E0B2FBAA-F38E-4752-9337-A1C065DBCD56}" srcOrd="1" destOrd="0" presId="urn:microsoft.com/office/officeart/2005/8/layout/cycle7"/>
    <dgm:cxn modelId="{3B28DE84-EEDF-4735-92A6-8CD2A328DF41}" type="presOf" srcId="{24DE2000-07BA-4BFA-9BAD-E5BC3F84E27D}" destId="{BDAAD6B2-A652-4A35-B911-9BD3FCA42EB2}" srcOrd="0" destOrd="0" presId="urn:microsoft.com/office/officeart/2005/8/layout/cycle7"/>
    <dgm:cxn modelId="{58482991-9E2A-4F5E-8DC8-18B2CA6746C1}" type="presOf" srcId="{D8D0FFD0-BAAB-4894-8744-D4504D0653F5}" destId="{763DDB86-1DA9-49B9-91F3-63490BA2D184}" srcOrd="1" destOrd="0" presId="urn:microsoft.com/office/officeart/2005/8/layout/cycle7"/>
    <dgm:cxn modelId="{F77D5B92-759A-4EE2-8B91-2E1669D17467}" type="presOf" srcId="{0AF3E585-C7EE-4DF5-ADD2-F5F916285269}" destId="{A4633299-6C6E-4E82-9D26-B9239403AB46}" srcOrd="0" destOrd="0" presId="urn:microsoft.com/office/officeart/2005/8/layout/cycle7"/>
    <dgm:cxn modelId="{8E0977A6-6047-4471-BD4A-02CBF7D0E912}" srcId="{FB9B6FE7-44CD-48AE-B132-6EAA444678E4}" destId="{FC8E2FD8-1F3C-42A6-9CBE-E4AD1A14B097}" srcOrd="3" destOrd="0" parTransId="{81909C94-A29F-47D0-A4D9-109A0C427D9C}" sibTransId="{28F4B2C7-246D-4F09-A9F1-38ACEC9FDCFB}"/>
    <dgm:cxn modelId="{B3CB26A7-7A6A-45A8-BD72-D27D72FE50D1}" type="presOf" srcId="{546E4581-284E-4B18-BCD4-81388BD3201D}" destId="{BEDD7DF9-77F7-4B72-8AF4-250CE49B74F0}" srcOrd="0" destOrd="0" presId="urn:microsoft.com/office/officeart/2005/8/layout/cycle7"/>
    <dgm:cxn modelId="{D17657CF-3028-4F17-B38C-0E11E27A9002}" type="presOf" srcId="{237F405C-99A4-453D-8ADD-10C9C4B3EC6C}" destId="{70D6B6A2-48F1-41A3-9F32-05864B3F7A51}" srcOrd="0" destOrd="0" presId="urn:microsoft.com/office/officeart/2005/8/layout/cycle7"/>
    <dgm:cxn modelId="{BA643CD0-E355-4ECF-B3E6-4D243693D493}" type="presOf" srcId="{FB9B6FE7-44CD-48AE-B132-6EAA444678E4}" destId="{A6C88615-9196-4FC7-9AA2-CF37BCFB6372}" srcOrd="0" destOrd="0" presId="urn:microsoft.com/office/officeart/2005/8/layout/cycle7"/>
    <dgm:cxn modelId="{22C1F8E8-BD9E-4E39-85A3-BAEAA06FE408}" type="presOf" srcId="{8B4E31C2-5AA3-44CA-A985-788E2869344C}" destId="{8DC32A10-091B-40BE-B6ED-F1B663A55666}" srcOrd="1" destOrd="0" presId="urn:microsoft.com/office/officeart/2005/8/layout/cycle7"/>
    <dgm:cxn modelId="{9386CAFD-5A0F-4D60-9EDF-E845A8F592ED}" srcId="{FB9B6FE7-44CD-48AE-B132-6EAA444678E4}" destId="{546E4581-284E-4B18-BCD4-81388BD3201D}" srcOrd="2" destOrd="0" parTransId="{9644C188-D77D-45F1-91C0-10A16587A350}" sibTransId="{237F405C-99A4-453D-8ADD-10C9C4B3EC6C}"/>
    <dgm:cxn modelId="{70DC514C-C49D-40D6-A375-27AF0BAE4507}" type="presParOf" srcId="{A6C88615-9196-4FC7-9AA2-CF37BCFB6372}" destId="{5FCD5D25-E1FB-4D3D-83ED-57CE670F83B0}" srcOrd="0" destOrd="0" presId="urn:microsoft.com/office/officeart/2005/8/layout/cycle7"/>
    <dgm:cxn modelId="{149B309B-1E01-4C35-8682-E4F209A82DB0}" type="presParOf" srcId="{A6C88615-9196-4FC7-9AA2-CF37BCFB6372}" destId="{4B73F56F-7695-4336-9215-2CA6D61A4948}" srcOrd="1" destOrd="0" presId="urn:microsoft.com/office/officeart/2005/8/layout/cycle7"/>
    <dgm:cxn modelId="{9C5BBFDE-FC67-4872-B3A9-FB0F59954326}" type="presParOf" srcId="{4B73F56F-7695-4336-9215-2CA6D61A4948}" destId="{8DC32A10-091B-40BE-B6ED-F1B663A55666}" srcOrd="0" destOrd="0" presId="urn:microsoft.com/office/officeart/2005/8/layout/cycle7"/>
    <dgm:cxn modelId="{90FB9876-A2EC-436E-A082-B3E5CAC4AFBE}" type="presParOf" srcId="{A6C88615-9196-4FC7-9AA2-CF37BCFB6372}" destId="{A4633299-6C6E-4E82-9D26-B9239403AB46}" srcOrd="2" destOrd="0" presId="urn:microsoft.com/office/officeart/2005/8/layout/cycle7"/>
    <dgm:cxn modelId="{512F5519-65C3-4BF7-AA6F-46C5B8B44872}" type="presParOf" srcId="{A6C88615-9196-4FC7-9AA2-CF37BCFB6372}" destId="{2126CB48-90A1-4DE3-9BDD-3B510EFF104C}" srcOrd="3" destOrd="0" presId="urn:microsoft.com/office/officeart/2005/8/layout/cycle7"/>
    <dgm:cxn modelId="{7F27C35F-D9FE-466D-B169-B62A7970445F}" type="presParOf" srcId="{2126CB48-90A1-4DE3-9BDD-3B510EFF104C}" destId="{763DDB86-1DA9-49B9-91F3-63490BA2D184}" srcOrd="0" destOrd="0" presId="urn:microsoft.com/office/officeart/2005/8/layout/cycle7"/>
    <dgm:cxn modelId="{17002E89-D472-4B77-A1BE-86051B93165D}" type="presParOf" srcId="{A6C88615-9196-4FC7-9AA2-CF37BCFB6372}" destId="{BEDD7DF9-77F7-4B72-8AF4-250CE49B74F0}" srcOrd="4" destOrd="0" presId="urn:microsoft.com/office/officeart/2005/8/layout/cycle7"/>
    <dgm:cxn modelId="{2264CE01-4E8B-4F81-AC12-138471E008FE}" type="presParOf" srcId="{A6C88615-9196-4FC7-9AA2-CF37BCFB6372}" destId="{70D6B6A2-48F1-41A3-9F32-05864B3F7A51}" srcOrd="5" destOrd="0" presId="urn:microsoft.com/office/officeart/2005/8/layout/cycle7"/>
    <dgm:cxn modelId="{085DF3DD-0FAB-438B-8483-8EF24E98310E}" type="presParOf" srcId="{70D6B6A2-48F1-41A3-9F32-05864B3F7A51}" destId="{E0B2FBAA-F38E-4752-9337-A1C065DBCD56}" srcOrd="0" destOrd="0" presId="urn:microsoft.com/office/officeart/2005/8/layout/cycle7"/>
    <dgm:cxn modelId="{3ADF6CCE-CC85-47F9-9D88-20838BD51E61}" type="presParOf" srcId="{A6C88615-9196-4FC7-9AA2-CF37BCFB6372}" destId="{B28E236C-E4AD-4317-90A7-04920EC4E3B1}" srcOrd="6" destOrd="0" presId="urn:microsoft.com/office/officeart/2005/8/layout/cycle7"/>
    <dgm:cxn modelId="{3B58905B-2B6B-484F-B052-37C31FC105B4}" type="presParOf" srcId="{A6C88615-9196-4FC7-9AA2-CF37BCFB6372}" destId="{5DD5DCA0-30CA-488B-BE7E-C387D58A07F3}" srcOrd="7" destOrd="0" presId="urn:microsoft.com/office/officeart/2005/8/layout/cycle7"/>
    <dgm:cxn modelId="{DF1F2516-DA24-44FB-B77B-F485EBF88F54}" type="presParOf" srcId="{5DD5DCA0-30CA-488B-BE7E-C387D58A07F3}" destId="{780B8903-B042-449F-AB34-7C3F2012FEE0}" srcOrd="0" destOrd="0" presId="urn:microsoft.com/office/officeart/2005/8/layout/cycle7"/>
    <dgm:cxn modelId="{7976DCFD-F07F-4B9A-A783-380AC5AFD43A}" type="presParOf" srcId="{A6C88615-9196-4FC7-9AA2-CF37BCFB6372}" destId="{BDAAD6B2-A652-4A35-B911-9BD3FCA42EB2}" srcOrd="8" destOrd="0" presId="urn:microsoft.com/office/officeart/2005/8/layout/cycle7"/>
    <dgm:cxn modelId="{2418E0C6-09E7-4D7A-BBA0-D31797354F0A}" type="presParOf" srcId="{A6C88615-9196-4FC7-9AA2-CF37BCFB6372}" destId="{476E42E9-8BDD-480E-A53A-1909A3E791A4}" srcOrd="9" destOrd="0" presId="urn:microsoft.com/office/officeart/2005/8/layout/cycle7"/>
    <dgm:cxn modelId="{B67893C3-9421-47D4-8A19-B5C239309875}" type="presParOf" srcId="{476E42E9-8BDD-480E-A53A-1909A3E791A4}" destId="{AA09EE64-0180-4AF3-8ED9-DFC66C3E52C8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5D25-E1FB-4D3D-83ED-57CE670F83B0}">
      <dsp:nvSpPr>
        <dsp:cNvPr id="0" name=""/>
        <dsp:cNvSpPr/>
      </dsp:nvSpPr>
      <dsp:spPr>
        <a:xfrm>
          <a:off x="5293571" y="27"/>
          <a:ext cx="2212425" cy="1106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Adquisición de datos</a:t>
          </a:r>
        </a:p>
      </dsp:txBody>
      <dsp:txXfrm>
        <a:off x="5325971" y="32427"/>
        <a:ext cx="2147625" cy="1041412"/>
      </dsp:txXfrm>
    </dsp:sp>
    <dsp:sp modelId="{4B73F56F-7695-4336-9215-2CA6D61A4948}">
      <dsp:nvSpPr>
        <dsp:cNvPr id="0" name=""/>
        <dsp:cNvSpPr/>
      </dsp:nvSpPr>
      <dsp:spPr>
        <a:xfrm rot="2160000">
          <a:off x="7301230" y="1433580"/>
          <a:ext cx="1153669" cy="3871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417382" y="1511015"/>
        <a:ext cx="921365" cy="232304"/>
      </dsp:txXfrm>
    </dsp:sp>
    <dsp:sp modelId="{A4633299-6C6E-4E82-9D26-B9239403AB46}">
      <dsp:nvSpPr>
        <dsp:cNvPr id="0" name=""/>
        <dsp:cNvSpPr/>
      </dsp:nvSpPr>
      <dsp:spPr>
        <a:xfrm>
          <a:off x="8250134" y="2148095"/>
          <a:ext cx="2212425" cy="1106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2. Preprocesamiento</a:t>
          </a:r>
        </a:p>
      </dsp:txBody>
      <dsp:txXfrm>
        <a:off x="8282534" y="2180495"/>
        <a:ext cx="2147625" cy="1041412"/>
      </dsp:txXfrm>
    </dsp:sp>
    <dsp:sp modelId="{2126CB48-90A1-4DE3-9BDD-3B510EFF104C}">
      <dsp:nvSpPr>
        <dsp:cNvPr id="0" name=""/>
        <dsp:cNvSpPr/>
      </dsp:nvSpPr>
      <dsp:spPr>
        <a:xfrm rot="6480000">
          <a:off x="8214858" y="4245439"/>
          <a:ext cx="1153669" cy="3871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8331010" y="4322874"/>
        <a:ext cx="921365" cy="232304"/>
      </dsp:txXfrm>
    </dsp:sp>
    <dsp:sp modelId="{BEDD7DF9-77F7-4B72-8AF4-250CE49B74F0}">
      <dsp:nvSpPr>
        <dsp:cNvPr id="0" name=""/>
        <dsp:cNvSpPr/>
      </dsp:nvSpPr>
      <dsp:spPr>
        <a:xfrm>
          <a:off x="7120827" y="5623743"/>
          <a:ext cx="2212425" cy="1106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3. Fusión sensorial</a:t>
          </a:r>
        </a:p>
      </dsp:txBody>
      <dsp:txXfrm>
        <a:off x="7153227" y="5656143"/>
        <a:ext cx="2147625" cy="1041412"/>
      </dsp:txXfrm>
    </dsp:sp>
    <dsp:sp modelId="{70D6B6A2-48F1-41A3-9F32-05864B3F7A51}">
      <dsp:nvSpPr>
        <dsp:cNvPr id="0" name=""/>
        <dsp:cNvSpPr/>
      </dsp:nvSpPr>
      <dsp:spPr>
        <a:xfrm rot="10800000">
          <a:off x="5822949" y="5983262"/>
          <a:ext cx="1153669" cy="3871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5939101" y="6060697"/>
        <a:ext cx="921365" cy="232304"/>
      </dsp:txXfrm>
    </dsp:sp>
    <dsp:sp modelId="{B28E236C-E4AD-4317-90A7-04920EC4E3B1}">
      <dsp:nvSpPr>
        <dsp:cNvPr id="0" name=""/>
        <dsp:cNvSpPr/>
      </dsp:nvSpPr>
      <dsp:spPr>
        <a:xfrm>
          <a:off x="3466315" y="5623743"/>
          <a:ext cx="2212425" cy="1106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4. Extracción de características</a:t>
          </a:r>
        </a:p>
      </dsp:txBody>
      <dsp:txXfrm>
        <a:off x="3498715" y="5656143"/>
        <a:ext cx="2147625" cy="1041412"/>
      </dsp:txXfrm>
    </dsp:sp>
    <dsp:sp modelId="{5DD5DCA0-30CA-488B-BE7E-C387D58A07F3}">
      <dsp:nvSpPr>
        <dsp:cNvPr id="0" name=""/>
        <dsp:cNvSpPr/>
      </dsp:nvSpPr>
      <dsp:spPr>
        <a:xfrm rot="15120000">
          <a:off x="3431039" y="4245439"/>
          <a:ext cx="1153669" cy="3871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547191" y="4322874"/>
        <a:ext cx="921365" cy="232304"/>
      </dsp:txXfrm>
    </dsp:sp>
    <dsp:sp modelId="{BDAAD6B2-A652-4A35-B911-9BD3FCA42EB2}">
      <dsp:nvSpPr>
        <dsp:cNvPr id="0" name=""/>
        <dsp:cNvSpPr/>
      </dsp:nvSpPr>
      <dsp:spPr>
        <a:xfrm>
          <a:off x="2337008" y="2148095"/>
          <a:ext cx="2212425" cy="11062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5. Análisis y resultados</a:t>
          </a:r>
        </a:p>
      </dsp:txBody>
      <dsp:txXfrm>
        <a:off x="2369408" y="2180495"/>
        <a:ext cx="2147625" cy="1041412"/>
      </dsp:txXfrm>
    </dsp:sp>
    <dsp:sp modelId="{476E42E9-8BDD-480E-A53A-1909A3E791A4}">
      <dsp:nvSpPr>
        <dsp:cNvPr id="0" name=""/>
        <dsp:cNvSpPr/>
      </dsp:nvSpPr>
      <dsp:spPr>
        <a:xfrm rot="19440000">
          <a:off x="4344667" y="1433580"/>
          <a:ext cx="1153669" cy="387174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60819" y="1511015"/>
        <a:ext cx="921365" cy="2323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31827-2AF3-6EF5-51D3-5922606BE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6454E3-7254-8166-DB35-719312A4C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AE690-35ED-19FC-64C6-769D6C79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425A2-F96B-B5DE-445A-618184D7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3AE020-1460-CF5D-B080-702C2989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14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DF342-D3DD-2137-86DE-9DA906E9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F8800C-A506-D79E-8A34-D50DC5E46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A198D6-CA8D-329E-1F10-43422867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DE7D0-3B7A-0F51-08C1-E9AC01F1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4621AF-D8A9-B9C5-4996-9D070B77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4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77EC3E-6D83-451C-1E83-D68AEFC9C5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BC1E4-0232-3D54-E998-F4C12917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B01E73-7C21-B00D-6C25-9E380795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3EE08-13E6-D782-C528-9713887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2E4B3F-8489-50C3-F85A-A944596D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39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8C6337-F124-8667-A5E6-9AB03765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CD77F-E928-7928-C22A-22EEB9F7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B8C60F-E4B8-5584-5055-DE50104D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37F27-ED28-EB74-08BD-C615043B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C960C-7A4F-E078-C3E1-E0B6981C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296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40F22-3545-82D0-B9E6-A040FA88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D90B6-9868-0B43-CAE3-FECF997FE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F8B919-C9FB-D331-8357-C0257B67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30BABD-18DC-EEE0-D2F8-5DF6659F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3DC986-CC00-BC59-7DE6-C7275BD2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918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6E12A-DF9F-A2DD-3ACB-49178CFE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1F1211-AAD7-A055-7315-61FBEE323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EBD4D4-80C2-565E-9DCB-ACAFC52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0B7D46-3808-882F-FA3E-F6F5B989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32C7AA-6253-74C8-50EB-E16322E6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F60D01-4E72-64BA-0FE5-D13C268B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72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009FD-3B19-EF6D-2439-EC864873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3FA5CB-B827-1E94-1D85-2D16C9A83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3DE7BE-4C21-83CD-5001-BA629082B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B9CB6A-EF55-5250-57AC-CFF482F91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61B6A6-E5AB-00EC-A0E0-3AA270837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9B2E5B-36EE-9AB7-4218-C0A1867B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719F44-F9B9-D8C4-EB4F-134BCAF2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C9ED45-D2D2-CE06-C65C-6D21F94D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3869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DC4C0-B80B-9370-B9BD-15CA98C2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9B3A7B-2FAC-0A80-6A36-AAD33D16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F81E73-6861-7E73-5ED8-12B51D04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0709E0-80BA-ACDD-AFD5-9999E0A2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13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955444-B2BE-4FF4-91A7-C5381007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7B384D-B135-4E4B-09F2-680ABA40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540FB9-8CFC-4FB5-7A11-2B5EF295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7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7DAF9-3B9F-19FC-9E96-C84E7EBC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5803A-2BE1-9193-9DCF-06859F5D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DA0CBB-B0B2-BC6D-693B-690D1C54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E464C-5AB1-53F1-43C1-91724FC5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C936EA-D3ED-CD67-43A8-87CF0CB1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EC63B2-E22C-CC2D-4D6C-1BE4DFF2D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510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7ADC2-5808-9E35-0678-B2D96D5F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566660-E3DF-8F5E-039A-0A2852B7E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86758F-7507-17F4-46C7-8B902AB90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6A96CF-095F-2497-7FAF-D204E72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7E1F65-6138-08DA-A2D1-92ABC51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AB12E5-E925-A513-242A-32A36ED6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91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3DAD78-F2DB-60A7-F73C-2C97B29C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BCE51E-DB10-5173-AE8E-D7C874E8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19BAB-3350-9E14-BCA8-CB663DA56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B1AE3-06C5-48AB-8876-C6124E215151}" type="datetimeFigureOut">
              <a:rPr lang="es-CO" smtClean="0"/>
              <a:t>27/04/2025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F109F2-86D1-840A-DF73-E94192C69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9ADDE-0467-6973-B61D-73308C178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7441D-B181-485C-9CCF-791F6E0729E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18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26524CD-F210-0BE0-F1E9-B4289F8E82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29814"/>
              </p:ext>
            </p:extLst>
          </p:nvPr>
        </p:nvGraphicFramePr>
        <p:xfrm>
          <a:off x="-692912" y="64008"/>
          <a:ext cx="12799568" cy="6729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554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B7EE2904-A83D-3C49-8EA9-A119FD30E956}"/>
              </a:ext>
            </a:extLst>
          </p:cNvPr>
          <p:cNvGrpSpPr/>
          <p:nvPr/>
        </p:nvGrpSpPr>
        <p:grpSpPr>
          <a:xfrm>
            <a:off x="4149025" y="0"/>
            <a:ext cx="3893949" cy="6858000"/>
            <a:chOff x="4149025" y="0"/>
            <a:chExt cx="3893949" cy="685800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E65B65EF-6835-2BF9-CB9D-C2615894E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9025" y="0"/>
              <a:ext cx="3893949" cy="6858000"/>
            </a:xfrm>
            <a:prstGeom prst="rect">
              <a:avLst/>
            </a:prstGeom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F6C15C1-CF63-9AF4-DF49-976DAE8EB751}"/>
                </a:ext>
              </a:extLst>
            </p:cNvPr>
            <p:cNvSpPr/>
            <p:nvPr/>
          </p:nvSpPr>
          <p:spPr>
            <a:xfrm>
              <a:off x="4471416" y="164592"/>
              <a:ext cx="365760" cy="512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76FC06F-FF85-6D3D-2C65-2E511374116F}"/>
                </a:ext>
              </a:extLst>
            </p:cNvPr>
            <p:cNvSpPr/>
            <p:nvPr/>
          </p:nvSpPr>
          <p:spPr>
            <a:xfrm>
              <a:off x="4498848" y="3172968"/>
              <a:ext cx="365760" cy="5120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5780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92A1FF06-9898-6FFA-82A3-0C24AAD76B0F}"/>
              </a:ext>
            </a:extLst>
          </p:cNvPr>
          <p:cNvGrpSpPr/>
          <p:nvPr/>
        </p:nvGrpSpPr>
        <p:grpSpPr>
          <a:xfrm>
            <a:off x="3524250" y="904875"/>
            <a:ext cx="5143500" cy="5048250"/>
            <a:chOff x="3524250" y="904875"/>
            <a:chExt cx="5143500" cy="504825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1A667A8-F026-8D39-0DC6-ACFEC0AFD0F9}"/>
                </a:ext>
              </a:extLst>
            </p:cNvPr>
            <p:cNvGrpSpPr/>
            <p:nvPr/>
          </p:nvGrpSpPr>
          <p:grpSpPr>
            <a:xfrm>
              <a:off x="3524250" y="904875"/>
              <a:ext cx="5143500" cy="5048250"/>
              <a:chOff x="3524250" y="904875"/>
              <a:chExt cx="5143500" cy="5048250"/>
            </a:xfrm>
          </p:grpSpPr>
          <p:pic>
            <p:nvPicPr>
              <p:cNvPr id="3" name="Imagen 2" descr="Imagen que contiene persona, interior, cocina, hombre&#10;&#10;El contenido generado por IA puede ser incorrecto.">
                <a:extLst>
                  <a:ext uri="{FF2B5EF4-FFF2-40B4-BE49-F238E27FC236}">
                    <a16:creationId xmlns:a16="http://schemas.microsoft.com/office/drawing/2014/main" id="{31B0932E-58BA-9AA9-CF5F-790A4300A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89"/>
              <a:stretch/>
            </p:blipFill>
            <p:spPr>
              <a:xfrm rot="5400000">
                <a:off x="3571875" y="857250"/>
                <a:ext cx="5048250" cy="5143500"/>
              </a:xfrm>
              <a:prstGeom prst="rect">
                <a:avLst/>
              </a:prstGeom>
            </p:spPr>
          </p:pic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3B3883A6-B3A3-6D37-CF26-1D98E4A0833E}"/>
                  </a:ext>
                </a:extLst>
              </p:cNvPr>
              <p:cNvSpPr/>
              <p:nvPr/>
            </p:nvSpPr>
            <p:spPr>
              <a:xfrm>
                <a:off x="6067426" y="2466976"/>
                <a:ext cx="145256" cy="1524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u="sng"/>
              </a:p>
            </p:txBody>
          </p:sp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D6C7322C-53DF-3290-8546-089960C05E05}"/>
                  </a:ext>
                </a:extLst>
              </p:cNvPr>
              <p:cNvSpPr/>
              <p:nvPr/>
            </p:nvSpPr>
            <p:spPr>
              <a:xfrm>
                <a:off x="6050757" y="2450309"/>
                <a:ext cx="178593" cy="183355"/>
              </a:xfrm>
              <a:prstGeom prst="ellipse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O" u="sng"/>
              </a:p>
            </p:txBody>
          </p:sp>
          <p:cxnSp>
            <p:nvCxnSpPr>
              <p:cNvPr id="7" name="Conector recto de flecha 6">
                <a:extLst>
                  <a:ext uri="{FF2B5EF4-FFF2-40B4-BE49-F238E27FC236}">
                    <a16:creationId xmlns:a16="http://schemas.microsoft.com/office/drawing/2014/main" id="{7461D855-41CE-005A-0CA7-32295B7AA8FC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H="1" flipV="1">
                <a:off x="6140053" y="1945481"/>
                <a:ext cx="1" cy="50482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de flecha 7">
                <a:extLst>
                  <a:ext uri="{FF2B5EF4-FFF2-40B4-BE49-F238E27FC236}">
                    <a16:creationId xmlns:a16="http://schemas.microsoft.com/office/drawing/2014/main" id="{E809DCF1-497C-C946-78E1-99EAD8D4ECF0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 flipH="1" flipV="1">
                <a:off x="5610225" y="2541986"/>
                <a:ext cx="457201" cy="119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7B66DB1-9872-2CAE-7185-5799D0EF514D}"/>
                </a:ext>
              </a:extLst>
            </p:cNvPr>
            <p:cNvSpPr txBox="1"/>
            <p:nvPr/>
          </p:nvSpPr>
          <p:spPr>
            <a:xfrm>
              <a:off x="6085721" y="174414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u="sng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5A51514-121C-F99A-8A88-254F483B3A8E}"/>
                </a:ext>
              </a:extLst>
            </p:cNvPr>
            <p:cNvSpPr txBox="1"/>
            <p:nvPr/>
          </p:nvSpPr>
          <p:spPr>
            <a:xfrm>
              <a:off x="5547243" y="2210374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u="sng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3F73B1FC-30D0-D727-1A16-3A428C0A1E76}"/>
                </a:ext>
              </a:extLst>
            </p:cNvPr>
            <p:cNvSpPr txBox="1"/>
            <p:nvPr/>
          </p:nvSpPr>
          <p:spPr>
            <a:xfrm>
              <a:off x="6156722" y="2357320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u="sng" dirty="0">
                  <a:solidFill>
                    <a:srgbClr val="0070C0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578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25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EDUARDO CAICEDO RODRIGUEZ</dc:creator>
  <cp:lastModifiedBy>PABLO EDUARDO CAICEDO RODRIGUEZ</cp:lastModifiedBy>
  <cp:revision>1</cp:revision>
  <dcterms:created xsi:type="dcterms:W3CDTF">2025-04-27T18:59:17Z</dcterms:created>
  <dcterms:modified xsi:type="dcterms:W3CDTF">2025-04-28T02:38:47Z</dcterms:modified>
</cp:coreProperties>
</file>