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118.png" ContentType="image/png"/>
  <Override PartName="/ppt/media/image186.png" ContentType="image/png"/>
  <Override PartName="/ppt/media/image21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24.png" ContentType="image/png"/>
  <Override PartName="/ppt/media/image92.png" ContentType="image/png"/>
  <Override PartName="/ppt/media/image31.png" ContentType="image/png"/>
  <Override PartName="/ppt/media/image9.png" ContentType="image/png"/>
  <Override PartName="/ppt/media/image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40.png" ContentType="image/png"/>
  <Override PartName="/ppt/media/image138.png" ContentType="image/png"/>
  <Override PartName="/ppt/media/image41.png" ContentType="image/png"/>
  <Override PartName="/ppt/media/image139.png" ContentType="image/png"/>
  <Override PartName="/ppt/media/image42.png" ContentType="image/png"/>
  <Override PartName="/ppt/media/image140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50.png" ContentType="image/png"/>
  <Override PartName="/ppt/media/image148.png" ContentType="image/png"/>
  <Override PartName="/ppt/media/image51.png" ContentType="image/png"/>
  <Override PartName="/ppt/media/image149.png" ContentType="image/png"/>
  <Override PartName="/ppt/media/image52.png" ContentType="image/png"/>
  <Override PartName="/ppt/media/image202.png" ContentType="image/png"/>
  <Override PartName="/ppt/media/image46.png" ContentType="image/png"/>
  <Override PartName="/ppt/media/image150.png" ContentType="image/png"/>
  <Override PartName="/ppt/media/image203.png" ContentType="image/png"/>
  <Override PartName="/ppt/media/image47.png" ContentType="image/png"/>
  <Override PartName="/ppt/media/image206.png" ContentType="image/png"/>
  <Override PartName="/ppt/media/image207.png" ContentType="image/png"/>
  <Override PartName="/ppt/media/image161.png" ContentType="image/png"/>
  <Override PartName="/ppt/media/image198.png" ContentType="image/png"/>
  <Override PartName="/ppt/media/image36.png" ContentType="image/png"/>
  <Override PartName="/ppt/media/image163.png" ContentType="image/png"/>
  <Override PartName="/ppt/media/image208.png" ContentType="image/png"/>
  <Override PartName="/ppt/media/image210.png" ContentType="image/png"/>
  <Override PartName="/ppt/media/image54.png" ContentType="image/png"/>
  <Override PartName="/ppt/media/image162.png" ContentType="image/png"/>
  <Override PartName="/ppt/media/image199.png" ContentType="image/png"/>
  <Override PartName="/ppt/media/image37.png" ContentType="image/png"/>
  <Override PartName="/ppt/media/image164.png" ContentType="image/png"/>
  <Override PartName="/ppt/media/image209.png" ContentType="image/png"/>
  <Override PartName="/ppt/media/image211.png" ContentType="image/png"/>
  <Override PartName="/ppt/media/image55.png" ContentType="image/png"/>
  <Override PartName="/ppt/media/image165.png" ContentType="image/png"/>
  <Override PartName="/ppt/media/image128.png" ContentType="image/png"/>
  <Override PartName="/ppt/media/image196.png" ContentType="image/png"/>
  <Override PartName="/ppt/media/image34.png" ContentType="image/png"/>
  <Override PartName="/ppt/media/image212.png" ContentType="image/png"/>
  <Override PartName="/ppt/media/image56.png" ContentType="image/png"/>
  <Override PartName="/ppt/media/image166.png" ContentType="image/png"/>
  <Override PartName="/ppt/media/image201.png" ContentType="image/png"/>
  <Override PartName="/ppt/media/image45.png" ContentType="image/png"/>
  <Override PartName="/ppt/media/image129.png" ContentType="image/png"/>
  <Override PartName="/ppt/media/image197.png" ContentType="image/png"/>
  <Override PartName="/ppt/media/image35.png" ContentType="image/png"/>
  <Override PartName="/ppt/media/image160.png" ContentType="image/png"/>
  <Override PartName="/ppt/media/image213.png" ContentType="image/png"/>
  <Override PartName="/ppt/media/image130.png" ContentType="image/png"/>
  <Override PartName="/ppt/media/image167.png" ContentType="image/png"/>
  <Override PartName="/ppt/media/image200.png" ContentType="image/png"/>
  <Override PartName="/ppt/media/image44.png" ContentType="image/png"/>
  <Override PartName="/ppt/media/image152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189.png" ContentType="image/png"/>
  <Override PartName="/ppt/media/image151.png" ContentType="image/png"/>
  <Override PartName="/ppt/media/image204.png" ContentType="image/png"/>
  <Override PartName="/ppt/media/image48.png" ContentType="image/png"/>
  <Override PartName="/ppt/media/image188.png" ContentType="image/png"/>
  <Override PartName="/ppt/media/image142.png" ContentType="image/png"/>
  <Override PartName="/ppt/media/image179.png" ContentType="image/png"/>
  <Override PartName="/ppt/media/image141.png" ContentType="image/png"/>
  <Override PartName="/ppt/media/image178.png" ContentType="image/png"/>
  <Override PartName="/ppt/media/image132.png" ContentType="image/png"/>
  <Override PartName="/ppt/media/image169.png" ContentType="image/png"/>
  <Override PartName="/ppt/media/image131.png" ContentType="image/png"/>
  <Override PartName="/ppt/media/image168.png" ContentType="image/png"/>
  <Override PartName="/ppt/media/image53.png" ContentType="image/png"/>
  <Override PartName="/ppt/media/image43.png" ContentType="image/png"/>
  <Override PartName="/ppt/media/image3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153.png" ContentType="image/png"/>
  <Override PartName="/ppt/media/image1.png" ContentType="image/png"/>
  <Override PartName="/ppt/media/image81.png" ContentType="image/png"/>
  <Override PartName="/ppt/media/image13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82.png" ContentType="image/png"/>
  <Override PartName="/ppt/media/image14.png" ContentType="image/png"/>
  <Override PartName="/ppt/media/image158.png" ContentType="image/png"/>
  <Override PartName="/ppt/media/image6.png" ContentType="image/png"/>
  <Override PartName="/ppt/media/image15.png" ContentType="image/png"/>
  <Override PartName="/ppt/media/image83.png" ContentType="image/png"/>
  <Override PartName="/ppt/media/image18.png" ContentType="image/png"/>
  <Override PartName="/ppt/media/image86.png" ContentType="image/png"/>
  <Override PartName="/ppt/media/image10.png" ContentType="image/png"/>
  <Override PartName="/ppt/media/image175.png" ContentType="image/png"/>
  <Override PartName="/ppt/media/image107.png" ContentType="image/png"/>
  <Override PartName="/ppt/media/image5.png" ContentType="image/png"/>
  <Override PartName="/ppt/media/image157.png" ContentType="image/png"/>
  <Override PartName="/ppt/media/image4.png" ContentType="image/png"/>
  <Override PartName="/ppt/media/image156.png" ContentType="image/png"/>
  <Override PartName="/ppt/media/image3.png" ContentType="image/png"/>
  <Override PartName="/ppt/media/image155.png" ContentType="image/png"/>
  <Override PartName="/ppt/media/image26.png" ContentType="image/png"/>
  <Override PartName="/ppt/media/image94.png" ContentType="image/png"/>
  <Override PartName="/ppt/media/image2.png" ContentType="image/png"/>
  <Override PartName="/ppt/media/image154.png" ContentType="image/png"/>
  <Override PartName="/ppt/media/image93.png" ContentType="image/png"/>
  <Override PartName="/ppt/media/image2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9DCAB92-092B-42E1-B8E5-8190E99EC76B}" type="slidenum">
              <a:rPr b="0" lang="es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ul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ar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ta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at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xt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tít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ul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19.png"/><Relationship Id="rId17" Type="http://schemas.openxmlformats.org/officeDocument/2006/relationships/image" Target="../media/image120.png"/><Relationship Id="rId18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8.png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5.png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1.png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7.png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59.png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72.png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Relationship Id="rId11" Type="http://schemas.openxmlformats.org/officeDocument/2006/relationships/image" Target="../media/image182.png"/><Relationship Id="rId12" Type="http://schemas.openxmlformats.org/officeDocument/2006/relationships/image" Target="../media/image183.png"/><Relationship Id="rId13" Type="http://schemas.openxmlformats.org/officeDocument/2006/relationships/image" Target="../media/image184.png"/><Relationship Id="rId14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85.png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9" Type="http://schemas.openxmlformats.org/officeDocument/2006/relationships/image" Target="../media/image193.png"/><Relationship Id="rId10" Type="http://schemas.openxmlformats.org/officeDocument/2006/relationships/image" Target="../media/image194.png"/><Relationship Id="rId11" Type="http://schemas.openxmlformats.org/officeDocument/2006/relationships/image" Target="../media/image195.png"/><Relationship Id="rId12" Type="http://schemas.openxmlformats.org/officeDocument/2006/relationships/image" Target="../media/image196.png"/><Relationship Id="rId13" Type="http://schemas.openxmlformats.org/officeDocument/2006/relationships/image" Target="../media/image197.png"/><Relationship Id="rId14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98.png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12.png"/><Relationship Id="rId2" Type="http://schemas.openxmlformats.org/officeDocument/2006/relationships/image" Target="../media/image21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723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0" spc="-1" strike="noStrike">
                <a:solidFill>
                  <a:srgbClr val="ffffff"/>
                </a:solidFill>
                <a:latin typeface="Roboto Mono"/>
                <a:ea typeface="Roboto Mono"/>
              </a:rPr>
              <a:t>DoS</a:t>
            </a:r>
            <a:endParaRPr b="0" lang="es-ES" sz="200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7211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207;p22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2127240" y="1156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77" name="Google Shape;208;p22" descr=""/>
          <p:cNvPicPr/>
          <p:nvPr/>
        </p:nvPicPr>
        <p:blipFill>
          <a:blip r:embed="rId2"/>
          <a:stretch/>
        </p:blipFill>
        <p:spPr>
          <a:xfrm>
            <a:off x="3891600" y="252720"/>
            <a:ext cx="4637880" cy="4637880"/>
          </a:xfrm>
          <a:prstGeom prst="rect">
            <a:avLst/>
          </a:prstGeom>
          <a:ln>
            <a:noFill/>
          </a:ln>
        </p:spPr>
      </p:pic>
      <p:pic>
        <p:nvPicPr>
          <p:cNvPr id="78" name="Google Shape;209;p22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0" y="1156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79" name="Google Shape;210;p22" descr=""/>
          <p:cNvPicPr/>
          <p:nvPr/>
        </p:nvPicPr>
        <p:blipFill>
          <a:blip r:embed="rId4"/>
          <a:stretch/>
        </p:blipFill>
        <p:spPr>
          <a:xfrm flipH="1">
            <a:off x="2961360" y="1349640"/>
            <a:ext cx="1064160" cy="106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215;p23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2127240" y="1156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81" name="Google Shape;216;p23" descr=""/>
          <p:cNvPicPr/>
          <p:nvPr/>
        </p:nvPicPr>
        <p:blipFill>
          <a:blip r:embed="rId2"/>
          <a:stretch/>
        </p:blipFill>
        <p:spPr>
          <a:xfrm>
            <a:off x="3891600" y="252720"/>
            <a:ext cx="4637880" cy="4637880"/>
          </a:xfrm>
          <a:prstGeom prst="rect">
            <a:avLst/>
          </a:prstGeom>
          <a:ln>
            <a:noFill/>
          </a:ln>
        </p:spPr>
      </p:pic>
      <p:pic>
        <p:nvPicPr>
          <p:cNvPr id="82" name="Google Shape;217;p23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0" y="1156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83" name="Google Shape;218;p23" descr=""/>
          <p:cNvPicPr/>
          <p:nvPr/>
        </p:nvPicPr>
        <p:blipFill>
          <a:blip r:embed="rId4"/>
          <a:stretch/>
        </p:blipFill>
        <p:spPr>
          <a:xfrm flipH="1">
            <a:off x="2961360" y="13496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84" name="Google Shape;219;p23" descr=""/>
          <p:cNvPicPr/>
          <p:nvPr/>
        </p:nvPicPr>
        <p:blipFill>
          <a:blip r:embed="rId5"/>
          <a:stretch/>
        </p:blipFill>
        <p:spPr>
          <a:xfrm flipH="1">
            <a:off x="1368000" y="2013120"/>
            <a:ext cx="1064160" cy="106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224;p24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2127240" y="1156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86" name="Google Shape;225;p24" descr=""/>
          <p:cNvPicPr/>
          <p:nvPr/>
        </p:nvPicPr>
        <p:blipFill>
          <a:blip r:embed="rId2"/>
          <a:stretch/>
        </p:blipFill>
        <p:spPr>
          <a:xfrm>
            <a:off x="3891600" y="252720"/>
            <a:ext cx="4637880" cy="4637880"/>
          </a:xfrm>
          <a:prstGeom prst="rect">
            <a:avLst/>
          </a:prstGeom>
          <a:ln>
            <a:noFill/>
          </a:ln>
        </p:spPr>
      </p:pic>
      <p:pic>
        <p:nvPicPr>
          <p:cNvPr id="87" name="Google Shape;226;p24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0" y="1156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88" name="Google Shape;227;p24" descr=""/>
          <p:cNvPicPr/>
          <p:nvPr/>
        </p:nvPicPr>
        <p:blipFill>
          <a:blip r:embed="rId4"/>
          <a:stretch/>
        </p:blipFill>
        <p:spPr>
          <a:xfrm flipH="1">
            <a:off x="2961360" y="13496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89" name="Google Shape;228;p24" descr=""/>
          <p:cNvPicPr/>
          <p:nvPr/>
        </p:nvPicPr>
        <p:blipFill>
          <a:blip r:embed="rId5"/>
          <a:stretch/>
        </p:blipFill>
        <p:spPr>
          <a:xfrm flipH="1">
            <a:off x="1368000" y="201312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90" name="Google Shape;229;p24" descr=""/>
          <p:cNvPicPr/>
          <p:nvPr/>
        </p:nvPicPr>
        <p:blipFill>
          <a:blip r:embed="rId6"/>
          <a:stretch/>
        </p:blipFill>
        <p:spPr>
          <a:xfrm flipH="1">
            <a:off x="239400" y="1349640"/>
            <a:ext cx="1064160" cy="106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234;p25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2127240" y="1156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92" name="Google Shape;235;p25" descr=""/>
          <p:cNvPicPr/>
          <p:nvPr/>
        </p:nvPicPr>
        <p:blipFill>
          <a:blip r:embed="rId2"/>
          <a:stretch/>
        </p:blipFill>
        <p:spPr>
          <a:xfrm>
            <a:off x="3891600" y="252720"/>
            <a:ext cx="4637880" cy="4637880"/>
          </a:xfrm>
          <a:prstGeom prst="rect">
            <a:avLst/>
          </a:prstGeom>
          <a:ln>
            <a:noFill/>
          </a:ln>
        </p:spPr>
      </p:pic>
      <p:pic>
        <p:nvPicPr>
          <p:cNvPr id="93" name="Google Shape;236;p25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0" y="1156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94" name="Google Shape;237;p25" descr=""/>
          <p:cNvPicPr/>
          <p:nvPr/>
        </p:nvPicPr>
        <p:blipFill>
          <a:blip r:embed="rId4"/>
          <a:stretch/>
        </p:blipFill>
        <p:spPr>
          <a:xfrm flipH="1">
            <a:off x="2961360" y="13496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95" name="Google Shape;238;p25" descr=""/>
          <p:cNvPicPr/>
          <p:nvPr/>
        </p:nvPicPr>
        <p:blipFill>
          <a:blip r:embed="rId5"/>
          <a:stretch/>
        </p:blipFill>
        <p:spPr>
          <a:xfrm flipH="1">
            <a:off x="2723040" y="19670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96" name="Google Shape;239;p25" descr=""/>
          <p:cNvPicPr/>
          <p:nvPr/>
        </p:nvPicPr>
        <p:blipFill>
          <a:blip r:embed="rId6"/>
          <a:stretch/>
        </p:blipFill>
        <p:spPr>
          <a:xfrm flipH="1">
            <a:off x="1796040" y="13496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240;p25" descr=""/>
          <p:cNvPicPr/>
          <p:nvPr/>
        </p:nvPicPr>
        <p:blipFill>
          <a:blip r:embed="rId7"/>
          <a:stretch/>
        </p:blipFill>
        <p:spPr>
          <a:xfrm flipH="1">
            <a:off x="1442880" y="19670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98" name="Google Shape;241;p25" descr=""/>
          <p:cNvPicPr/>
          <p:nvPr/>
        </p:nvPicPr>
        <p:blipFill>
          <a:blip r:embed="rId8"/>
          <a:stretch/>
        </p:blipFill>
        <p:spPr>
          <a:xfrm flipH="1">
            <a:off x="544320" y="13496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99" name="Google Shape;242;p25" descr=""/>
          <p:cNvPicPr/>
          <p:nvPr/>
        </p:nvPicPr>
        <p:blipFill>
          <a:blip r:embed="rId9"/>
          <a:stretch/>
        </p:blipFill>
        <p:spPr>
          <a:xfrm flipH="1">
            <a:off x="229320" y="1990080"/>
            <a:ext cx="1064160" cy="106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247;p26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2127240" y="1156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248;p26" descr=""/>
          <p:cNvPicPr/>
          <p:nvPr/>
        </p:nvPicPr>
        <p:blipFill>
          <a:blip r:embed="rId2"/>
          <a:stretch/>
        </p:blipFill>
        <p:spPr>
          <a:xfrm>
            <a:off x="3891600" y="252720"/>
            <a:ext cx="4637880" cy="463788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249;p26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0" y="1156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250;p26" descr=""/>
          <p:cNvPicPr/>
          <p:nvPr/>
        </p:nvPicPr>
        <p:blipFill>
          <a:blip r:embed="rId4"/>
          <a:stretch/>
        </p:blipFill>
        <p:spPr>
          <a:xfrm flipH="1">
            <a:off x="2961360" y="13496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251;p26" descr=""/>
          <p:cNvPicPr/>
          <p:nvPr/>
        </p:nvPicPr>
        <p:blipFill>
          <a:blip r:embed="rId5"/>
          <a:stretch/>
        </p:blipFill>
        <p:spPr>
          <a:xfrm flipH="1">
            <a:off x="2723040" y="19670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252;p26" descr=""/>
          <p:cNvPicPr/>
          <p:nvPr/>
        </p:nvPicPr>
        <p:blipFill>
          <a:blip r:embed="rId6"/>
          <a:stretch/>
        </p:blipFill>
        <p:spPr>
          <a:xfrm flipH="1">
            <a:off x="1796040" y="13496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253;p26" descr=""/>
          <p:cNvPicPr/>
          <p:nvPr/>
        </p:nvPicPr>
        <p:blipFill>
          <a:blip r:embed="rId7"/>
          <a:stretch/>
        </p:blipFill>
        <p:spPr>
          <a:xfrm flipH="1">
            <a:off x="1442880" y="19670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107" name="Google Shape;254;p26" descr=""/>
          <p:cNvPicPr/>
          <p:nvPr/>
        </p:nvPicPr>
        <p:blipFill>
          <a:blip r:embed="rId8"/>
          <a:stretch/>
        </p:blipFill>
        <p:spPr>
          <a:xfrm flipH="1">
            <a:off x="544320" y="1349640"/>
            <a:ext cx="1064160" cy="106416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255;p26" descr=""/>
          <p:cNvPicPr/>
          <p:nvPr/>
        </p:nvPicPr>
        <p:blipFill>
          <a:blip r:embed="rId9"/>
          <a:stretch/>
        </p:blipFill>
        <p:spPr>
          <a:xfrm flipH="1">
            <a:off x="229320" y="1990080"/>
            <a:ext cx="1064160" cy="106416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916560" y="3224520"/>
            <a:ext cx="2067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1ffa1"/>
                </a:solidFill>
                <a:latin typeface="Roboto Mono"/>
                <a:ea typeface="Roboto Mono"/>
              </a:rPr>
              <a:t>ANCHO DE BANDA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261;p27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346680" y="316440"/>
            <a:ext cx="2254680" cy="225468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440640" y="2374560"/>
            <a:ext cx="2067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Mono"/>
                <a:ea typeface="Roboto Mono"/>
              </a:rPr>
              <a:t>2</a:t>
            </a:r>
            <a:endParaRPr b="0" lang="es-E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267;p28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346680" y="119160"/>
            <a:ext cx="2254680" cy="22546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347040" y="2150640"/>
            <a:ext cx="2067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Mono"/>
                <a:ea typeface="Roboto Mono"/>
              </a:rPr>
              <a:t>2</a:t>
            </a:r>
            <a:endParaRPr b="0" lang="es-ES" sz="3000" spc="-1" strike="noStrike">
              <a:latin typeface="Arial"/>
            </a:endParaRPr>
          </a:p>
        </p:txBody>
      </p:sp>
      <p:pic>
        <p:nvPicPr>
          <p:cNvPr id="114" name="Google Shape;269;p28" descr=""/>
          <p:cNvPicPr/>
          <p:nvPr/>
        </p:nvPicPr>
        <p:blipFill>
          <a:blip r:embed="rId2"/>
          <a:srcRect l="0" t="-1668" r="-1668" b="0"/>
          <a:stretch/>
        </p:blipFill>
        <p:spPr>
          <a:xfrm rot="5400000">
            <a:off x="3444840" y="1345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15" name="Google Shape;270;p28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3444840" y="119160"/>
            <a:ext cx="2254680" cy="225468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3444480" y="3371400"/>
            <a:ext cx="2067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Mono"/>
                <a:ea typeface="Roboto Mono"/>
              </a:rPr>
              <a:t>4</a:t>
            </a:r>
            <a:endParaRPr b="0" lang="es-E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276;p29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346680" y="119160"/>
            <a:ext cx="2254680" cy="225468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347040" y="2150640"/>
            <a:ext cx="2067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Mono"/>
                <a:ea typeface="Roboto Mono"/>
              </a:rPr>
              <a:t>2</a:t>
            </a:r>
            <a:endParaRPr b="0" lang="es-ES" sz="3000" spc="-1" strike="noStrike">
              <a:latin typeface="Arial"/>
            </a:endParaRPr>
          </a:p>
        </p:txBody>
      </p:sp>
      <p:pic>
        <p:nvPicPr>
          <p:cNvPr id="119" name="Google Shape;278;p29" descr=""/>
          <p:cNvPicPr/>
          <p:nvPr/>
        </p:nvPicPr>
        <p:blipFill>
          <a:blip r:embed="rId2"/>
          <a:srcRect l="0" t="-1668" r="-1668" b="0"/>
          <a:stretch/>
        </p:blipFill>
        <p:spPr>
          <a:xfrm rot="5400000">
            <a:off x="3444840" y="1345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279;p29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3444840" y="119160"/>
            <a:ext cx="2254680" cy="22546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444480" y="3371400"/>
            <a:ext cx="2067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Mono"/>
                <a:ea typeface="Roboto Mono"/>
              </a:rPr>
              <a:t>4</a:t>
            </a:r>
            <a:endParaRPr b="0" lang="es-ES" sz="3000" spc="-1" strike="noStrike">
              <a:latin typeface="Arial"/>
            </a:endParaRPr>
          </a:p>
        </p:txBody>
      </p:sp>
      <p:pic>
        <p:nvPicPr>
          <p:cNvPr id="122" name="Google Shape;281;p29" descr=""/>
          <p:cNvPicPr/>
          <p:nvPr/>
        </p:nvPicPr>
        <p:blipFill>
          <a:blip r:embed="rId4"/>
          <a:srcRect l="0" t="-1668" r="-1668" b="0"/>
          <a:stretch/>
        </p:blipFill>
        <p:spPr>
          <a:xfrm rot="5400000">
            <a:off x="6302520" y="1785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282;p29" descr=""/>
          <p:cNvPicPr/>
          <p:nvPr/>
        </p:nvPicPr>
        <p:blipFill>
          <a:blip r:embed="rId5"/>
          <a:srcRect l="0" t="-1668" r="-1668" b="0"/>
          <a:stretch/>
        </p:blipFill>
        <p:spPr>
          <a:xfrm rot="5400000">
            <a:off x="6302520" y="141912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283;p29" descr=""/>
          <p:cNvPicPr/>
          <p:nvPr/>
        </p:nvPicPr>
        <p:blipFill>
          <a:blip r:embed="rId6"/>
          <a:srcRect l="0" t="-1668" r="-1668" b="0"/>
          <a:stretch/>
        </p:blipFill>
        <p:spPr>
          <a:xfrm rot="5400000">
            <a:off x="6302520" y="2645640"/>
            <a:ext cx="2254680" cy="225468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6302160" y="4556160"/>
            <a:ext cx="2067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Mono"/>
                <a:ea typeface="Roboto Mono"/>
              </a:rPr>
              <a:t>6</a:t>
            </a:r>
            <a:endParaRPr b="0" lang="es-E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289;p30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412092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290;p30" descr=""/>
          <p:cNvPicPr/>
          <p:nvPr/>
        </p:nvPicPr>
        <p:blipFill>
          <a:blip r:embed="rId2"/>
          <a:stretch/>
        </p:blipFill>
        <p:spPr>
          <a:xfrm>
            <a:off x="6418800" y="1062000"/>
            <a:ext cx="2349360" cy="234936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291;p30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234324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292;p30" descr=""/>
          <p:cNvPicPr/>
          <p:nvPr/>
        </p:nvPicPr>
        <p:blipFill>
          <a:blip r:embed="rId4"/>
          <a:stretch/>
        </p:blipFill>
        <p:spPr>
          <a:xfrm>
            <a:off x="388080" y="1380960"/>
            <a:ext cx="1604520" cy="16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297;p31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412092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298;p31" descr=""/>
          <p:cNvPicPr/>
          <p:nvPr/>
        </p:nvPicPr>
        <p:blipFill>
          <a:blip r:embed="rId2"/>
          <a:stretch/>
        </p:blipFill>
        <p:spPr>
          <a:xfrm>
            <a:off x="6418800" y="1062000"/>
            <a:ext cx="2349360" cy="234936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299;p31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234324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300;p31" descr=""/>
          <p:cNvPicPr/>
          <p:nvPr/>
        </p:nvPicPr>
        <p:blipFill>
          <a:blip r:embed="rId4"/>
          <a:stretch/>
        </p:blipFill>
        <p:spPr>
          <a:xfrm>
            <a:off x="388080" y="1380960"/>
            <a:ext cx="1604520" cy="160452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301;p31" descr=""/>
          <p:cNvPicPr/>
          <p:nvPr/>
        </p:nvPicPr>
        <p:blipFill>
          <a:blip r:embed="rId5"/>
          <a:stretch/>
        </p:blipFill>
        <p:spPr>
          <a:xfrm flipH="1">
            <a:off x="3814560" y="204156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2107080" y="25470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8723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0" spc="-1" strike="noStrike">
                <a:solidFill>
                  <a:srgbClr val="ffffff"/>
                </a:solidFill>
                <a:latin typeface="Roboto Mono"/>
                <a:ea typeface="Roboto Mono"/>
              </a:rPr>
              <a:t>DoS</a:t>
            </a:r>
            <a:endParaRPr b="0" lang="es-ES" sz="200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7985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023840" y="3211200"/>
            <a:ext cx="709596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41ffa1"/>
                </a:solidFill>
                <a:latin typeface="Roboto Mono"/>
                <a:ea typeface="Roboto Mono"/>
              </a:rPr>
              <a:t>ATAQUES DE DENEGACIÓN DE SERVICIO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011320" y="4318560"/>
            <a:ext cx="49291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307;p32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412092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308;p32" descr=""/>
          <p:cNvPicPr/>
          <p:nvPr/>
        </p:nvPicPr>
        <p:blipFill>
          <a:blip r:embed="rId2"/>
          <a:stretch/>
        </p:blipFill>
        <p:spPr>
          <a:xfrm>
            <a:off x="6418800" y="1062000"/>
            <a:ext cx="2349360" cy="234936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309;p32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234324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310;p32" descr=""/>
          <p:cNvPicPr/>
          <p:nvPr/>
        </p:nvPicPr>
        <p:blipFill>
          <a:blip r:embed="rId4"/>
          <a:stretch/>
        </p:blipFill>
        <p:spPr>
          <a:xfrm>
            <a:off x="388080" y="1380960"/>
            <a:ext cx="1604520" cy="160452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311;p32" descr=""/>
          <p:cNvPicPr/>
          <p:nvPr/>
        </p:nvPicPr>
        <p:blipFill>
          <a:blip r:embed="rId5"/>
          <a:stretch/>
        </p:blipFill>
        <p:spPr>
          <a:xfrm flipH="1">
            <a:off x="3814560" y="204156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2107080" y="25470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4919040" y="25470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318;p33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412092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44" name="Google Shape;319;p33" descr=""/>
          <p:cNvPicPr/>
          <p:nvPr/>
        </p:nvPicPr>
        <p:blipFill>
          <a:blip r:embed="rId2"/>
          <a:stretch/>
        </p:blipFill>
        <p:spPr>
          <a:xfrm>
            <a:off x="6418800" y="1062000"/>
            <a:ext cx="2349360" cy="234936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320;p33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234324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321;p33" descr=""/>
          <p:cNvPicPr/>
          <p:nvPr/>
        </p:nvPicPr>
        <p:blipFill>
          <a:blip r:embed="rId4"/>
          <a:stretch/>
        </p:blipFill>
        <p:spPr>
          <a:xfrm>
            <a:off x="388080" y="1380960"/>
            <a:ext cx="1604520" cy="1604520"/>
          </a:xfrm>
          <a:prstGeom prst="rect">
            <a:avLst/>
          </a:prstGeom>
          <a:ln>
            <a:noFill/>
          </a:ln>
        </p:spPr>
      </p:pic>
      <p:pic>
        <p:nvPicPr>
          <p:cNvPr id="147" name="Google Shape;322;p33" descr=""/>
          <p:cNvPicPr/>
          <p:nvPr/>
        </p:nvPicPr>
        <p:blipFill>
          <a:blip r:embed="rId5"/>
          <a:stretch/>
        </p:blipFill>
        <p:spPr>
          <a:xfrm flipH="1">
            <a:off x="3814560" y="204156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2107080" y="25470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4919040" y="25470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Google Shape;325;p33" descr=""/>
          <p:cNvPicPr/>
          <p:nvPr/>
        </p:nvPicPr>
        <p:blipFill>
          <a:blip r:embed="rId6"/>
          <a:stretch/>
        </p:blipFill>
        <p:spPr>
          <a:xfrm>
            <a:off x="5034960" y="2116080"/>
            <a:ext cx="794160" cy="794160"/>
          </a:xfrm>
          <a:prstGeom prst="rect">
            <a:avLst/>
          </a:prstGeom>
          <a:ln>
            <a:noFill/>
          </a:ln>
        </p:spPr>
      </p:pic>
      <p:pic>
        <p:nvPicPr>
          <p:cNvPr id="151" name="Google Shape;326;p33" descr=""/>
          <p:cNvPicPr/>
          <p:nvPr/>
        </p:nvPicPr>
        <p:blipFill>
          <a:blip r:embed="rId7"/>
          <a:stretch/>
        </p:blipFill>
        <p:spPr>
          <a:xfrm>
            <a:off x="2797920" y="2149560"/>
            <a:ext cx="794160" cy="794160"/>
          </a:xfrm>
          <a:prstGeom prst="rect">
            <a:avLst/>
          </a:prstGeom>
          <a:ln>
            <a:noFill/>
          </a:ln>
        </p:spPr>
      </p:pic>
      <p:pic>
        <p:nvPicPr>
          <p:cNvPr id="152" name="Google Shape;327;p33" descr=""/>
          <p:cNvPicPr/>
          <p:nvPr/>
        </p:nvPicPr>
        <p:blipFill>
          <a:blip r:embed="rId8"/>
          <a:stretch/>
        </p:blipFill>
        <p:spPr>
          <a:xfrm>
            <a:off x="3916440" y="2116080"/>
            <a:ext cx="794160" cy="79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332;p34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412092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333;p34" descr=""/>
          <p:cNvPicPr/>
          <p:nvPr/>
        </p:nvPicPr>
        <p:blipFill>
          <a:blip r:embed="rId2"/>
          <a:stretch/>
        </p:blipFill>
        <p:spPr>
          <a:xfrm>
            <a:off x="6418800" y="1062000"/>
            <a:ext cx="2349360" cy="234936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334;p34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215928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56" name="Google Shape;335;p34" descr=""/>
          <p:cNvPicPr/>
          <p:nvPr/>
        </p:nvPicPr>
        <p:blipFill>
          <a:blip r:embed="rId4"/>
          <a:stretch/>
        </p:blipFill>
        <p:spPr>
          <a:xfrm>
            <a:off x="388080" y="1380960"/>
            <a:ext cx="1604520" cy="160452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336;p34" descr=""/>
          <p:cNvPicPr/>
          <p:nvPr/>
        </p:nvPicPr>
        <p:blipFill>
          <a:blip r:embed="rId5"/>
          <a:stretch/>
        </p:blipFill>
        <p:spPr>
          <a:xfrm flipH="1">
            <a:off x="3756240" y="207468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2107080" y="25470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Google Shape;338;p34" descr=""/>
          <p:cNvPicPr/>
          <p:nvPr/>
        </p:nvPicPr>
        <p:blipFill>
          <a:blip r:embed="rId6"/>
          <a:stretch/>
        </p:blipFill>
        <p:spPr>
          <a:xfrm flipH="1">
            <a:off x="3756240" y="145332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107080" y="192924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2107080" y="31644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Google Shape;341;p34" descr=""/>
          <p:cNvPicPr/>
          <p:nvPr/>
        </p:nvPicPr>
        <p:blipFill>
          <a:blip r:embed="rId7"/>
          <a:stretch/>
        </p:blipFill>
        <p:spPr>
          <a:xfrm flipH="1">
            <a:off x="3733920" y="2692440"/>
            <a:ext cx="943920" cy="943920"/>
          </a:xfrm>
          <a:prstGeom prst="rect">
            <a:avLst/>
          </a:prstGeom>
          <a:ln>
            <a:noFill/>
          </a:ln>
        </p:spPr>
      </p:pic>
      <p:pic>
        <p:nvPicPr>
          <p:cNvPr id="163" name="Google Shape;342;p34" descr=""/>
          <p:cNvPicPr/>
          <p:nvPr/>
        </p:nvPicPr>
        <p:blipFill>
          <a:blip r:embed="rId8"/>
          <a:stretch/>
        </p:blipFill>
        <p:spPr>
          <a:xfrm flipH="1">
            <a:off x="3733920" y="77544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64" name="CustomShape 4"/>
          <p:cNvSpPr/>
          <p:nvPr/>
        </p:nvSpPr>
        <p:spPr>
          <a:xfrm>
            <a:off x="2159280" y="128844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348;p35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412092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349;p35" descr=""/>
          <p:cNvPicPr/>
          <p:nvPr/>
        </p:nvPicPr>
        <p:blipFill>
          <a:blip r:embed="rId2"/>
          <a:stretch/>
        </p:blipFill>
        <p:spPr>
          <a:xfrm>
            <a:off x="6418800" y="1062000"/>
            <a:ext cx="2349360" cy="2349360"/>
          </a:xfrm>
          <a:prstGeom prst="rect">
            <a:avLst/>
          </a:prstGeom>
          <a:ln>
            <a:noFill/>
          </a:ln>
        </p:spPr>
      </p:pic>
      <p:pic>
        <p:nvPicPr>
          <p:cNvPr id="167" name="Google Shape;350;p35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215928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351;p35" descr=""/>
          <p:cNvPicPr/>
          <p:nvPr/>
        </p:nvPicPr>
        <p:blipFill>
          <a:blip r:embed="rId4"/>
          <a:stretch/>
        </p:blipFill>
        <p:spPr>
          <a:xfrm>
            <a:off x="388080" y="1380960"/>
            <a:ext cx="1604520" cy="160452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352;p35" descr=""/>
          <p:cNvPicPr/>
          <p:nvPr/>
        </p:nvPicPr>
        <p:blipFill>
          <a:blip r:embed="rId5"/>
          <a:stretch/>
        </p:blipFill>
        <p:spPr>
          <a:xfrm flipH="1">
            <a:off x="3756240" y="207468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2107080" y="25470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Google Shape;354;p35" descr=""/>
          <p:cNvPicPr/>
          <p:nvPr/>
        </p:nvPicPr>
        <p:blipFill>
          <a:blip r:embed="rId6"/>
          <a:stretch/>
        </p:blipFill>
        <p:spPr>
          <a:xfrm flipH="1">
            <a:off x="3756240" y="145332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107080" y="192924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2107080" y="31644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Google Shape;357;p35" descr=""/>
          <p:cNvPicPr/>
          <p:nvPr/>
        </p:nvPicPr>
        <p:blipFill>
          <a:blip r:embed="rId7"/>
          <a:stretch/>
        </p:blipFill>
        <p:spPr>
          <a:xfrm flipH="1">
            <a:off x="3733920" y="2692440"/>
            <a:ext cx="943920" cy="943920"/>
          </a:xfrm>
          <a:prstGeom prst="rect">
            <a:avLst/>
          </a:prstGeom>
          <a:ln>
            <a:noFill/>
          </a:ln>
        </p:spPr>
      </p:pic>
      <p:pic>
        <p:nvPicPr>
          <p:cNvPr id="175" name="Google Shape;358;p35" descr=""/>
          <p:cNvPicPr/>
          <p:nvPr/>
        </p:nvPicPr>
        <p:blipFill>
          <a:blip r:embed="rId8"/>
          <a:stretch/>
        </p:blipFill>
        <p:spPr>
          <a:xfrm flipH="1">
            <a:off x="3733920" y="77544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2159280" y="128844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"/>
          <p:cNvSpPr/>
          <p:nvPr/>
        </p:nvSpPr>
        <p:spPr>
          <a:xfrm>
            <a:off x="4844520" y="192924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6"/>
          <p:cNvSpPr/>
          <p:nvPr/>
        </p:nvSpPr>
        <p:spPr>
          <a:xfrm>
            <a:off x="4844520" y="25470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7"/>
          <p:cNvSpPr/>
          <p:nvPr/>
        </p:nvSpPr>
        <p:spPr>
          <a:xfrm flipH="1" rot="10800000">
            <a:off x="4870080" y="3156120"/>
            <a:ext cx="84348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8"/>
          <p:cNvSpPr/>
          <p:nvPr/>
        </p:nvSpPr>
        <p:spPr>
          <a:xfrm flipH="1" rot="10800000">
            <a:off x="4870080" y="1200600"/>
            <a:ext cx="84348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Google Shape;364;p35" descr=""/>
          <p:cNvPicPr/>
          <p:nvPr/>
        </p:nvPicPr>
        <p:blipFill>
          <a:blip r:embed="rId9"/>
          <a:stretch/>
        </p:blipFill>
        <p:spPr>
          <a:xfrm>
            <a:off x="5422680" y="947520"/>
            <a:ext cx="449640" cy="514080"/>
          </a:xfrm>
          <a:prstGeom prst="rect">
            <a:avLst/>
          </a:prstGeom>
          <a:ln>
            <a:noFill/>
          </a:ln>
        </p:spPr>
      </p:pic>
      <p:pic>
        <p:nvPicPr>
          <p:cNvPr id="182" name="Google Shape;365;p35" descr=""/>
          <p:cNvPicPr/>
          <p:nvPr/>
        </p:nvPicPr>
        <p:blipFill>
          <a:blip r:embed="rId10"/>
          <a:stretch/>
        </p:blipFill>
        <p:spPr>
          <a:xfrm>
            <a:off x="5465880" y="2907360"/>
            <a:ext cx="449640" cy="5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370;p36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412092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84" name="Google Shape;371;p36" descr=""/>
          <p:cNvPicPr/>
          <p:nvPr/>
        </p:nvPicPr>
        <p:blipFill>
          <a:blip r:embed="rId2"/>
          <a:stretch/>
        </p:blipFill>
        <p:spPr>
          <a:xfrm>
            <a:off x="6418800" y="1062000"/>
            <a:ext cx="2349360" cy="2349360"/>
          </a:xfrm>
          <a:prstGeom prst="rect">
            <a:avLst/>
          </a:prstGeom>
          <a:ln>
            <a:noFill/>
          </a:ln>
        </p:spPr>
      </p:pic>
      <p:pic>
        <p:nvPicPr>
          <p:cNvPr id="185" name="Google Shape;372;p36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2159280" y="11091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186" name="Google Shape;373;p36" descr=""/>
          <p:cNvPicPr/>
          <p:nvPr/>
        </p:nvPicPr>
        <p:blipFill>
          <a:blip r:embed="rId4"/>
          <a:stretch/>
        </p:blipFill>
        <p:spPr>
          <a:xfrm>
            <a:off x="388080" y="1380960"/>
            <a:ext cx="1604520" cy="160452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374;p36" descr=""/>
          <p:cNvPicPr/>
          <p:nvPr/>
        </p:nvPicPr>
        <p:blipFill>
          <a:blip r:embed="rId5"/>
          <a:stretch/>
        </p:blipFill>
        <p:spPr>
          <a:xfrm flipH="1">
            <a:off x="3756240" y="207468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2107080" y="25470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Google Shape;376;p36" descr=""/>
          <p:cNvPicPr/>
          <p:nvPr/>
        </p:nvPicPr>
        <p:blipFill>
          <a:blip r:embed="rId6"/>
          <a:stretch/>
        </p:blipFill>
        <p:spPr>
          <a:xfrm flipH="1">
            <a:off x="3756240" y="145332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2107080" y="192924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2107080" y="31644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Google Shape;379;p36" descr=""/>
          <p:cNvPicPr/>
          <p:nvPr/>
        </p:nvPicPr>
        <p:blipFill>
          <a:blip r:embed="rId7"/>
          <a:stretch/>
        </p:blipFill>
        <p:spPr>
          <a:xfrm flipH="1">
            <a:off x="3733920" y="2692440"/>
            <a:ext cx="943920" cy="943920"/>
          </a:xfrm>
          <a:prstGeom prst="rect">
            <a:avLst/>
          </a:prstGeom>
          <a:ln>
            <a:noFill/>
          </a:ln>
        </p:spPr>
      </p:pic>
      <p:pic>
        <p:nvPicPr>
          <p:cNvPr id="193" name="Google Shape;380;p36" descr=""/>
          <p:cNvPicPr/>
          <p:nvPr/>
        </p:nvPicPr>
        <p:blipFill>
          <a:blip r:embed="rId8"/>
          <a:stretch/>
        </p:blipFill>
        <p:spPr>
          <a:xfrm flipH="1">
            <a:off x="3733920" y="775440"/>
            <a:ext cx="943920" cy="94392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2159280" y="128844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4844520" y="192924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6"/>
          <p:cNvSpPr/>
          <p:nvPr/>
        </p:nvSpPr>
        <p:spPr>
          <a:xfrm>
            <a:off x="4844520" y="2547000"/>
            <a:ext cx="142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7"/>
          <p:cNvSpPr/>
          <p:nvPr/>
        </p:nvSpPr>
        <p:spPr>
          <a:xfrm flipH="1" rot="10800000">
            <a:off x="4870080" y="3156120"/>
            <a:ext cx="84348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8"/>
          <p:cNvSpPr/>
          <p:nvPr/>
        </p:nvSpPr>
        <p:spPr>
          <a:xfrm flipH="1" rot="10800000">
            <a:off x="4870080" y="1200600"/>
            <a:ext cx="84348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Google Shape;386;p36" descr=""/>
          <p:cNvPicPr/>
          <p:nvPr/>
        </p:nvPicPr>
        <p:blipFill>
          <a:blip r:embed="rId9"/>
          <a:stretch/>
        </p:blipFill>
        <p:spPr>
          <a:xfrm>
            <a:off x="5422680" y="947520"/>
            <a:ext cx="449640" cy="514080"/>
          </a:xfrm>
          <a:prstGeom prst="rect">
            <a:avLst/>
          </a:prstGeom>
          <a:ln>
            <a:noFill/>
          </a:ln>
        </p:spPr>
      </p:pic>
      <p:pic>
        <p:nvPicPr>
          <p:cNvPr id="200" name="Google Shape;387;p36" descr=""/>
          <p:cNvPicPr/>
          <p:nvPr/>
        </p:nvPicPr>
        <p:blipFill>
          <a:blip r:embed="rId10"/>
          <a:stretch/>
        </p:blipFill>
        <p:spPr>
          <a:xfrm>
            <a:off x="5465880" y="2907360"/>
            <a:ext cx="449640" cy="514080"/>
          </a:xfrm>
          <a:prstGeom prst="rect">
            <a:avLst/>
          </a:prstGeom>
          <a:ln>
            <a:noFill/>
          </a:ln>
        </p:spPr>
      </p:pic>
      <p:pic>
        <p:nvPicPr>
          <p:cNvPr id="201" name="Google Shape;388;p36" descr=""/>
          <p:cNvPicPr/>
          <p:nvPr/>
        </p:nvPicPr>
        <p:blipFill>
          <a:blip r:embed="rId11"/>
          <a:stretch/>
        </p:blipFill>
        <p:spPr>
          <a:xfrm>
            <a:off x="2563200" y="538200"/>
            <a:ext cx="4016880" cy="401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393;p37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6049800" y="1857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03" name="Google Shape;394;p37" descr=""/>
          <p:cNvPicPr/>
          <p:nvPr/>
        </p:nvPicPr>
        <p:blipFill>
          <a:blip r:embed="rId2"/>
          <a:srcRect l="0" t="-1668" r="-1668" b="0"/>
          <a:stretch/>
        </p:blipFill>
        <p:spPr>
          <a:xfrm rot="5400000">
            <a:off x="6049800" y="14259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395;p37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6049800" y="26524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396;p37" descr=""/>
          <p:cNvPicPr/>
          <p:nvPr/>
        </p:nvPicPr>
        <p:blipFill>
          <a:blip r:embed="rId4"/>
          <a:srcRect l="0" t="-1668" r="-1668" b="0"/>
          <a:stretch/>
        </p:blipFill>
        <p:spPr>
          <a:xfrm rot="5400000">
            <a:off x="1870920" y="1857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06" name="Google Shape;397;p37" descr=""/>
          <p:cNvPicPr/>
          <p:nvPr/>
        </p:nvPicPr>
        <p:blipFill>
          <a:blip r:embed="rId5"/>
          <a:srcRect l="0" t="-1668" r="-1668" b="0"/>
          <a:stretch/>
        </p:blipFill>
        <p:spPr>
          <a:xfrm rot="5400000">
            <a:off x="1870920" y="14259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07" name="Google Shape;398;p37" descr=""/>
          <p:cNvPicPr/>
          <p:nvPr/>
        </p:nvPicPr>
        <p:blipFill>
          <a:blip r:embed="rId6"/>
          <a:srcRect l="0" t="-1668" r="-1668" b="0"/>
          <a:stretch/>
        </p:blipFill>
        <p:spPr>
          <a:xfrm rot="5400000">
            <a:off x="1870920" y="26524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08" name="Google Shape;399;p37" descr=""/>
          <p:cNvPicPr/>
          <p:nvPr/>
        </p:nvPicPr>
        <p:blipFill>
          <a:blip r:embed="rId7"/>
          <a:srcRect l="0" t="-1668" r="-1668" b="0"/>
          <a:stretch/>
        </p:blipFill>
        <p:spPr>
          <a:xfrm rot="5400000">
            <a:off x="3938400" y="1857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400;p37" descr=""/>
          <p:cNvPicPr/>
          <p:nvPr/>
        </p:nvPicPr>
        <p:blipFill>
          <a:blip r:embed="rId8"/>
          <a:srcRect l="0" t="-1668" r="-1668" b="0"/>
          <a:stretch/>
        </p:blipFill>
        <p:spPr>
          <a:xfrm rot="5400000">
            <a:off x="3938400" y="14259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10" name="Google Shape;401;p37" descr=""/>
          <p:cNvPicPr/>
          <p:nvPr/>
        </p:nvPicPr>
        <p:blipFill>
          <a:blip r:embed="rId9"/>
          <a:srcRect l="0" t="-1668" r="-1668" b="0"/>
          <a:stretch/>
        </p:blipFill>
        <p:spPr>
          <a:xfrm rot="5400000">
            <a:off x="3938400" y="26524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11" name="Google Shape;402;p37" descr=""/>
          <p:cNvPicPr/>
          <p:nvPr/>
        </p:nvPicPr>
        <p:blipFill>
          <a:blip r:embed="rId10"/>
          <a:srcRect l="0" t="-1668" r="-1668" b="0"/>
          <a:stretch/>
        </p:blipFill>
        <p:spPr>
          <a:xfrm rot="5400000">
            <a:off x="7442640" y="1857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12" name="Google Shape;403;p37" descr=""/>
          <p:cNvPicPr/>
          <p:nvPr/>
        </p:nvPicPr>
        <p:blipFill>
          <a:blip r:embed="rId11"/>
          <a:srcRect l="0" t="-1668" r="-1668" b="0"/>
          <a:stretch/>
        </p:blipFill>
        <p:spPr>
          <a:xfrm rot="5400000">
            <a:off x="7442640" y="142596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13" name="Google Shape;404;p37" descr=""/>
          <p:cNvPicPr/>
          <p:nvPr/>
        </p:nvPicPr>
        <p:blipFill>
          <a:blip r:embed="rId12"/>
          <a:srcRect l="0" t="-1668" r="-1668" b="0"/>
          <a:stretch/>
        </p:blipFill>
        <p:spPr>
          <a:xfrm rot="5400000">
            <a:off x="7442640" y="26524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405;p37" descr=""/>
          <p:cNvPicPr/>
          <p:nvPr/>
        </p:nvPicPr>
        <p:blipFill>
          <a:blip r:embed="rId13"/>
          <a:stretch/>
        </p:blipFill>
        <p:spPr>
          <a:xfrm>
            <a:off x="1059480" y="3707280"/>
            <a:ext cx="682200" cy="68220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 flipH="1" rot="10800000">
            <a:off x="1900440" y="4316760"/>
            <a:ext cx="5911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Google Shape;407;p37" descr=""/>
          <p:cNvPicPr/>
          <p:nvPr/>
        </p:nvPicPr>
        <p:blipFill>
          <a:blip r:embed="rId14"/>
          <a:stretch/>
        </p:blipFill>
        <p:spPr>
          <a:xfrm flipH="1">
            <a:off x="2560680" y="4172760"/>
            <a:ext cx="292680" cy="29268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 flipH="1" rot="10800000">
            <a:off x="2897280" y="4318920"/>
            <a:ext cx="34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 flipH="1" rot="10800000">
            <a:off x="1900440" y="4127040"/>
            <a:ext cx="5911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Google Shape;410;p37" descr=""/>
          <p:cNvPicPr/>
          <p:nvPr/>
        </p:nvPicPr>
        <p:blipFill>
          <a:blip r:embed="rId15"/>
          <a:stretch/>
        </p:blipFill>
        <p:spPr>
          <a:xfrm flipH="1">
            <a:off x="2560680" y="3983400"/>
            <a:ext cx="292680" cy="29268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 flipH="1" rot="10800000">
            <a:off x="2897280" y="4129560"/>
            <a:ext cx="34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5"/>
          <p:cNvSpPr/>
          <p:nvPr/>
        </p:nvSpPr>
        <p:spPr>
          <a:xfrm flipH="1" rot="10800000">
            <a:off x="1900440" y="3902760"/>
            <a:ext cx="5911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Google Shape;413;p37" descr=""/>
          <p:cNvPicPr/>
          <p:nvPr/>
        </p:nvPicPr>
        <p:blipFill>
          <a:blip r:embed="rId16"/>
          <a:stretch/>
        </p:blipFill>
        <p:spPr>
          <a:xfrm flipH="1">
            <a:off x="2560680" y="3759120"/>
            <a:ext cx="292680" cy="292680"/>
          </a:xfrm>
          <a:prstGeom prst="rect">
            <a:avLst/>
          </a:prstGeom>
          <a:ln>
            <a:noFill/>
          </a:ln>
        </p:spPr>
      </p:pic>
      <p:sp>
        <p:nvSpPr>
          <p:cNvPr id="223" name="CustomShape 6"/>
          <p:cNvSpPr/>
          <p:nvPr/>
        </p:nvSpPr>
        <p:spPr>
          <a:xfrm flipH="1" rot="10800000">
            <a:off x="2897280" y="3905280"/>
            <a:ext cx="34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7"/>
          <p:cNvSpPr/>
          <p:nvPr/>
        </p:nvSpPr>
        <p:spPr>
          <a:xfrm flipH="1" rot="10800000">
            <a:off x="1900440" y="3699000"/>
            <a:ext cx="5911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Google Shape;416;p37" descr=""/>
          <p:cNvPicPr/>
          <p:nvPr/>
        </p:nvPicPr>
        <p:blipFill>
          <a:blip r:embed="rId17"/>
          <a:stretch/>
        </p:blipFill>
        <p:spPr>
          <a:xfrm flipH="1">
            <a:off x="2560680" y="3555360"/>
            <a:ext cx="292680" cy="292680"/>
          </a:xfrm>
          <a:prstGeom prst="rect">
            <a:avLst/>
          </a:prstGeom>
          <a:ln>
            <a:noFill/>
          </a:ln>
        </p:spPr>
      </p:pic>
      <p:sp>
        <p:nvSpPr>
          <p:cNvPr id="226" name="CustomShape 8"/>
          <p:cNvSpPr/>
          <p:nvPr/>
        </p:nvSpPr>
        <p:spPr>
          <a:xfrm flipH="1" rot="10800000">
            <a:off x="2897280" y="3701520"/>
            <a:ext cx="34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107720" y="502560"/>
            <a:ext cx="7414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0" spc="-1" strike="noStrike">
                <a:solidFill>
                  <a:srgbClr val="ffffff"/>
                </a:solidFill>
                <a:latin typeface="Roboto Mono"/>
                <a:ea typeface="Roboto Mono"/>
              </a:rPr>
              <a:t>DDoS</a:t>
            </a:r>
            <a:endParaRPr b="0" lang="es-ES" sz="20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8723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28080" y="3211200"/>
            <a:ext cx="901152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41ffa1"/>
                </a:solidFill>
                <a:latin typeface="Roboto Mono"/>
                <a:ea typeface="Roboto Mono"/>
              </a:rPr>
              <a:t>ATAQUES DE DENEGACIÓN DE SERVICIO DISTRIBUIDOS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2011320" y="4318560"/>
            <a:ext cx="49291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07720" y="502560"/>
            <a:ext cx="7414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0" spc="-1" strike="noStrike">
                <a:solidFill>
                  <a:srgbClr val="ffffff"/>
                </a:solidFill>
                <a:latin typeface="Roboto Mono"/>
                <a:ea typeface="Roboto Mono"/>
              </a:rPr>
              <a:t>DDoS</a:t>
            </a:r>
            <a:endParaRPr b="0" lang="es-ES" sz="20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8723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28080" y="3211200"/>
            <a:ext cx="901152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41ffa1"/>
                </a:solidFill>
                <a:latin typeface="Roboto Mono"/>
                <a:ea typeface="Roboto Mono"/>
              </a:rPr>
              <a:t>ATAQUES DE DENEGACIÓN DE SERVICIO DISTRIBUIDOS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011320" y="4318560"/>
            <a:ext cx="49291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"/>
          <p:cNvSpPr/>
          <p:nvPr/>
        </p:nvSpPr>
        <p:spPr>
          <a:xfrm>
            <a:off x="2486880" y="4120560"/>
            <a:ext cx="41695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1ffa1"/>
                </a:solidFill>
                <a:latin typeface="Roboto Mono"/>
                <a:ea typeface="Roboto Mono"/>
              </a:rPr>
              <a:t>D</a:t>
            </a:r>
            <a:r>
              <a:rPr b="0" lang="es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istributed </a:t>
            </a:r>
            <a:r>
              <a:rPr b="0" lang="es" sz="1400" spc="-1" strike="noStrike">
                <a:solidFill>
                  <a:srgbClr val="41ffa1"/>
                </a:solidFill>
                <a:latin typeface="Roboto Mono"/>
                <a:ea typeface="Roboto Mono"/>
              </a:rPr>
              <a:t>D</a:t>
            </a:r>
            <a:r>
              <a:rPr b="0" lang="es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enial </a:t>
            </a:r>
            <a:r>
              <a:rPr b="0" lang="es" sz="1400" spc="-1" strike="noStrike">
                <a:solidFill>
                  <a:srgbClr val="41ffa1"/>
                </a:solidFill>
                <a:latin typeface="Roboto Mono"/>
                <a:ea typeface="Roboto Mono"/>
              </a:rPr>
              <a:t>o</a:t>
            </a:r>
            <a:r>
              <a:rPr b="0" lang="es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f </a:t>
            </a:r>
            <a:r>
              <a:rPr b="0" lang="es" sz="1400" spc="-1" strike="noStrike">
                <a:solidFill>
                  <a:srgbClr val="41ffa1"/>
                </a:solidFill>
                <a:latin typeface="Roboto Mono"/>
                <a:ea typeface="Roboto Mono"/>
              </a:rPr>
              <a:t>S</a:t>
            </a:r>
            <a:r>
              <a:rPr b="0" lang="es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ervice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439;p40" descr=""/>
          <p:cNvPicPr/>
          <p:nvPr/>
        </p:nvPicPr>
        <p:blipFill>
          <a:blip r:embed="rId1"/>
          <a:stretch/>
        </p:blipFill>
        <p:spPr>
          <a:xfrm>
            <a:off x="3396960" y="1396800"/>
            <a:ext cx="2349360" cy="2349360"/>
          </a:xfrm>
          <a:prstGeom prst="rect">
            <a:avLst/>
          </a:prstGeom>
          <a:ln>
            <a:noFill/>
          </a:ln>
        </p:spPr>
      </p:pic>
      <p:pic>
        <p:nvPicPr>
          <p:cNvPr id="237" name="Google Shape;440;p40" descr=""/>
          <p:cNvPicPr/>
          <p:nvPr/>
        </p:nvPicPr>
        <p:blipFill>
          <a:blip r:embed="rId2"/>
          <a:stretch/>
        </p:blipFill>
        <p:spPr>
          <a:xfrm>
            <a:off x="96804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38" name="Google Shape;441;p40" descr=""/>
          <p:cNvPicPr/>
          <p:nvPr/>
        </p:nvPicPr>
        <p:blipFill>
          <a:blip r:embed="rId3"/>
          <a:stretch/>
        </p:blipFill>
        <p:spPr>
          <a:xfrm>
            <a:off x="158580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39" name="Google Shape;442;p40" descr=""/>
          <p:cNvPicPr/>
          <p:nvPr/>
        </p:nvPicPr>
        <p:blipFill>
          <a:blip r:embed="rId4"/>
          <a:stretch/>
        </p:blipFill>
        <p:spPr>
          <a:xfrm>
            <a:off x="702216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40" name="Google Shape;443;p40" descr=""/>
          <p:cNvPicPr/>
          <p:nvPr/>
        </p:nvPicPr>
        <p:blipFill>
          <a:blip r:embed="rId5"/>
          <a:stretch/>
        </p:blipFill>
        <p:spPr>
          <a:xfrm>
            <a:off x="707148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41" name="Google Shape;444;p40" descr=""/>
          <p:cNvPicPr/>
          <p:nvPr/>
        </p:nvPicPr>
        <p:blipFill>
          <a:blip r:embed="rId6"/>
          <a:stretch/>
        </p:blipFill>
        <p:spPr>
          <a:xfrm>
            <a:off x="6454080" y="34380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42" name="Google Shape;445;p40" descr=""/>
          <p:cNvPicPr/>
          <p:nvPr/>
        </p:nvPicPr>
        <p:blipFill>
          <a:blip r:embed="rId7"/>
          <a:stretch/>
        </p:blipFill>
        <p:spPr>
          <a:xfrm>
            <a:off x="2103480" y="312480"/>
            <a:ext cx="1052640" cy="105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450;p41" descr=""/>
          <p:cNvPicPr/>
          <p:nvPr/>
        </p:nvPicPr>
        <p:blipFill>
          <a:blip r:embed="rId1"/>
          <a:stretch/>
        </p:blipFill>
        <p:spPr>
          <a:xfrm>
            <a:off x="3396960" y="1396800"/>
            <a:ext cx="2349360" cy="2349360"/>
          </a:xfrm>
          <a:prstGeom prst="rect">
            <a:avLst/>
          </a:prstGeom>
          <a:ln>
            <a:noFill/>
          </a:ln>
        </p:spPr>
      </p:pic>
      <p:pic>
        <p:nvPicPr>
          <p:cNvPr id="244" name="Google Shape;451;p41" descr=""/>
          <p:cNvPicPr/>
          <p:nvPr/>
        </p:nvPicPr>
        <p:blipFill>
          <a:blip r:embed="rId2"/>
          <a:stretch/>
        </p:blipFill>
        <p:spPr>
          <a:xfrm>
            <a:off x="96804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45" name="Google Shape;452;p41" descr=""/>
          <p:cNvPicPr/>
          <p:nvPr/>
        </p:nvPicPr>
        <p:blipFill>
          <a:blip r:embed="rId3"/>
          <a:stretch/>
        </p:blipFill>
        <p:spPr>
          <a:xfrm>
            <a:off x="158580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46" name="Google Shape;453;p41" descr=""/>
          <p:cNvPicPr/>
          <p:nvPr/>
        </p:nvPicPr>
        <p:blipFill>
          <a:blip r:embed="rId4"/>
          <a:stretch/>
        </p:blipFill>
        <p:spPr>
          <a:xfrm>
            <a:off x="702216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47" name="Google Shape;454;p41" descr=""/>
          <p:cNvPicPr/>
          <p:nvPr/>
        </p:nvPicPr>
        <p:blipFill>
          <a:blip r:embed="rId5"/>
          <a:stretch/>
        </p:blipFill>
        <p:spPr>
          <a:xfrm>
            <a:off x="707148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48" name="Google Shape;455;p41" descr=""/>
          <p:cNvPicPr/>
          <p:nvPr/>
        </p:nvPicPr>
        <p:blipFill>
          <a:blip r:embed="rId6"/>
          <a:stretch/>
        </p:blipFill>
        <p:spPr>
          <a:xfrm>
            <a:off x="6454080" y="34380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49" name="Google Shape;456;p41" descr=""/>
          <p:cNvPicPr/>
          <p:nvPr/>
        </p:nvPicPr>
        <p:blipFill>
          <a:blip r:embed="rId7"/>
          <a:stretch/>
        </p:blipFill>
        <p:spPr>
          <a:xfrm>
            <a:off x="2109240" y="318240"/>
            <a:ext cx="1052640" cy="1052640"/>
          </a:xfrm>
          <a:prstGeom prst="rect">
            <a:avLst/>
          </a:prstGeom>
          <a:ln>
            <a:noFill/>
          </a:ln>
        </p:spPr>
      </p:pic>
      <p:sp>
        <p:nvSpPr>
          <p:cNvPr id="250" name="CustomShape 1"/>
          <p:cNvSpPr/>
          <p:nvPr/>
        </p:nvSpPr>
        <p:spPr>
          <a:xfrm>
            <a:off x="3187080" y="1438200"/>
            <a:ext cx="32688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 rot="10800000">
            <a:off x="5548320" y="3339720"/>
            <a:ext cx="1355040" cy="79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 rot="10800000">
            <a:off x="5685840" y="2788200"/>
            <a:ext cx="1257480" cy="7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 flipH="1">
            <a:off x="5487480" y="1306080"/>
            <a:ext cx="817920" cy="55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 flipH="1" rot="10800000">
            <a:off x="2124720" y="2572200"/>
            <a:ext cx="1272240" cy="5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"/>
          <p:cNvSpPr/>
          <p:nvPr/>
        </p:nvSpPr>
        <p:spPr>
          <a:xfrm flipH="1" rot="10800000">
            <a:off x="2761560" y="3230640"/>
            <a:ext cx="723240" cy="57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723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0" spc="-1" strike="noStrike">
                <a:solidFill>
                  <a:srgbClr val="ffffff"/>
                </a:solidFill>
                <a:latin typeface="Roboto Mono"/>
                <a:ea typeface="Roboto Mono"/>
              </a:rPr>
              <a:t>DoS</a:t>
            </a:r>
            <a:endParaRPr b="0" lang="es-ES" sz="20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7985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1023840" y="3211200"/>
            <a:ext cx="709596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41ffa1"/>
                </a:solidFill>
                <a:latin typeface="Roboto Mono"/>
                <a:ea typeface="Roboto Mono"/>
              </a:rPr>
              <a:t>ATAQUES DE DENEGACIÓN DE SERVICIO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2011320" y="4318560"/>
            <a:ext cx="49291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2914560" y="4014720"/>
            <a:ext cx="3166920" cy="5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1ffa1"/>
                </a:solidFill>
                <a:latin typeface="Lato"/>
                <a:ea typeface="Lato"/>
              </a:rPr>
              <a:t>D</a:t>
            </a:r>
            <a:r>
              <a:rPr b="0" lang="es" sz="1400" spc="-1" strike="noStrike">
                <a:solidFill>
                  <a:srgbClr val="ffffff"/>
                </a:solidFill>
                <a:latin typeface="Lato"/>
                <a:ea typeface="Lato"/>
              </a:rPr>
              <a:t>enial </a:t>
            </a:r>
            <a:r>
              <a:rPr b="0" lang="es" sz="1400" spc="-1" strike="noStrike">
                <a:solidFill>
                  <a:srgbClr val="41ffa1"/>
                </a:solidFill>
                <a:latin typeface="Lato"/>
                <a:ea typeface="Lato"/>
              </a:rPr>
              <a:t>o</a:t>
            </a:r>
            <a:r>
              <a:rPr b="0" lang="es" sz="1400" spc="-1" strike="noStrike">
                <a:solidFill>
                  <a:srgbClr val="ffffff"/>
                </a:solidFill>
                <a:latin typeface="Lato"/>
                <a:ea typeface="Lato"/>
              </a:rPr>
              <a:t>f </a:t>
            </a:r>
            <a:r>
              <a:rPr b="0" lang="es" sz="1400" spc="-1" strike="noStrike">
                <a:solidFill>
                  <a:srgbClr val="41ffa1"/>
                </a:solidFill>
                <a:latin typeface="Lato"/>
                <a:ea typeface="Lato"/>
              </a:rPr>
              <a:t>S</a:t>
            </a:r>
            <a:r>
              <a:rPr b="0" lang="es" sz="1400" spc="-1" strike="noStrike">
                <a:solidFill>
                  <a:srgbClr val="ffffff"/>
                </a:solidFill>
                <a:latin typeface="Lato"/>
                <a:ea typeface="Lato"/>
              </a:rPr>
              <a:t>ervice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467;p42" descr=""/>
          <p:cNvPicPr/>
          <p:nvPr/>
        </p:nvPicPr>
        <p:blipFill>
          <a:blip r:embed="rId1"/>
          <a:stretch/>
        </p:blipFill>
        <p:spPr>
          <a:xfrm>
            <a:off x="96804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57" name="Google Shape;468;p42" descr=""/>
          <p:cNvPicPr/>
          <p:nvPr/>
        </p:nvPicPr>
        <p:blipFill>
          <a:blip r:embed="rId2"/>
          <a:stretch/>
        </p:blipFill>
        <p:spPr>
          <a:xfrm>
            <a:off x="158580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58" name="Google Shape;469;p42" descr=""/>
          <p:cNvPicPr/>
          <p:nvPr/>
        </p:nvPicPr>
        <p:blipFill>
          <a:blip r:embed="rId3"/>
          <a:stretch/>
        </p:blipFill>
        <p:spPr>
          <a:xfrm>
            <a:off x="702216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59" name="Google Shape;470;p42" descr=""/>
          <p:cNvPicPr/>
          <p:nvPr/>
        </p:nvPicPr>
        <p:blipFill>
          <a:blip r:embed="rId4"/>
          <a:stretch/>
        </p:blipFill>
        <p:spPr>
          <a:xfrm>
            <a:off x="707148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60" name="Google Shape;471;p42" descr=""/>
          <p:cNvPicPr/>
          <p:nvPr/>
        </p:nvPicPr>
        <p:blipFill>
          <a:blip r:embed="rId5"/>
          <a:stretch/>
        </p:blipFill>
        <p:spPr>
          <a:xfrm>
            <a:off x="6454080" y="34380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61" name="Google Shape;472;p42" descr=""/>
          <p:cNvPicPr/>
          <p:nvPr/>
        </p:nvPicPr>
        <p:blipFill>
          <a:blip r:embed="rId6"/>
          <a:stretch/>
        </p:blipFill>
        <p:spPr>
          <a:xfrm>
            <a:off x="2103480" y="312480"/>
            <a:ext cx="1052640" cy="105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78960" y="1792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1296720" y="3525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6782400" y="36144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6782400" y="180864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6165000" y="60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1888920" y="91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Google Shape;483;p43" descr=""/>
          <p:cNvPicPr/>
          <p:nvPr/>
        </p:nvPicPr>
        <p:blipFill>
          <a:blip r:embed="rId1"/>
          <a:stretch/>
        </p:blipFill>
        <p:spPr>
          <a:xfrm>
            <a:off x="96804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69" name="Google Shape;484;p43" descr=""/>
          <p:cNvPicPr/>
          <p:nvPr/>
        </p:nvPicPr>
        <p:blipFill>
          <a:blip r:embed="rId2"/>
          <a:stretch/>
        </p:blipFill>
        <p:spPr>
          <a:xfrm>
            <a:off x="158580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70" name="Google Shape;485;p43" descr=""/>
          <p:cNvPicPr/>
          <p:nvPr/>
        </p:nvPicPr>
        <p:blipFill>
          <a:blip r:embed="rId3"/>
          <a:stretch/>
        </p:blipFill>
        <p:spPr>
          <a:xfrm>
            <a:off x="702216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71" name="Google Shape;486;p43" descr=""/>
          <p:cNvPicPr/>
          <p:nvPr/>
        </p:nvPicPr>
        <p:blipFill>
          <a:blip r:embed="rId4"/>
          <a:stretch/>
        </p:blipFill>
        <p:spPr>
          <a:xfrm>
            <a:off x="707148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72" name="Google Shape;487;p43" descr=""/>
          <p:cNvPicPr/>
          <p:nvPr/>
        </p:nvPicPr>
        <p:blipFill>
          <a:blip r:embed="rId5"/>
          <a:stretch/>
        </p:blipFill>
        <p:spPr>
          <a:xfrm>
            <a:off x="6454080" y="34380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73" name="Google Shape;488;p43" descr=""/>
          <p:cNvPicPr/>
          <p:nvPr/>
        </p:nvPicPr>
        <p:blipFill>
          <a:blip r:embed="rId6"/>
          <a:stretch/>
        </p:blipFill>
        <p:spPr>
          <a:xfrm>
            <a:off x="2103480" y="312480"/>
            <a:ext cx="1052640" cy="105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78960" y="1792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1296720" y="3525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"/>
          <p:cNvSpPr/>
          <p:nvPr/>
        </p:nvSpPr>
        <p:spPr>
          <a:xfrm>
            <a:off x="6782400" y="36144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6782400" y="180864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5"/>
          <p:cNvSpPr/>
          <p:nvPr/>
        </p:nvSpPr>
        <p:spPr>
          <a:xfrm>
            <a:off x="6165000" y="60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6"/>
          <p:cNvSpPr/>
          <p:nvPr/>
        </p:nvSpPr>
        <p:spPr>
          <a:xfrm>
            <a:off x="1888920" y="91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Google Shape;499;p44" descr=""/>
          <p:cNvPicPr/>
          <p:nvPr/>
        </p:nvPicPr>
        <p:blipFill>
          <a:blip r:embed="rId1"/>
          <a:stretch/>
        </p:blipFill>
        <p:spPr>
          <a:xfrm>
            <a:off x="96804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81" name="Google Shape;500;p44" descr=""/>
          <p:cNvPicPr/>
          <p:nvPr/>
        </p:nvPicPr>
        <p:blipFill>
          <a:blip r:embed="rId2"/>
          <a:stretch/>
        </p:blipFill>
        <p:spPr>
          <a:xfrm>
            <a:off x="158580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82" name="Google Shape;501;p44" descr=""/>
          <p:cNvPicPr/>
          <p:nvPr/>
        </p:nvPicPr>
        <p:blipFill>
          <a:blip r:embed="rId3"/>
          <a:stretch/>
        </p:blipFill>
        <p:spPr>
          <a:xfrm>
            <a:off x="702216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83" name="Google Shape;502;p44" descr=""/>
          <p:cNvPicPr/>
          <p:nvPr/>
        </p:nvPicPr>
        <p:blipFill>
          <a:blip r:embed="rId4"/>
          <a:stretch/>
        </p:blipFill>
        <p:spPr>
          <a:xfrm>
            <a:off x="707148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84" name="Google Shape;503;p44" descr=""/>
          <p:cNvPicPr/>
          <p:nvPr/>
        </p:nvPicPr>
        <p:blipFill>
          <a:blip r:embed="rId5"/>
          <a:stretch/>
        </p:blipFill>
        <p:spPr>
          <a:xfrm>
            <a:off x="6454080" y="34380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85" name="Google Shape;504;p44" descr=""/>
          <p:cNvPicPr/>
          <p:nvPr/>
        </p:nvPicPr>
        <p:blipFill>
          <a:blip r:embed="rId6"/>
          <a:stretch/>
        </p:blipFill>
        <p:spPr>
          <a:xfrm>
            <a:off x="2103480" y="31248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86" name="Google Shape;505;p44" descr=""/>
          <p:cNvPicPr/>
          <p:nvPr/>
        </p:nvPicPr>
        <p:blipFill>
          <a:blip r:embed="rId7"/>
          <a:stretch/>
        </p:blipFill>
        <p:spPr>
          <a:xfrm>
            <a:off x="2584440" y="107640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287" name="Google Shape;506;p44" descr=""/>
          <p:cNvPicPr/>
          <p:nvPr/>
        </p:nvPicPr>
        <p:blipFill>
          <a:blip r:embed="rId8"/>
          <a:stretch/>
        </p:blipFill>
        <p:spPr>
          <a:xfrm>
            <a:off x="1449000" y="275112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288" name="Google Shape;507;p44" descr=""/>
          <p:cNvPicPr/>
          <p:nvPr/>
        </p:nvPicPr>
        <p:blipFill>
          <a:blip r:embed="rId9"/>
          <a:stretch/>
        </p:blipFill>
        <p:spPr>
          <a:xfrm>
            <a:off x="2066760" y="450972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289" name="Google Shape;508;p44" descr=""/>
          <p:cNvPicPr/>
          <p:nvPr/>
        </p:nvPicPr>
        <p:blipFill>
          <a:blip r:embed="rId10"/>
          <a:stretch/>
        </p:blipFill>
        <p:spPr>
          <a:xfrm>
            <a:off x="6935040" y="104508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290" name="Google Shape;509;p44" descr=""/>
          <p:cNvPicPr/>
          <p:nvPr/>
        </p:nvPicPr>
        <p:blipFill>
          <a:blip r:embed="rId11"/>
          <a:stretch/>
        </p:blipFill>
        <p:spPr>
          <a:xfrm>
            <a:off x="7552080" y="295308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291" name="Google Shape;510;p44" descr=""/>
          <p:cNvPicPr/>
          <p:nvPr/>
        </p:nvPicPr>
        <p:blipFill>
          <a:blip r:embed="rId12"/>
          <a:stretch/>
        </p:blipFill>
        <p:spPr>
          <a:xfrm>
            <a:off x="7503120" y="4599000"/>
            <a:ext cx="57168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78960" y="1792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"/>
          <p:cNvSpPr/>
          <p:nvPr/>
        </p:nvSpPr>
        <p:spPr>
          <a:xfrm>
            <a:off x="1296720" y="3525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6782400" y="36144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6782400" y="180864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"/>
          <p:cNvSpPr/>
          <p:nvPr/>
        </p:nvSpPr>
        <p:spPr>
          <a:xfrm>
            <a:off x="6165000" y="60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6"/>
          <p:cNvSpPr/>
          <p:nvPr/>
        </p:nvSpPr>
        <p:spPr>
          <a:xfrm>
            <a:off x="1888920" y="91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Google Shape;521;p45" descr=""/>
          <p:cNvPicPr/>
          <p:nvPr/>
        </p:nvPicPr>
        <p:blipFill>
          <a:blip r:embed="rId1"/>
          <a:stretch/>
        </p:blipFill>
        <p:spPr>
          <a:xfrm>
            <a:off x="96804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299" name="Google Shape;522;p45" descr=""/>
          <p:cNvPicPr/>
          <p:nvPr/>
        </p:nvPicPr>
        <p:blipFill>
          <a:blip r:embed="rId2"/>
          <a:stretch/>
        </p:blipFill>
        <p:spPr>
          <a:xfrm>
            <a:off x="158580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00" name="Google Shape;523;p45" descr=""/>
          <p:cNvPicPr/>
          <p:nvPr/>
        </p:nvPicPr>
        <p:blipFill>
          <a:blip r:embed="rId3"/>
          <a:stretch/>
        </p:blipFill>
        <p:spPr>
          <a:xfrm>
            <a:off x="702216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01" name="Google Shape;524;p45" descr=""/>
          <p:cNvPicPr/>
          <p:nvPr/>
        </p:nvPicPr>
        <p:blipFill>
          <a:blip r:embed="rId4"/>
          <a:stretch/>
        </p:blipFill>
        <p:spPr>
          <a:xfrm>
            <a:off x="707148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02" name="Google Shape;525;p45" descr=""/>
          <p:cNvPicPr/>
          <p:nvPr/>
        </p:nvPicPr>
        <p:blipFill>
          <a:blip r:embed="rId5"/>
          <a:stretch/>
        </p:blipFill>
        <p:spPr>
          <a:xfrm>
            <a:off x="6454080" y="34380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03" name="Google Shape;526;p45" descr=""/>
          <p:cNvPicPr/>
          <p:nvPr/>
        </p:nvPicPr>
        <p:blipFill>
          <a:blip r:embed="rId6"/>
          <a:stretch/>
        </p:blipFill>
        <p:spPr>
          <a:xfrm>
            <a:off x="2103480" y="31248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04" name="Google Shape;527;p45" descr=""/>
          <p:cNvPicPr/>
          <p:nvPr/>
        </p:nvPicPr>
        <p:blipFill>
          <a:blip r:embed="rId7"/>
          <a:stretch/>
        </p:blipFill>
        <p:spPr>
          <a:xfrm>
            <a:off x="2584440" y="107640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05" name="Google Shape;528;p45" descr=""/>
          <p:cNvPicPr/>
          <p:nvPr/>
        </p:nvPicPr>
        <p:blipFill>
          <a:blip r:embed="rId8"/>
          <a:stretch/>
        </p:blipFill>
        <p:spPr>
          <a:xfrm>
            <a:off x="1449000" y="275112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06" name="Google Shape;529;p45" descr=""/>
          <p:cNvPicPr/>
          <p:nvPr/>
        </p:nvPicPr>
        <p:blipFill>
          <a:blip r:embed="rId9"/>
          <a:stretch/>
        </p:blipFill>
        <p:spPr>
          <a:xfrm>
            <a:off x="2066760" y="450972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07" name="Google Shape;530;p45" descr=""/>
          <p:cNvPicPr/>
          <p:nvPr/>
        </p:nvPicPr>
        <p:blipFill>
          <a:blip r:embed="rId10"/>
          <a:stretch/>
        </p:blipFill>
        <p:spPr>
          <a:xfrm>
            <a:off x="6935040" y="104508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08" name="Google Shape;531;p45" descr=""/>
          <p:cNvPicPr/>
          <p:nvPr/>
        </p:nvPicPr>
        <p:blipFill>
          <a:blip r:embed="rId11"/>
          <a:stretch/>
        </p:blipFill>
        <p:spPr>
          <a:xfrm>
            <a:off x="7552080" y="295308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09" name="Google Shape;532;p45" descr=""/>
          <p:cNvPicPr/>
          <p:nvPr/>
        </p:nvPicPr>
        <p:blipFill>
          <a:blip r:embed="rId12"/>
          <a:stretch/>
        </p:blipFill>
        <p:spPr>
          <a:xfrm>
            <a:off x="7503120" y="459900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10" name="Google Shape;533;p45" descr=""/>
          <p:cNvPicPr/>
          <p:nvPr/>
        </p:nvPicPr>
        <p:blipFill>
          <a:blip r:embed="rId13"/>
          <a:stretch/>
        </p:blipFill>
        <p:spPr>
          <a:xfrm>
            <a:off x="3971520" y="3525480"/>
            <a:ext cx="1200960" cy="120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678960" y="1792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"/>
          <p:cNvSpPr/>
          <p:nvPr/>
        </p:nvSpPr>
        <p:spPr>
          <a:xfrm>
            <a:off x="1296720" y="3525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6782400" y="36144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6782400" y="180864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5"/>
          <p:cNvSpPr/>
          <p:nvPr/>
        </p:nvSpPr>
        <p:spPr>
          <a:xfrm>
            <a:off x="6165000" y="60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6"/>
          <p:cNvSpPr/>
          <p:nvPr/>
        </p:nvSpPr>
        <p:spPr>
          <a:xfrm>
            <a:off x="1888920" y="91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Google Shape;544;p46" descr=""/>
          <p:cNvPicPr/>
          <p:nvPr/>
        </p:nvPicPr>
        <p:blipFill>
          <a:blip r:embed="rId1"/>
          <a:stretch/>
        </p:blipFill>
        <p:spPr>
          <a:xfrm>
            <a:off x="96804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18" name="Google Shape;545;p46" descr=""/>
          <p:cNvPicPr/>
          <p:nvPr/>
        </p:nvPicPr>
        <p:blipFill>
          <a:blip r:embed="rId2"/>
          <a:stretch/>
        </p:blipFill>
        <p:spPr>
          <a:xfrm>
            <a:off x="158580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19" name="Google Shape;546;p46" descr=""/>
          <p:cNvPicPr/>
          <p:nvPr/>
        </p:nvPicPr>
        <p:blipFill>
          <a:blip r:embed="rId3"/>
          <a:stretch/>
        </p:blipFill>
        <p:spPr>
          <a:xfrm>
            <a:off x="702216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20" name="Google Shape;547;p46" descr=""/>
          <p:cNvPicPr/>
          <p:nvPr/>
        </p:nvPicPr>
        <p:blipFill>
          <a:blip r:embed="rId4"/>
          <a:stretch/>
        </p:blipFill>
        <p:spPr>
          <a:xfrm>
            <a:off x="707148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548;p46" descr=""/>
          <p:cNvPicPr/>
          <p:nvPr/>
        </p:nvPicPr>
        <p:blipFill>
          <a:blip r:embed="rId5"/>
          <a:stretch/>
        </p:blipFill>
        <p:spPr>
          <a:xfrm>
            <a:off x="6454080" y="34380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22" name="Google Shape;549;p46" descr=""/>
          <p:cNvPicPr/>
          <p:nvPr/>
        </p:nvPicPr>
        <p:blipFill>
          <a:blip r:embed="rId6"/>
          <a:stretch/>
        </p:blipFill>
        <p:spPr>
          <a:xfrm>
            <a:off x="2103480" y="31248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23" name="Google Shape;550;p46" descr=""/>
          <p:cNvPicPr/>
          <p:nvPr/>
        </p:nvPicPr>
        <p:blipFill>
          <a:blip r:embed="rId7"/>
          <a:stretch/>
        </p:blipFill>
        <p:spPr>
          <a:xfrm>
            <a:off x="2584440" y="107640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24" name="Google Shape;551;p46" descr=""/>
          <p:cNvPicPr/>
          <p:nvPr/>
        </p:nvPicPr>
        <p:blipFill>
          <a:blip r:embed="rId8"/>
          <a:stretch/>
        </p:blipFill>
        <p:spPr>
          <a:xfrm>
            <a:off x="1449000" y="275112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25" name="Google Shape;552;p46" descr=""/>
          <p:cNvPicPr/>
          <p:nvPr/>
        </p:nvPicPr>
        <p:blipFill>
          <a:blip r:embed="rId9"/>
          <a:stretch/>
        </p:blipFill>
        <p:spPr>
          <a:xfrm>
            <a:off x="2066760" y="450972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26" name="Google Shape;553;p46" descr=""/>
          <p:cNvPicPr/>
          <p:nvPr/>
        </p:nvPicPr>
        <p:blipFill>
          <a:blip r:embed="rId10"/>
          <a:stretch/>
        </p:blipFill>
        <p:spPr>
          <a:xfrm>
            <a:off x="6935040" y="104508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27" name="Google Shape;554;p46" descr=""/>
          <p:cNvPicPr/>
          <p:nvPr/>
        </p:nvPicPr>
        <p:blipFill>
          <a:blip r:embed="rId11"/>
          <a:stretch/>
        </p:blipFill>
        <p:spPr>
          <a:xfrm>
            <a:off x="7552080" y="295308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28" name="Google Shape;555;p46" descr=""/>
          <p:cNvPicPr/>
          <p:nvPr/>
        </p:nvPicPr>
        <p:blipFill>
          <a:blip r:embed="rId12"/>
          <a:stretch/>
        </p:blipFill>
        <p:spPr>
          <a:xfrm>
            <a:off x="7503120" y="459900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29" name="Google Shape;556;p46" descr=""/>
          <p:cNvPicPr/>
          <p:nvPr/>
        </p:nvPicPr>
        <p:blipFill>
          <a:blip r:embed="rId13"/>
          <a:stretch/>
        </p:blipFill>
        <p:spPr>
          <a:xfrm>
            <a:off x="3971520" y="3525480"/>
            <a:ext cx="1200960" cy="1200960"/>
          </a:xfrm>
          <a:prstGeom prst="rect">
            <a:avLst/>
          </a:prstGeom>
          <a:ln>
            <a:noFill/>
          </a:ln>
        </p:spPr>
      </p:pic>
      <p:sp>
        <p:nvSpPr>
          <p:cNvPr id="330" name="CustomShape 7"/>
          <p:cNvSpPr/>
          <p:nvPr/>
        </p:nvSpPr>
        <p:spPr>
          <a:xfrm flipH="1">
            <a:off x="3077280" y="4125960"/>
            <a:ext cx="89316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8"/>
          <p:cNvSpPr/>
          <p:nvPr/>
        </p:nvSpPr>
        <p:spPr>
          <a:xfrm>
            <a:off x="5172480" y="4125960"/>
            <a:ext cx="1248120" cy="5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9"/>
          <p:cNvSpPr/>
          <p:nvPr/>
        </p:nvSpPr>
        <p:spPr>
          <a:xfrm flipH="1" rot="10800000">
            <a:off x="5088600" y="3150720"/>
            <a:ext cx="1570320" cy="71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0"/>
          <p:cNvSpPr/>
          <p:nvPr/>
        </p:nvSpPr>
        <p:spPr>
          <a:xfrm flipH="1" rot="10800000">
            <a:off x="4820400" y="1645560"/>
            <a:ext cx="1439280" cy="18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1"/>
          <p:cNvSpPr/>
          <p:nvPr/>
        </p:nvSpPr>
        <p:spPr>
          <a:xfrm rot="10800000">
            <a:off x="3413520" y="1543320"/>
            <a:ext cx="832680" cy="18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2"/>
          <p:cNvSpPr/>
          <p:nvPr/>
        </p:nvSpPr>
        <p:spPr>
          <a:xfrm rot="10800000">
            <a:off x="2424240" y="2716200"/>
            <a:ext cx="16934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78960" y="1792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"/>
          <p:cNvSpPr/>
          <p:nvPr/>
        </p:nvSpPr>
        <p:spPr>
          <a:xfrm>
            <a:off x="1296720" y="3525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"/>
          <p:cNvSpPr/>
          <p:nvPr/>
        </p:nvSpPr>
        <p:spPr>
          <a:xfrm>
            <a:off x="6782400" y="36144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"/>
          <p:cNvSpPr/>
          <p:nvPr/>
        </p:nvSpPr>
        <p:spPr>
          <a:xfrm>
            <a:off x="6782400" y="180864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"/>
          <p:cNvSpPr/>
          <p:nvPr/>
        </p:nvSpPr>
        <p:spPr>
          <a:xfrm>
            <a:off x="6165000" y="60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6"/>
          <p:cNvSpPr/>
          <p:nvPr/>
        </p:nvSpPr>
        <p:spPr>
          <a:xfrm>
            <a:off x="1888920" y="91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2" name="Google Shape;573;p47" descr=""/>
          <p:cNvPicPr/>
          <p:nvPr/>
        </p:nvPicPr>
        <p:blipFill>
          <a:blip r:embed="rId1"/>
          <a:stretch/>
        </p:blipFill>
        <p:spPr>
          <a:xfrm>
            <a:off x="96804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43" name="Google Shape;574;p47" descr=""/>
          <p:cNvPicPr/>
          <p:nvPr/>
        </p:nvPicPr>
        <p:blipFill>
          <a:blip r:embed="rId2"/>
          <a:stretch/>
        </p:blipFill>
        <p:spPr>
          <a:xfrm>
            <a:off x="158580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44" name="Google Shape;575;p47" descr=""/>
          <p:cNvPicPr/>
          <p:nvPr/>
        </p:nvPicPr>
        <p:blipFill>
          <a:blip r:embed="rId3"/>
          <a:stretch/>
        </p:blipFill>
        <p:spPr>
          <a:xfrm>
            <a:off x="702216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45" name="Google Shape;576;p47" descr=""/>
          <p:cNvPicPr/>
          <p:nvPr/>
        </p:nvPicPr>
        <p:blipFill>
          <a:blip r:embed="rId4"/>
          <a:stretch/>
        </p:blipFill>
        <p:spPr>
          <a:xfrm>
            <a:off x="707148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46" name="Google Shape;577;p47" descr=""/>
          <p:cNvPicPr/>
          <p:nvPr/>
        </p:nvPicPr>
        <p:blipFill>
          <a:blip r:embed="rId5"/>
          <a:stretch/>
        </p:blipFill>
        <p:spPr>
          <a:xfrm>
            <a:off x="6454080" y="34380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47" name="Google Shape;578;p47" descr=""/>
          <p:cNvPicPr/>
          <p:nvPr/>
        </p:nvPicPr>
        <p:blipFill>
          <a:blip r:embed="rId6"/>
          <a:stretch/>
        </p:blipFill>
        <p:spPr>
          <a:xfrm>
            <a:off x="2103480" y="31248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48" name="Google Shape;579;p47" descr=""/>
          <p:cNvPicPr/>
          <p:nvPr/>
        </p:nvPicPr>
        <p:blipFill>
          <a:blip r:embed="rId7"/>
          <a:stretch/>
        </p:blipFill>
        <p:spPr>
          <a:xfrm>
            <a:off x="2584440" y="107640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49" name="Google Shape;580;p47" descr=""/>
          <p:cNvPicPr/>
          <p:nvPr/>
        </p:nvPicPr>
        <p:blipFill>
          <a:blip r:embed="rId8"/>
          <a:stretch/>
        </p:blipFill>
        <p:spPr>
          <a:xfrm>
            <a:off x="1449000" y="275112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50" name="Google Shape;581;p47" descr=""/>
          <p:cNvPicPr/>
          <p:nvPr/>
        </p:nvPicPr>
        <p:blipFill>
          <a:blip r:embed="rId9"/>
          <a:stretch/>
        </p:blipFill>
        <p:spPr>
          <a:xfrm>
            <a:off x="2066760" y="450972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51" name="Google Shape;582;p47" descr=""/>
          <p:cNvPicPr/>
          <p:nvPr/>
        </p:nvPicPr>
        <p:blipFill>
          <a:blip r:embed="rId10"/>
          <a:stretch/>
        </p:blipFill>
        <p:spPr>
          <a:xfrm>
            <a:off x="6935040" y="104508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52" name="Google Shape;583;p47" descr=""/>
          <p:cNvPicPr/>
          <p:nvPr/>
        </p:nvPicPr>
        <p:blipFill>
          <a:blip r:embed="rId11"/>
          <a:stretch/>
        </p:blipFill>
        <p:spPr>
          <a:xfrm>
            <a:off x="7552080" y="295308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53" name="Google Shape;584;p47" descr=""/>
          <p:cNvPicPr/>
          <p:nvPr/>
        </p:nvPicPr>
        <p:blipFill>
          <a:blip r:embed="rId12"/>
          <a:stretch/>
        </p:blipFill>
        <p:spPr>
          <a:xfrm>
            <a:off x="7503120" y="459900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54" name="Google Shape;585;p47" descr=""/>
          <p:cNvPicPr/>
          <p:nvPr/>
        </p:nvPicPr>
        <p:blipFill>
          <a:blip r:embed="rId13"/>
          <a:stretch/>
        </p:blipFill>
        <p:spPr>
          <a:xfrm>
            <a:off x="3971520" y="3525480"/>
            <a:ext cx="1200960" cy="1200960"/>
          </a:xfrm>
          <a:prstGeom prst="rect">
            <a:avLst/>
          </a:prstGeom>
          <a:ln>
            <a:noFill/>
          </a:ln>
        </p:spPr>
      </p:pic>
      <p:sp>
        <p:nvSpPr>
          <p:cNvPr id="355" name="CustomShape 7"/>
          <p:cNvSpPr/>
          <p:nvPr/>
        </p:nvSpPr>
        <p:spPr>
          <a:xfrm flipH="1">
            <a:off x="3077280" y="4125960"/>
            <a:ext cx="89316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8"/>
          <p:cNvSpPr/>
          <p:nvPr/>
        </p:nvSpPr>
        <p:spPr>
          <a:xfrm>
            <a:off x="5172480" y="4125960"/>
            <a:ext cx="1248120" cy="5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9"/>
          <p:cNvSpPr/>
          <p:nvPr/>
        </p:nvSpPr>
        <p:spPr>
          <a:xfrm flipH="1" rot="10800000">
            <a:off x="5088600" y="3150720"/>
            <a:ext cx="1570320" cy="71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0"/>
          <p:cNvSpPr/>
          <p:nvPr/>
        </p:nvSpPr>
        <p:spPr>
          <a:xfrm flipH="1" rot="10800000">
            <a:off x="4820400" y="1645560"/>
            <a:ext cx="1439280" cy="18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1"/>
          <p:cNvSpPr/>
          <p:nvPr/>
        </p:nvSpPr>
        <p:spPr>
          <a:xfrm rot="10800000">
            <a:off x="3413520" y="1543320"/>
            <a:ext cx="832680" cy="18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2"/>
          <p:cNvSpPr/>
          <p:nvPr/>
        </p:nvSpPr>
        <p:spPr>
          <a:xfrm rot="10800000">
            <a:off x="2424240" y="2716200"/>
            <a:ext cx="16934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3"/>
          <p:cNvSpPr/>
          <p:nvPr/>
        </p:nvSpPr>
        <p:spPr>
          <a:xfrm>
            <a:off x="3462840" y="1306080"/>
            <a:ext cx="361800" cy="16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4"/>
          <p:cNvSpPr/>
          <p:nvPr/>
        </p:nvSpPr>
        <p:spPr>
          <a:xfrm flipH="1" rot="10800000">
            <a:off x="2424240" y="2053440"/>
            <a:ext cx="1383120" cy="4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5"/>
          <p:cNvSpPr/>
          <p:nvPr/>
        </p:nvSpPr>
        <p:spPr>
          <a:xfrm flipH="1" rot="10800000">
            <a:off x="2832840" y="2484000"/>
            <a:ext cx="1290240" cy="133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6"/>
          <p:cNvSpPr/>
          <p:nvPr/>
        </p:nvSpPr>
        <p:spPr>
          <a:xfrm rot="10800000">
            <a:off x="5197680" y="2684520"/>
            <a:ext cx="1389600" cy="140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7"/>
          <p:cNvSpPr/>
          <p:nvPr/>
        </p:nvSpPr>
        <p:spPr>
          <a:xfrm rot="10800000">
            <a:off x="5795280" y="2202480"/>
            <a:ext cx="889920" cy="44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8"/>
          <p:cNvSpPr/>
          <p:nvPr/>
        </p:nvSpPr>
        <p:spPr>
          <a:xfrm flipH="1">
            <a:off x="5857200" y="1248840"/>
            <a:ext cx="350640" cy="3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678960" y="1792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"/>
          <p:cNvSpPr/>
          <p:nvPr/>
        </p:nvSpPr>
        <p:spPr>
          <a:xfrm>
            <a:off x="1296720" y="3525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6782400" y="36144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"/>
          <p:cNvSpPr/>
          <p:nvPr/>
        </p:nvSpPr>
        <p:spPr>
          <a:xfrm>
            <a:off x="6782400" y="180864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5"/>
          <p:cNvSpPr/>
          <p:nvPr/>
        </p:nvSpPr>
        <p:spPr>
          <a:xfrm>
            <a:off x="6165000" y="6048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6"/>
          <p:cNvSpPr/>
          <p:nvPr/>
        </p:nvSpPr>
        <p:spPr>
          <a:xfrm>
            <a:off x="1888920" y="91800"/>
            <a:ext cx="1630800" cy="1556280"/>
          </a:xfrm>
          <a:prstGeom prst="ellipse">
            <a:avLst/>
          </a:prstGeom>
          <a:solidFill>
            <a:srgbClr val="b7b7b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73" name="Google Shape;609;p48" descr=""/>
          <p:cNvPicPr/>
          <p:nvPr/>
        </p:nvPicPr>
        <p:blipFill>
          <a:blip r:embed="rId1"/>
          <a:stretch/>
        </p:blipFill>
        <p:spPr>
          <a:xfrm>
            <a:off x="96804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74" name="Google Shape;610;p48" descr=""/>
          <p:cNvPicPr/>
          <p:nvPr/>
        </p:nvPicPr>
        <p:blipFill>
          <a:blip r:embed="rId2"/>
          <a:stretch/>
        </p:blipFill>
        <p:spPr>
          <a:xfrm>
            <a:off x="158580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75" name="Google Shape;611;p48" descr=""/>
          <p:cNvPicPr/>
          <p:nvPr/>
        </p:nvPicPr>
        <p:blipFill>
          <a:blip r:embed="rId3"/>
          <a:stretch/>
        </p:blipFill>
        <p:spPr>
          <a:xfrm>
            <a:off x="7022160" y="377712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76" name="Google Shape;612;p48" descr=""/>
          <p:cNvPicPr/>
          <p:nvPr/>
        </p:nvPicPr>
        <p:blipFill>
          <a:blip r:embed="rId4"/>
          <a:stretch/>
        </p:blipFill>
        <p:spPr>
          <a:xfrm>
            <a:off x="7071480" y="204516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77" name="Google Shape;613;p48" descr=""/>
          <p:cNvPicPr/>
          <p:nvPr/>
        </p:nvPicPr>
        <p:blipFill>
          <a:blip r:embed="rId5"/>
          <a:stretch/>
        </p:blipFill>
        <p:spPr>
          <a:xfrm>
            <a:off x="6454080" y="34380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78" name="Google Shape;614;p48" descr=""/>
          <p:cNvPicPr/>
          <p:nvPr/>
        </p:nvPicPr>
        <p:blipFill>
          <a:blip r:embed="rId6"/>
          <a:stretch/>
        </p:blipFill>
        <p:spPr>
          <a:xfrm>
            <a:off x="2103480" y="312480"/>
            <a:ext cx="1052640" cy="1052640"/>
          </a:xfrm>
          <a:prstGeom prst="rect">
            <a:avLst/>
          </a:prstGeom>
          <a:ln>
            <a:noFill/>
          </a:ln>
        </p:spPr>
      </p:pic>
      <p:pic>
        <p:nvPicPr>
          <p:cNvPr id="379" name="Google Shape;615;p48" descr=""/>
          <p:cNvPicPr/>
          <p:nvPr/>
        </p:nvPicPr>
        <p:blipFill>
          <a:blip r:embed="rId7"/>
          <a:stretch/>
        </p:blipFill>
        <p:spPr>
          <a:xfrm>
            <a:off x="2584440" y="107640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80" name="Google Shape;616;p48" descr=""/>
          <p:cNvPicPr/>
          <p:nvPr/>
        </p:nvPicPr>
        <p:blipFill>
          <a:blip r:embed="rId8"/>
          <a:stretch/>
        </p:blipFill>
        <p:spPr>
          <a:xfrm>
            <a:off x="1449000" y="275112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81" name="Google Shape;617;p48" descr=""/>
          <p:cNvPicPr/>
          <p:nvPr/>
        </p:nvPicPr>
        <p:blipFill>
          <a:blip r:embed="rId9"/>
          <a:stretch/>
        </p:blipFill>
        <p:spPr>
          <a:xfrm>
            <a:off x="2066760" y="450972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82" name="Google Shape;618;p48" descr=""/>
          <p:cNvPicPr/>
          <p:nvPr/>
        </p:nvPicPr>
        <p:blipFill>
          <a:blip r:embed="rId10"/>
          <a:stretch/>
        </p:blipFill>
        <p:spPr>
          <a:xfrm>
            <a:off x="6935040" y="104508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83" name="Google Shape;619;p48" descr=""/>
          <p:cNvPicPr/>
          <p:nvPr/>
        </p:nvPicPr>
        <p:blipFill>
          <a:blip r:embed="rId11"/>
          <a:stretch/>
        </p:blipFill>
        <p:spPr>
          <a:xfrm>
            <a:off x="7552080" y="295308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84" name="Google Shape;620;p48" descr=""/>
          <p:cNvPicPr/>
          <p:nvPr/>
        </p:nvPicPr>
        <p:blipFill>
          <a:blip r:embed="rId12"/>
          <a:stretch/>
        </p:blipFill>
        <p:spPr>
          <a:xfrm>
            <a:off x="7503120" y="4599000"/>
            <a:ext cx="571680" cy="571680"/>
          </a:xfrm>
          <a:prstGeom prst="rect">
            <a:avLst/>
          </a:prstGeom>
          <a:ln>
            <a:noFill/>
          </a:ln>
        </p:spPr>
      </p:pic>
      <p:pic>
        <p:nvPicPr>
          <p:cNvPr id="385" name="Google Shape;621;p48" descr=""/>
          <p:cNvPicPr/>
          <p:nvPr/>
        </p:nvPicPr>
        <p:blipFill>
          <a:blip r:embed="rId13"/>
          <a:stretch/>
        </p:blipFill>
        <p:spPr>
          <a:xfrm>
            <a:off x="3971520" y="3525480"/>
            <a:ext cx="1200960" cy="1200960"/>
          </a:xfrm>
          <a:prstGeom prst="rect">
            <a:avLst/>
          </a:prstGeom>
          <a:ln>
            <a:noFill/>
          </a:ln>
        </p:spPr>
      </p:pic>
      <p:sp>
        <p:nvSpPr>
          <p:cNvPr id="386" name="CustomShape 7"/>
          <p:cNvSpPr/>
          <p:nvPr/>
        </p:nvSpPr>
        <p:spPr>
          <a:xfrm flipH="1">
            <a:off x="3077280" y="4125960"/>
            <a:ext cx="89316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8"/>
          <p:cNvSpPr/>
          <p:nvPr/>
        </p:nvSpPr>
        <p:spPr>
          <a:xfrm>
            <a:off x="5172480" y="4125960"/>
            <a:ext cx="1248120" cy="5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9"/>
          <p:cNvSpPr/>
          <p:nvPr/>
        </p:nvSpPr>
        <p:spPr>
          <a:xfrm flipH="1" rot="10800000">
            <a:off x="5088600" y="3150720"/>
            <a:ext cx="1570320" cy="71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0"/>
          <p:cNvSpPr/>
          <p:nvPr/>
        </p:nvSpPr>
        <p:spPr>
          <a:xfrm flipH="1" rot="10800000">
            <a:off x="4820400" y="1645560"/>
            <a:ext cx="1439280" cy="18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1"/>
          <p:cNvSpPr/>
          <p:nvPr/>
        </p:nvSpPr>
        <p:spPr>
          <a:xfrm rot="10800000">
            <a:off x="3413520" y="1543320"/>
            <a:ext cx="832680" cy="18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2"/>
          <p:cNvSpPr/>
          <p:nvPr/>
        </p:nvSpPr>
        <p:spPr>
          <a:xfrm rot="10800000">
            <a:off x="2424240" y="2716200"/>
            <a:ext cx="16934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3"/>
          <p:cNvSpPr/>
          <p:nvPr/>
        </p:nvSpPr>
        <p:spPr>
          <a:xfrm>
            <a:off x="3462840" y="1306080"/>
            <a:ext cx="361800" cy="16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93" name="Google Shape;629;p48" descr=""/>
          <p:cNvPicPr/>
          <p:nvPr/>
        </p:nvPicPr>
        <p:blipFill>
          <a:blip r:embed="rId14"/>
          <a:stretch/>
        </p:blipFill>
        <p:spPr>
          <a:xfrm>
            <a:off x="3753360" y="574200"/>
            <a:ext cx="2103840" cy="2103840"/>
          </a:xfrm>
          <a:prstGeom prst="rect">
            <a:avLst/>
          </a:prstGeom>
          <a:ln>
            <a:noFill/>
          </a:ln>
        </p:spPr>
      </p:pic>
      <p:sp>
        <p:nvSpPr>
          <p:cNvPr id="394" name="CustomShape 14"/>
          <p:cNvSpPr/>
          <p:nvPr/>
        </p:nvSpPr>
        <p:spPr>
          <a:xfrm flipH="1" rot="10800000">
            <a:off x="2424240" y="2053440"/>
            <a:ext cx="1383120" cy="4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5"/>
          <p:cNvSpPr/>
          <p:nvPr/>
        </p:nvSpPr>
        <p:spPr>
          <a:xfrm flipH="1" rot="10800000">
            <a:off x="2832840" y="2484000"/>
            <a:ext cx="1290240" cy="133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6"/>
          <p:cNvSpPr/>
          <p:nvPr/>
        </p:nvSpPr>
        <p:spPr>
          <a:xfrm rot="10800000">
            <a:off x="5197680" y="2684520"/>
            <a:ext cx="1389600" cy="140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7"/>
          <p:cNvSpPr/>
          <p:nvPr/>
        </p:nvSpPr>
        <p:spPr>
          <a:xfrm rot="10800000">
            <a:off x="5795280" y="2202480"/>
            <a:ext cx="889920" cy="44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8"/>
          <p:cNvSpPr/>
          <p:nvPr/>
        </p:nvSpPr>
        <p:spPr>
          <a:xfrm flipH="1">
            <a:off x="5857200" y="1248840"/>
            <a:ext cx="350640" cy="3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0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9;p49" descr=""/>
          <p:cNvPicPr/>
          <p:nvPr/>
        </p:nvPicPr>
        <p:blipFill>
          <a:blip r:embed="rId1"/>
          <a:stretch/>
        </p:blipFill>
        <p:spPr>
          <a:xfrm>
            <a:off x="6896880" y="3512880"/>
            <a:ext cx="375120" cy="375120"/>
          </a:xfrm>
          <a:prstGeom prst="rect">
            <a:avLst/>
          </a:prstGeom>
          <a:ln>
            <a:noFill/>
          </a:ln>
        </p:spPr>
      </p:pic>
      <p:sp>
        <p:nvSpPr>
          <p:cNvPr id="400" name="CustomShape 1"/>
          <p:cNvSpPr/>
          <p:nvPr/>
        </p:nvSpPr>
        <p:spPr>
          <a:xfrm>
            <a:off x="6540840" y="3456000"/>
            <a:ext cx="11160" cy="11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1" name="Google Shape;641;p49" descr=""/>
          <p:cNvPicPr/>
          <p:nvPr/>
        </p:nvPicPr>
        <p:blipFill>
          <a:blip r:embed="rId2"/>
          <a:stretch/>
        </p:blipFill>
        <p:spPr>
          <a:xfrm>
            <a:off x="6912000" y="4088880"/>
            <a:ext cx="375120" cy="375120"/>
          </a:xfrm>
          <a:prstGeom prst="rect">
            <a:avLst/>
          </a:prstGeom>
          <a:ln>
            <a:noFill/>
          </a:ln>
        </p:spPr>
      </p:pic>
      <p:sp>
        <p:nvSpPr>
          <p:cNvPr id="402" name="CustomShape 2"/>
          <p:cNvSpPr/>
          <p:nvPr/>
        </p:nvSpPr>
        <p:spPr>
          <a:xfrm>
            <a:off x="1259640" y="3560400"/>
            <a:ext cx="536436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5000" spc="-1" strike="noStrike">
                <a:solidFill>
                  <a:srgbClr val="f3f3f3"/>
                </a:solidFill>
                <a:latin typeface="Lato"/>
                <a:ea typeface="Lato"/>
              </a:rPr>
              <a:t>Pablo Corbalán</a:t>
            </a:r>
            <a:endParaRPr b="0" lang="es-E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8723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17985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1023840" y="3211200"/>
            <a:ext cx="709596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41ffa1"/>
                </a:solidFill>
                <a:latin typeface="Roboto Mono"/>
                <a:ea typeface="Roboto Mono"/>
              </a:rPr>
              <a:t>ATAQUES DE DENEGACIÓN DE SERVICIO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2011320" y="4318560"/>
            <a:ext cx="49291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/>
          <p:cNvSpPr/>
          <p:nvPr/>
        </p:nvSpPr>
        <p:spPr>
          <a:xfrm>
            <a:off x="2914560" y="4014720"/>
            <a:ext cx="3166920" cy="5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1ffa1"/>
                </a:solidFill>
                <a:latin typeface="Lato"/>
                <a:ea typeface="Lato"/>
              </a:rPr>
              <a:t>D</a:t>
            </a:r>
            <a:r>
              <a:rPr b="0" lang="es" sz="1400" spc="-1" strike="noStrike">
                <a:solidFill>
                  <a:srgbClr val="ffffff"/>
                </a:solidFill>
                <a:latin typeface="Lato"/>
                <a:ea typeface="Lato"/>
              </a:rPr>
              <a:t>enial </a:t>
            </a:r>
            <a:r>
              <a:rPr b="0" lang="es" sz="1400" spc="-1" strike="noStrike">
                <a:solidFill>
                  <a:srgbClr val="41ffa1"/>
                </a:solidFill>
                <a:latin typeface="Lato"/>
                <a:ea typeface="Lato"/>
              </a:rPr>
              <a:t>o</a:t>
            </a:r>
            <a:r>
              <a:rPr b="0" lang="es" sz="1400" spc="-1" strike="noStrike">
                <a:solidFill>
                  <a:srgbClr val="ffffff"/>
                </a:solidFill>
                <a:latin typeface="Lato"/>
                <a:ea typeface="Lato"/>
              </a:rPr>
              <a:t>f </a:t>
            </a:r>
            <a:r>
              <a:rPr b="0" lang="es" sz="1400" spc="-1" strike="noStrike">
                <a:solidFill>
                  <a:srgbClr val="41ffa1"/>
                </a:solidFill>
                <a:latin typeface="Lato"/>
                <a:ea typeface="Lato"/>
              </a:rPr>
              <a:t>S</a:t>
            </a:r>
            <a:r>
              <a:rPr b="0" lang="es" sz="1400" spc="-1" strike="noStrike">
                <a:solidFill>
                  <a:srgbClr val="ffffff"/>
                </a:solidFill>
                <a:latin typeface="Lato"/>
                <a:ea typeface="Lato"/>
              </a:rPr>
              <a:t>ervice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55" name="Google Shape;162;p16" descr=""/>
          <p:cNvPicPr/>
          <p:nvPr/>
        </p:nvPicPr>
        <p:blipFill>
          <a:blip r:embed="rId1"/>
          <a:stretch/>
        </p:blipFill>
        <p:spPr>
          <a:xfrm>
            <a:off x="3469320" y="502560"/>
            <a:ext cx="2205000" cy="2205000"/>
          </a:xfrm>
          <a:prstGeom prst="rect">
            <a:avLst/>
          </a:prstGeom>
          <a:ln>
            <a:noFill/>
          </a:ln>
        </p:spPr>
      </p:pic>
      <p:pic>
        <p:nvPicPr>
          <p:cNvPr id="56" name="Google Shape;163;p16" descr=""/>
          <p:cNvPicPr/>
          <p:nvPr/>
        </p:nvPicPr>
        <p:blipFill>
          <a:blip r:embed="rId2"/>
          <a:stretch/>
        </p:blipFill>
        <p:spPr>
          <a:xfrm>
            <a:off x="3223080" y="256320"/>
            <a:ext cx="2697840" cy="269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8723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17985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2011320" y="4318560"/>
            <a:ext cx="49291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1133280" y="800280"/>
            <a:ext cx="672948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6500" spc="-1" strike="noStrike">
                <a:solidFill>
                  <a:srgbClr val="ffffff"/>
                </a:solidFill>
                <a:latin typeface="Roboto Mono"/>
                <a:ea typeface="Roboto Mono"/>
              </a:rPr>
              <a:t>ORDENADORES</a:t>
            </a:r>
            <a:endParaRPr b="0" lang="es-ES" sz="6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8723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"/>
          <p:cNvSpPr/>
          <p:nvPr/>
        </p:nvSpPr>
        <p:spPr>
          <a:xfrm>
            <a:off x="17985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3"/>
          <p:cNvSpPr/>
          <p:nvPr/>
        </p:nvSpPr>
        <p:spPr>
          <a:xfrm>
            <a:off x="2011320" y="4318560"/>
            <a:ext cx="49291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>
            <a:off x="1133280" y="800280"/>
            <a:ext cx="672948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6500" spc="-1" strike="noStrike">
                <a:solidFill>
                  <a:srgbClr val="ffffff"/>
                </a:solidFill>
                <a:latin typeface="Roboto Mono"/>
                <a:ea typeface="Roboto Mono"/>
              </a:rPr>
              <a:t>ORDENADORES</a:t>
            </a:r>
            <a:endParaRPr b="0" lang="es-ES" sz="6500" spc="-1" strike="noStrike">
              <a:latin typeface="Arial"/>
            </a:endParaRPr>
          </a:p>
        </p:txBody>
      </p:sp>
      <p:pic>
        <p:nvPicPr>
          <p:cNvPr id="65" name="Google Shape;180;p18" descr=""/>
          <p:cNvPicPr/>
          <p:nvPr/>
        </p:nvPicPr>
        <p:blipFill>
          <a:blip r:embed="rId1"/>
          <a:stretch/>
        </p:blipFill>
        <p:spPr>
          <a:xfrm>
            <a:off x="1479240" y="2123280"/>
            <a:ext cx="2594880" cy="259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8723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1798560" y="502560"/>
            <a:ext cx="53989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2011320" y="4318560"/>
            <a:ext cx="49291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4"/>
          <p:cNvSpPr/>
          <p:nvPr/>
        </p:nvSpPr>
        <p:spPr>
          <a:xfrm>
            <a:off x="1133280" y="800280"/>
            <a:ext cx="672948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6500" spc="-1" strike="noStrike">
                <a:solidFill>
                  <a:srgbClr val="ffffff"/>
                </a:solidFill>
                <a:latin typeface="Roboto Mono"/>
                <a:ea typeface="Roboto Mono"/>
              </a:rPr>
              <a:t>ORDENADORES</a:t>
            </a:r>
            <a:endParaRPr b="0" lang="es-ES" sz="6500" spc="-1" strike="noStrike">
              <a:latin typeface="Arial"/>
            </a:endParaRPr>
          </a:p>
        </p:txBody>
      </p:sp>
      <p:pic>
        <p:nvPicPr>
          <p:cNvPr id="70" name="Google Shape;189;p19" descr=""/>
          <p:cNvPicPr/>
          <p:nvPr/>
        </p:nvPicPr>
        <p:blipFill>
          <a:blip r:embed="rId1"/>
          <a:stretch/>
        </p:blipFill>
        <p:spPr>
          <a:xfrm>
            <a:off x="1479240" y="2123280"/>
            <a:ext cx="2594880" cy="2594880"/>
          </a:xfrm>
          <a:prstGeom prst="rect">
            <a:avLst/>
          </a:prstGeom>
          <a:ln>
            <a:noFill/>
          </a:ln>
        </p:spPr>
      </p:pic>
      <p:pic>
        <p:nvPicPr>
          <p:cNvPr id="71" name="Google Shape;190;p19" descr=""/>
          <p:cNvPicPr/>
          <p:nvPr/>
        </p:nvPicPr>
        <p:blipFill>
          <a:blip r:embed="rId2"/>
          <a:stretch/>
        </p:blipFill>
        <p:spPr>
          <a:xfrm>
            <a:off x="4289760" y="1945440"/>
            <a:ext cx="3067560" cy="306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195;p20" descr=""/>
          <p:cNvPicPr/>
          <p:nvPr/>
        </p:nvPicPr>
        <p:blipFill>
          <a:blip r:embed="rId1"/>
          <a:stretch/>
        </p:blipFill>
        <p:spPr>
          <a:xfrm>
            <a:off x="3891600" y="252720"/>
            <a:ext cx="4637880" cy="463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200;p21" descr=""/>
          <p:cNvPicPr/>
          <p:nvPr/>
        </p:nvPicPr>
        <p:blipFill>
          <a:blip r:embed="rId1"/>
          <a:srcRect l="0" t="-1668" r="-1668" b="0"/>
          <a:stretch/>
        </p:blipFill>
        <p:spPr>
          <a:xfrm rot="5400000">
            <a:off x="2127240" y="1156680"/>
            <a:ext cx="2254680" cy="2254680"/>
          </a:xfrm>
          <a:prstGeom prst="rect">
            <a:avLst/>
          </a:prstGeom>
          <a:ln>
            <a:noFill/>
          </a:ln>
        </p:spPr>
      </p:pic>
      <p:pic>
        <p:nvPicPr>
          <p:cNvPr id="74" name="Google Shape;201;p21" descr=""/>
          <p:cNvPicPr/>
          <p:nvPr/>
        </p:nvPicPr>
        <p:blipFill>
          <a:blip r:embed="rId2"/>
          <a:stretch/>
        </p:blipFill>
        <p:spPr>
          <a:xfrm>
            <a:off x="3891600" y="252720"/>
            <a:ext cx="4637880" cy="4637880"/>
          </a:xfrm>
          <a:prstGeom prst="rect">
            <a:avLst/>
          </a:prstGeom>
          <a:ln>
            <a:noFill/>
          </a:ln>
        </p:spPr>
      </p:pic>
      <p:pic>
        <p:nvPicPr>
          <p:cNvPr id="75" name="Google Shape;202;p21" descr=""/>
          <p:cNvPicPr/>
          <p:nvPr/>
        </p:nvPicPr>
        <p:blipFill>
          <a:blip r:embed="rId3"/>
          <a:srcRect l="0" t="-1668" r="-1668" b="0"/>
          <a:stretch/>
        </p:blipFill>
        <p:spPr>
          <a:xfrm rot="5400000">
            <a:off x="0" y="1156680"/>
            <a:ext cx="2254680" cy="225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41ffa1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2020-10-23T16:06:04Z</dcterms:modified>
  <cp:revision>1</cp:revision>
  <dc:subject/>
  <dc:title/>
</cp:coreProperties>
</file>