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0" r:id="rId4"/>
    <p:sldId id="258"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E23A9D-BD0E-6FAD-60E0-D36225A3A2AF}" v="489" dt="2024-10-30T10:48:34.0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0" autoAdjust="0"/>
    <p:restoredTop sz="94660"/>
  </p:normalViewPr>
  <p:slideViewPr>
    <p:cSldViewPr snapToGrid="0">
      <p:cViewPr varScale="1">
        <p:scale>
          <a:sx n="73" d="100"/>
          <a:sy n="73" d="100"/>
        </p:scale>
        <p:origin x="72"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é Antonio Rosa De Orellana-Pizarro" userId="S::joseantonio.rosaorellanapizarr@usp.ceu.es::a829ae33-6b87-4325-989f-aa5dec2a2cf9" providerId="AD" clId="Web-{8FE23A9D-BD0E-6FAD-60E0-D36225A3A2AF}"/>
    <pc:docChg chg="addSld delSld modSld addMainMaster delMainMaster">
      <pc:chgData name="José Antonio Rosa De Orellana-Pizarro" userId="S::joseantonio.rosaorellanapizarr@usp.ceu.es::a829ae33-6b87-4325-989f-aa5dec2a2cf9" providerId="AD" clId="Web-{8FE23A9D-BD0E-6FAD-60E0-D36225A3A2AF}" dt="2024-10-30T10:48:34.019" v="486" actId="14100"/>
      <pc:docMkLst>
        <pc:docMk/>
      </pc:docMkLst>
      <pc:sldChg chg="addSp modSp mod setBg modClrScheme setClrOvrMap chgLayout">
        <pc:chgData name="José Antonio Rosa De Orellana-Pizarro" userId="S::joseantonio.rosaorellanapizarr@usp.ceu.es::a829ae33-6b87-4325-989f-aa5dec2a2cf9" providerId="AD" clId="Web-{8FE23A9D-BD0E-6FAD-60E0-D36225A3A2AF}" dt="2024-10-30T10:46:31.265" v="485" actId="20577"/>
        <pc:sldMkLst>
          <pc:docMk/>
          <pc:sldMk cId="2406273178" sldId="256"/>
        </pc:sldMkLst>
        <pc:spChg chg="mod">
          <ac:chgData name="José Antonio Rosa De Orellana-Pizarro" userId="S::joseantonio.rosaorellanapizarr@usp.ceu.es::a829ae33-6b87-4325-989f-aa5dec2a2cf9" providerId="AD" clId="Web-{8FE23A9D-BD0E-6FAD-60E0-D36225A3A2AF}" dt="2024-10-30T09:54:11.379" v="62" actId="20577"/>
          <ac:spMkLst>
            <pc:docMk/>
            <pc:sldMk cId="2406273178" sldId="256"/>
            <ac:spMk id="2" creationId="{00000000-0000-0000-0000-000000000000}"/>
          </ac:spMkLst>
        </pc:spChg>
        <pc:spChg chg="mod">
          <ac:chgData name="José Antonio Rosa De Orellana-Pizarro" userId="S::joseantonio.rosaorellanapizarr@usp.ceu.es::a829ae33-6b87-4325-989f-aa5dec2a2cf9" providerId="AD" clId="Web-{8FE23A9D-BD0E-6FAD-60E0-D36225A3A2AF}" dt="2024-10-30T10:46:31.265" v="485" actId="20577"/>
          <ac:spMkLst>
            <pc:docMk/>
            <pc:sldMk cId="2406273178" sldId="256"/>
            <ac:spMk id="3" creationId="{00000000-0000-0000-0000-000000000000}"/>
          </ac:spMkLst>
        </pc:spChg>
        <pc:spChg chg="add">
          <ac:chgData name="José Antonio Rosa De Orellana-Pizarro" userId="S::joseantonio.rosaorellanapizarr@usp.ceu.es::a829ae33-6b87-4325-989f-aa5dec2a2cf9" providerId="AD" clId="Web-{8FE23A9D-BD0E-6FAD-60E0-D36225A3A2AF}" dt="2024-10-30T09:34:43.152" v="14"/>
          <ac:spMkLst>
            <pc:docMk/>
            <pc:sldMk cId="2406273178" sldId="256"/>
            <ac:spMk id="9" creationId="{DB4A12B6-EF0D-43E8-8C17-4FAD4D2766E4}"/>
          </ac:spMkLst>
        </pc:spChg>
        <pc:spChg chg="add">
          <ac:chgData name="José Antonio Rosa De Orellana-Pizarro" userId="S::joseantonio.rosaorellanapizarr@usp.ceu.es::a829ae33-6b87-4325-989f-aa5dec2a2cf9" providerId="AD" clId="Web-{8FE23A9D-BD0E-6FAD-60E0-D36225A3A2AF}" dt="2024-10-30T09:34:43.152" v="14"/>
          <ac:spMkLst>
            <pc:docMk/>
            <pc:sldMk cId="2406273178" sldId="256"/>
            <ac:spMk id="11" creationId="{AE107525-0C02-447F-8A3F-553320A7230E}"/>
          </ac:spMkLst>
        </pc:spChg>
        <pc:spChg chg="add">
          <ac:chgData name="José Antonio Rosa De Orellana-Pizarro" userId="S::joseantonio.rosaorellanapizarr@usp.ceu.es::a829ae33-6b87-4325-989f-aa5dec2a2cf9" providerId="AD" clId="Web-{8FE23A9D-BD0E-6FAD-60E0-D36225A3A2AF}" dt="2024-10-30T09:34:43.152" v="14"/>
          <ac:spMkLst>
            <pc:docMk/>
            <pc:sldMk cId="2406273178" sldId="256"/>
            <ac:spMk id="13" creationId="{AB7A42E3-05D8-4A0B-9D4E-20EF581E57C0}"/>
          </ac:spMkLst>
        </pc:spChg>
        <pc:picChg chg="add">
          <ac:chgData name="José Antonio Rosa De Orellana-Pizarro" userId="S::joseantonio.rosaorellanapizarr@usp.ceu.es::a829ae33-6b87-4325-989f-aa5dec2a2cf9" providerId="AD" clId="Web-{8FE23A9D-BD0E-6FAD-60E0-D36225A3A2AF}" dt="2024-10-30T09:34:43.152" v="14"/>
          <ac:picMkLst>
            <pc:docMk/>
            <pc:sldMk cId="2406273178" sldId="256"/>
            <ac:picMk id="4" creationId="{70805380-5AEE-6B4A-8565-CDF9B53056C0}"/>
          </ac:picMkLst>
        </pc:picChg>
        <pc:cxnChg chg="add">
          <ac:chgData name="José Antonio Rosa De Orellana-Pizarro" userId="S::joseantonio.rosaorellanapizarr@usp.ceu.es::a829ae33-6b87-4325-989f-aa5dec2a2cf9" providerId="AD" clId="Web-{8FE23A9D-BD0E-6FAD-60E0-D36225A3A2AF}" dt="2024-10-30T09:34:43.152" v="14"/>
          <ac:cxnSpMkLst>
            <pc:docMk/>
            <pc:sldMk cId="2406273178" sldId="256"/>
            <ac:cxnSpMk id="15" creationId="{6EE9A54B-189D-4645-8254-FDC4210EC6DB}"/>
          </ac:cxnSpMkLst>
        </pc:cxnChg>
        <pc:cxnChg chg="add">
          <ac:chgData name="José Antonio Rosa De Orellana-Pizarro" userId="S::joseantonio.rosaorellanapizarr@usp.ceu.es::a829ae33-6b87-4325-989f-aa5dec2a2cf9" providerId="AD" clId="Web-{8FE23A9D-BD0E-6FAD-60E0-D36225A3A2AF}" dt="2024-10-30T09:34:43.152" v="14"/>
          <ac:cxnSpMkLst>
            <pc:docMk/>
            <pc:sldMk cId="2406273178" sldId="256"/>
            <ac:cxnSpMk id="17" creationId="{511CE48F-D5E4-4520-AF1E-8F85CFBDA596}"/>
          </ac:cxnSpMkLst>
        </pc:cxnChg>
        <pc:cxnChg chg="add">
          <ac:chgData name="José Antonio Rosa De Orellana-Pizarro" userId="S::joseantonio.rosaorellanapizarr@usp.ceu.es::a829ae33-6b87-4325-989f-aa5dec2a2cf9" providerId="AD" clId="Web-{8FE23A9D-BD0E-6FAD-60E0-D36225A3A2AF}" dt="2024-10-30T09:34:43.152" v="14"/>
          <ac:cxnSpMkLst>
            <pc:docMk/>
            <pc:sldMk cId="2406273178" sldId="256"/>
            <ac:cxnSpMk id="19" creationId="{41448851-39AD-4943-BF9C-C50704E08377}"/>
          </ac:cxnSpMkLst>
        </pc:cxnChg>
      </pc:sldChg>
      <pc:sldChg chg="addSp delSp modSp new">
        <pc:chgData name="José Antonio Rosa De Orellana-Pizarro" userId="S::joseantonio.rosaorellanapizarr@usp.ceu.es::a829ae33-6b87-4325-989f-aa5dec2a2cf9" providerId="AD" clId="Web-{8FE23A9D-BD0E-6FAD-60E0-D36225A3A2AF}" dt="2024-10-30T10:44:57.981" v="470" actId="14100"/>
        <pc:sldMkLst>
          <pc:docMk/>
          <pc:sldMk cId="2078506896" sldId="257"/>
        </pc:sldMkLst>
        <pc:spChg chg="mod">
          <ac:chgData name="José Antonio Rosa De Orellana-Pizarro" userId="S::joseantonio.rosaorellanapizarr@usp.ceu.es::a829ae33-6b87-4325-989f-aa5dec2a2cf9" providerId="AD" clId="Web-{8FE23A9D-BD0E-6FAD-60E0-D36225A3A2AF}" dt="2024-10-30T09:54:35.864" v="64" actId="20577"/>
          <ac:spMkLst>
            <pc:docMk/>
            <pc:sldMk cId="2078506896" sldId="257"/>
            <ac:spMk id="2" creationId="{A8549349-D1E3-6DFD-E1FA-7A98B477439E}"/>
          </ac:spMkLst>
        </pc:spChg>
        <pc:spChg chg="mod">
          <ac:chgData name="José Antonio Rosa De Orellana-Pizarro" userId="S::joseantonio.rosaorellanapizarr@usp.ceu.es::a829ae33-6b87-4325-989f-aa5dec2a2cf9" providerId="AD" clId="Web-{8FE23A9D-BD0E-6FAD-60E0-D36225A3A2AF}" dt="2024-10-30T10:25:40.379" v="384" actId="20577"/>
          <ac:spMkLst>
            <pc:docMk/>
            <pc:sldMk cId="2078506896" sldId="257"/>
            <ac:spMk id="3" creationId="{63FE008B-117E-4127-4CDB-3D912624D5AD}"/>
          </ac:spMkLst>
        </pc:spChg>
        <pc:spChg chg="add del mod">
          <ac:chgData name="José Antonio Rosa De Orellana-Pizarro" userId="S::joseantonio.rosaorellanapizarr@usp.ceu.es::a829ae33-6b87-4325-989f-aa5dec2a2cf9" providerId="AD" clId="Web-{8FE23A9D-BD0E-6FAD-60E0-D36225A3A2AF}" dt="2024-10-30T09:58:09.402" v="92"/>
          <ac:spMkLst>
            <pc:docMk/>
            <pc:sldMk cId="2078506896" sldId="257"/>
            <ac:spMk id="4" creationId="{3BD8C5EB-ACFC-576D-5194-A000A1BFA037}"/>
          </ac:spMkLst>
        </pc:spChg>
        <pc:spChg chg="add mod">
          <ac:chgData name="José Antonio Rosa De Orellana-Pizarro" userId="S::joseantonio.rosaorellanapizarr@usp.ceu.es::a829ae33-6b87-4325-989f-aa5dec2a2cf9" providerId="AD" clId="Web-{8FE23A9D-BD0E-6FAD-60E0-D36225A3A2AF}" dt="2024-10-30T10:44:11.464" v="454" actId="20577"/>
          <ac:spMkLst>
            <pc:docMk/>
            <pc:sldMk cId="2078506896" sldId="257"/>
            <ac:spMk id="6" creationId="{F99B05F6-8721-AA8E-7048-71D7AB778258}"/>
          </ac:spMkLst>
        </pc:spChg>
        <pc:spChg chg="add del mod">
          <ac:chgData name="José Antonio Rosa De Orellana-Pizarro" userId="S::joseantonio.rosaorellanapizarr@usp.ceu.es::a829ae33-6b87-4325-989f-aa5dec2a2cf9" providerId="AD" clId="Web-{8FE23A9D-BD0E-6FAD-60E0-D36225A3A2AF}" dt="2024-10-30T09:59:35.343" v="107"/>
          <ac:spMkLst>
            <pc:docMk/>
            <pc:sldMk cId="2078506896" sldId="257"/>
            <ac:spMk id="7" creationId="{7FBBE0EF-856D-8D7B-4A41-773ED2EFEC5D}"/>
          </ac:spMkLst>
        </pc:spChg>
        <pc:spChg chg="add del mod">
          <ac:chgData name="José Antonio Rosa De Orellana-Pizarro" userId="S::joseantonio.rosaorellanapizarr@usp.ceu.es::a829ae33-6b87-4325-989f-aa5dec2a2cf9" providerId="AD" clId="Web-{8FE23A9D-BD0E-6FAD-60E0-D36225A3A2AF}" dt="2024-10-30T09:59:54.843" v="113"/>
          <ac:spMkLst>
            <pc:docMk/>
            <pc:sldMk cId="2078506896" sldId="257"/>
            <ac:spMk id="9" creationId="{9F310631-AD95-FA39-5FAB-7BD5809EB5FF}"/>
          </ac:spMkLst>
        </pc:spChg>
        <pc:spChg chg="add del mod">
          <ac:chgData name="José Antonio Rosa De Orellana-Pizarro" userId="S::joseantonio.rosaorellanapizarr@usp.ceu.es::a829ae33-6b87-4325-989f-aa5dec2a2cf9" providerId="AD" clId="Web-{8FE23A9D-BD0E-6FAD-60E0-D36225A3A2AF}" dt="2024-10-30T10:44:57.981" v="470" actId="14100"/>
          <ac:spMkLst>
            <pc:docMk/>
            <pc:sldMk cId="2078506896" sldId="257"/>
            <ac:spMk id="11" creationId="{648C27F5-C3D1-36EF-0A94-64BA5FDF8EF6}"/>
          </ac:spMkLst>
        </pc:spChg>
        <pc:graphicFrameChg chg="add del">
          <ac:chgData name="José Antonio Rosa De Orellana-Pizarro" userId="S::joseantonio.rosaorellanapizarr@usp.ceu.es::a829ae33-6b87-4325-989f-aa5dec2a2cf9" providerId="AD" clId="Web-{8FE23A9D-BD0E-6FAD-60E0-D36225A3A2AF}" dt="2024-10-30T10:07:12.280" v="191"/>
          <ac:graphicFrameMkLst>
            <pc:docMk/>
            <pc:sldMk cId="2078506896" sldId="257"/>
            <ac:graphicFrameMk id="13" creationId="{12DBE2CA-E1AD-7BE0-2124-835D5F2E4EE3}"/>
          </ac:graphicFrameMkLst>
        </pc:graphicFrameChg>
      </pc:sldChg>
      <pc:sldChg chg="addSp delSp modSp new mod setBg setClrOvrMap">
        <pc:chgData name="José Antonio Rosa De Orellana-Pizarro" userId="S::joseantonio.rosaorellanapizarr@usp.ceu.es::a829ae33-6b87-4325-989f-aa5dec2a2cf9" providerId="AD" clId="Web-{8FE23A9D-BD0E-6FAD-60E0-D36225A3A2AF}" dt="2024-10-30T10:06:03.684" v="188"/>
        <pc:sldMkLst>
          <pc:docMk/>
          <pc:sldMk cId="3904790698" sldId="258"/>
        </pc:sldMkLst>
        <pc:spChg chg="mod ord">
          <ac:chgData name="José Antonio Rosa De Orellana-Pizarro" userId="S::joseantonio.rosaorellanapizarr@usp.ceu.es::a829ae33-6b87-4325-989f-aa5dec2a2cf9" providerId="AD" clId="Web-{8FE23A9D-BD0E-6FAD-60E0-D36225A3A2AF}" dt="2024-10-30T10:06:03.684" v="188"/>
          <ac:spMkLst>
            <pc:docMk/>
            <pc:sldMk cId="3904790698" sldId="258"/>
            <ac:spMk id="2" creationId="{599B5D62-64F7-7B6B-6891-D454C56A76EE}"/>
          </ac:spMkLst>
        </pc:spChg>
        <pc:spChg chg="del">
          <ac:chgData name="José Antonio Rosa De Orellana-Pizarro" userId="S::joseantonio.rosaorellanapizarr@usp.ceu.es::a829ae33-6b87-4325-989f-aa5dec2a2cf9" providerId="AD" clId="Web-{8FE23A9D-BD0E-6FAD-60E0-D36225A3A2AF}" dt="2024-10-30T09:36:30.015" v="35"/>
          <ac:spMkLst>
            <pc:docMk/>
            <pc:sldMk cId="3904790698" sldId="258"/>
            <ac:spMk id="3" creationId="{399D5625-4DD0-E0DC-CF32-435C00132D16}"/>
          </ac:spMkLst>
        </pc:spChg>
        <pc:spChg chg="add del">
          <ac:chgData name="José Antonio Rosa De Orellana-Pizarro" userId="S::joseantonio.rosaorellanapizarr@usp.ceu.es::a829ae33-6b87-4325-989f-aa5dec2a2cf9" providerId="AD" clId="Web-{8FE23A9D-BD0E-6FAD-60E0-D36225A3A2AF}" dt="2024-10-30T10:05:44.855" v="186"/>
          <ac:spMkLst>
            <pc:docMk/>
            <pc:sldMk cId="3904790698" sldId="258"/>
            <ac:spMk id="6" creationId="{2DC4AA0A-D9C3-4A0B-990D-1BCB0022A696}"/>
          </ac:spMkLst>
        </pc:spChg>
        <pc:spChg chg="add del">
          <ac:chgData name="José Antonio Rosa De Orellana-Pizarro" userId="S::joseantonio.rosaorellanapizarr@usp.ceu.es::a829ae33-6b87-4325-989f-aa5dec2a2cf9" providerId="AD" clId="Web-{8FE23A9D-BD0E-6FAD-60E0-D36225A3A2AF}" dt="2024-10-30T10:05:44.855" v="186"/>
          <ac:spMkLst>
            <pc:docMk/>
            <pc:sldMk cId="3904790698" sldId="258"/>
            <ac:spMk id="7" creationId="{370878C7-7719-40BD-AA97-751A85670594}"/>
          </ac:spMkLst>
        </pc:spChg>
        <pc:spChg chg="add del">
          <ac:chgData name="José Antonio Rosa De Orellana-Pizarro" userId="S::joseantonio.rosaorellanapizarr@usp.ceu.es::a829ae33-6b87-4325-989f-aa5dec2a2cf9" providerId="AD" clId="Web-{8FE23A9D-BD0E-6FAD-60E0-D36225A3A2AF}" dt="2024-10-30T10:05:44.855" v="186"/>
          <ac:spMkLst>
            <pc:docMk/>
            <pc:sldMk cId="3904790698" sldId="258"/>
            <ac:spMk id="8" creationId="{22D51D5E-4CEB-C85E-715E-6C2135602A57}"/>
          </ac:spMkLst>
        </pc:spChg>
        <pc:spChg chg="add del">
          <ac:chgData name="José Antonio Rosa De Orellana-Pizarro" userId="S::joseantonio.rosaorellanapizarr@usp.ceu.es::a829ae33-6b87-4325-989f-aa5dec2a2cf9" providerId="AD" clId="Web-{8FE23A9D-BD0E-6FAD-60E0-D36225A3A2AF}" dt="2024-10-30T10:05:33.979" v="184"/>
          <ac:spMkLst>
            <pc:docMk/>
            <pc:sldMk cId="3904790698" sldId="258"/>
            <ac:spMk id="9" creationId="{904DB13E-F722-4ED6-BB00-556651E95281}"/>
          </ac:spMkLst>
        </pc:spChg>
        <pc:spChg chg="add del">
          <ac:chgData name="José Antonio Rosa De Orellana-Pizarro" userId="S::joseantonio.rosaorellanapizarr@usp.ceu.es::a829ae33-6b87-4325-989f-aa5dec2a2cf9" providerId="AD" clId="Web-{8FE23A9D-BD0E-6FAD-60E0-D36225A3A2AF}" dt="2024-10-30T10:05:44.855" v="186"/>
          <ac:spMkLst>
            <pc:docMk/>
            <pc:sldMk cId="3904790698" sldId="258"/>
            <ac:spMk id="10" creationId="{1D9D3865-C494-4C4A-8495-8245E905469D}"/>
          </ac:spMkLst>
        </pc:spChg>
        <pc:spChg chg="add del">
          <ac:chgData name="José Antonio Rosa De Orellana-Pizarro" userId="S::joseantonio.rosaorellanapizarr@usp.ceu.es::a829ae33-6b87-4325-989f-aa5dec2a2cf9" providerId="AD" clId="Web-{8FE23A9D-BD0E-6FAD-60E0-D36225A3A2AF}" dt="2024-10-30T10:05:33.979" v="184"/>
          <ac:spMkLst>
            <pc:docMk/>
            <pc:sldMk cId="3904790698" sldId="258"/>
            <ac:spMk id="11" creationId="{1419E3D9-C5FB-41A9-B6D2-DFB210BB6211}"/>
          </ac:spMkLst>
        </pc:spChg>
        <pc:spChg chg="add del">
          <ac:chgData name="José Antonio Rosa De Orellana-Pizarro" userId="S::joseantonio.rosaorellanapizarr@usp.ceu.es::a829ae33-6b87-4325-989f-aa5dec2a2cf9" providerId="AD" clId="Web-{8FE23A9D-BD0E-6FAD-60E0-D36225A3A2AF}" dt="2024-10-30T10:05:33.979" v="184"/>
          <ac:spMkLst>
            <pc:docMk/>
            <pc:sldMk cId="3904790698" sldId="258"/>
            <ac:spMk id="13" creationId="{367909BF-1DF7-4ACE-8F58-6CF719BB27E5}"/>
          </ac:spMkLst>
        </pc:spChg>
        <pc:spChg chg="add del">
          <ac:chgData name="José Antonio Rosa De Orellana-Pizarro" userId="S::joseantonio.rosaorellanapizarr@usp.ceu.es::a829ae33-6b87-4325-989f-aa5dec2a2cf9" providerId="AD" clId="Web-{8FE23A9D-BD0E-6FAD-60E0-D36225A3A2AF}" dt="2024-10-30T10:06:03.684" v="188"/>
          <ac:spMkLst>
            <pc:docMk/>
            <pc:sldMk cId="3904790698" sldId="258"/>
            <ac:spMk id="14" creationId="{904DB13E-F722-4ED6-BB00-556651E95281}"/>
          </ac:spMkLst>
        </pc:spChg>
        <pc:spChg chg="add del">
          <ac:chgData name="José Antonio Rosa De Orellana-Pizarro" userId="S::joseantonio.rosaorellanapizarr@usp.ceu.es::a829ae33-6b87-4325-989f-aa5dec2a2cf9" providerId="AD" clId="Web-{8FE23A9D-BD0E-6FAD-60E0-D36225A3A2AF}" dt="2024-10-30T10:05:33.979" v="184"/>
          <ac:spMkLst>
            <pc:docMk/>
            <pc:sldMk cId="3904790698" sldId="258"/>
            <ac:spMk id="15" creationId="{89E8BEDB-0BBC-4F21-9CFB-8530D664C343}"/>
          </ac:spMkLst>
        </pc:spChg>
        <pc:spChg chg="add del">
          <ac:chgData name="José Antonio Rosa De Orellana-Pizarro" userId="S::joseantonio.rosaorellanapizarr@usp.ceu.es::a829ae33-6b87-4325-989f-aa5dec2a2cf9" providerId="AD" clId="Web-{8FE23A9D-BD0E-6FAD-60E0-D36225A3A2AF}" dt="2024-10-30T10:06:03.684" v="188"/>
          <ac:spMkLst>
            <pc:docMk/>
            <pc:sldMk cId="3904790698" sldId="258"/>
            <ac:spMk id="16" creationId="{1419E3D9-C5FB-41A9-B6D2-DFB210BB6211}"/>
          </ac:spMkLst>
        </pc:spChg>
        <pc:spChg chg="add del">
          <ac:chgData name="José Antonio Rosa De Orellana-Pizarro" userId="S::joseantonio.rosaorellanapizarr@usp.ceu.es::a829ae33-6b87-4325-989f-aa5dec2a2cf9" providerId="AD" clId="Web-{8FE23A9D-BD0E-6FAD-60E0-D36225A3A2AF}" dt="2024-10-30T10:06:03.684" v="188"/>
          <ac:spMkLst>
            <pc:docMk/>
            <pc:sldMk cId="3904790698" sldId="258"/>
            <ac:spMk id="21" creationId="{367909BF-1DF7-4ACE-8F58-6CF719BB27E5}"/>
          </ac:spMkLst>
        </pc:spChg>
        <pc:spChg chg="add del">
          <ac:chgData name="José Antonio Rosa De Orellana-Pizarro" userId="S::joseantonio.rosaorellanapizarr@usp.ceu.es::a829ae33-6b87-4325-989f-aa5dec2a2cf9" providerId="AD" clId="Web-{8FE23A9D-BD0E-6FAD-60E0-D36225A3A2AF}" dt="2024-10-30T10:05:33.979" v="184"/>
          <ac:spMkLst>
            <pc:docMk/>
            <pc:sldMk cId="3904790698" sldId="258"/>
            <ac:spMk id="22" creationId="{420551B3-B4DA-48EE-988C-4FAEAEB5CE98}"/>
          </ac:spMkLst>
        </pc:spChg>
        <pc:spChg chg="add del">
          <ac:chgData name="José Antonio Rosa De Orellana-Pizarro" userId="S::joseantonio.rosaorellanapizarr@usp.ceu.es::a829ae33-6b87-4325-989f-aa5dec2a2cf9" providerId="AD" clId="Web-{8FE23A9D-BD0E-6FAD-60E0-D36225A3A2AF}" dt="2024-10-30T10:06:03.684" v="188"/>
          <ac:spMkLst>
            <pc:docMk/>
            <pc:sldMk cId="3904790698" sldId="258"/>
            <ac:spMk id="23" creationId="{89E8BEDB-0BBC-4F21-9CFB-8530D664C343}"/>
          </ac:spMkLst>
        </pc:spChg>
        <pc:spChg chg="add del">
          <ac:chgData name="José Antonio Rosa De Orellana-Pizarro" userId="S::joseantonio.rosaorellanapizarr@usp.ceu.es::a829ae33-6b87-4325-989f-aa5dec2a2cf9" providerId="AD" clId="Web-{8FE23A9D-BD0E-6FAD-60E0-D36225A3A2AF}" dt="2024-10-30T10:05:33.979" v="184"/>
          <ac:spMkLst>
            <pc:docMk/>
            <pc:sldMk cId="3904790698" sldId="258"/>
            <ac:spMk id="24" creationId="{D5B012D8-7F27-4758-9AC6-C889B154BD73}"/>
          </ac:spMkLst>
        </pc:spChg>
        <pc:spChg chg="add del">
          <ac:chgData name="José Antonio Rosa De Orellana-Pizarro" userId="S::joseantonio.rosaorellanapizarr@usp.ceu.es::a829ae33-6b87-4325-989f-aa5dec2a2cf9" providerId="AD" clId="Web-{8FE23A9D-BD0E-6FAD-60E0-D36225A3A2AF}" dt="2024-10-30T10:05:33.979" v="184"/>
          <ac:spMkLst>
            <pc:docMk/>
            <pc:sldMk cId="3904790698" sldId="258"/>
            <ac:spMk id="26" creationId="{4063B759-00FC-46D1-9898-8E8625268FAF}"/>
          </ac:spMkLst>
        </pc:spChg>
        <pc:spChg chg="add del">
          <ac:chgData name="José Antonio Rosa De Orellana-Pizarro" userId="S::joseantonio.rosaorellanapizarr@usp.ceu.es::a829ae33-6b87-4325-989f-aa5dec2a2cf9" providerId="AD" clId="Web-{8FE23A9D-BD0E-6FAD-60E0-D36225A3A2AF}" dt="2024-10-30T10:06:03.684" v="188"/>
          <ac:spMkLst>
            <pc:docMk/>
            <pc:sldMk cId="3904790698" sldId="258"/>
            <ac:spMk id="27" creationId="{420551B3-B4DA-48EE-988C-4FAEAEB5CE98}"/>
          </ac:spMkLst>
        </pc:spChg>
        <pc:spChg chg="add del">
          <ac:chgData name="José Antonio Rosa De Orellana-Pizarro" userId="S::joseantonio.rosaorellanapizarr@usp.ceu.es::a829ae33-6b87-4325-989f-aa5dec2a2cf9" providerId="AD" clId="Web-{8FE23A9D-BD0E-6FAD-60E0-D36225A3A2AF}" dt="2024-10-30T10:06:03.684" v="188"/>
          <ac:spMkLst>
            <pc:docMk/>
            <pc:sldMk cId="3904790698" sldId="258"/>
            <ac:spMk id="28" creationId="{0B121716-8B64-478F-ABDB-17030AD1B711}"/>
          </ac:spMkLst>
        </pc:spChg>
        <pc:grpChg chg="add del">
          <ac:chgData name="José Antonio Rosa De Orellana-Pizarro" userId="S::joseantonio.rosaorellanapizarr@usp.ceu.es::a829ae33-6b87-4325-989f-aa5dec2a2cf9" providerId="AD" clId="Web-{8FE23A9D-BD0E-6FAD-60E0-D36225A3A2AF}" dt="2024-10-30T10:05:33.979" v="184"/>
          <ac:grpSpMkLst>
            <pc:docMk/>
            <pc:sldMk cId="3904790698" sldId="258"/>
            <ac:grpSpMk id="17" creationId="{E26428D7-C6F3-473D-A360-A3F5C3E8728C}"/>
          </ac:grpSpMkLst>
        </pc:grpChg>
        <pc:grpChg chg="add del">
          <ac:chgData name="José Antonio Rosa De Orellana-Pizarro" userId="S::joseantonio.rosaorellanapizarr@usp.ceu.es::a829ae33-6b87-4325-989f-aa5dec2a2cf9" providerId="AD" clId="Web-{8FE23A9D-BD0E-6FAD-60E0-D36225A3A2AF}" dt="2024-10-30T10:06:03.684" v="188"/>
          <ac:grpSpMkLst>
            <pc:docMk/>
            <pc:sldMk cId="3904790698" sldId="258"/>
            <ac:grpSpMk id="25" creationId="{E26428D7-C6F3-473D-A360-A3F5C3E8728C}"/>
          </ac:grpSpMkLst>
        </pc:grpChg>
        <pc:picChg chg="add mod ord">
          <ac:chgData name="José Antonio Rosa De Orellana-Pizarro" userId="S::joseantonio.rosaorellanapizarr@usp.ceu.es::a829ae33-6b87-4325-989f-aa5dec2a2cf9" providerId="AD" clId="Web-{8FE23A9D-BD0E-6FAD-60E0-D36225A3A2AF}" dt="2024-10-30T10:06:03.684" v="188"/>
          <ac:picMkLst>
            <pc:docMk/>
            <pc:sldMk cId="3904790698" sldId="258"/>
            <ac:picMk id="4" creationId="{9D8470C7-89D2-0A24-DB30-C007846DF4CE}"/>
          </ac:picMkLst>
        </pc:picChg>
        <pc:cxnChg chg="add del">
          <ac:chgData name="José Antonio Rosa De Orellana-Pizarro" userId="S::joseantonio.rosaorellanapizarr@usp.ceu.es::a829ae33-6b87-4325-989f-aa5dec2a2cf9" providerId="AD" clId="Web-{8FE23A9D-BD0E-6FAD-60E0-D36225A3A2AF}" dt="2024-10-30T10:05:44.855" v="186"/>
          <ac:cxnSpMkLst>
            <pc:docMk/>
            <pc:sldMk cId="3904790698" sldId="258"/>
            <ac:cxnSpMk id="12" creationId="{B78EE79F-FCAA-4CF9-9746-730B51FC4CB3}"/>
          </ac:cxnSpMkLst>
        </pc:cxnChg>
      </pc:sldChg>
      <pc:sldChg chg="addSp delSp modSp new del">
        <pc:chgData name="José Antonio Rosa De Orellana-Pizarro" userId="S::joseantonio.rosaorellanapizarr@usp.ceu.es::a829ae33-6b87-4325-989f-aa5dec2a2cf9" providerId="AD" clId="Web-{8FE23A9D-BD0E-6FAD-60E0-D36225A3A2AF}" dt="2024-10-30T10:43:52.853" v="447"/>
        <pc:sldMkLst>
          <pc:docMk/>
          <pc:sldMk cId="2433456320" sldId="259"/>
        </pc:sldMkLst>
        <pc:spChg chg="mod">
          <ac:chgData name="José Antonio Rosa De Orellana-Pizarro" userId="S::joseantonio.rosaorellanapizarr@usp.ceu.es::a829ae33-6b87-4325-989f-aa5dec2a2cf9" providerId="AD" clId="Web-{8FE23A9D-BD0E-6FAD-60E0-D36225A3A2AF}" dt="2024-10-30T10:09:08.643" v="198" actId="20577"/>
          <ac:spMkLst>
            <pc:docMk/>
            <pc:sldMk cId="2433456320" sldId="259"/>
            <ac:spMk id="2" creationId="{B5476977-A407-DBE5-A5B1-801C54D904A5}"/>
          </ac:spMkLst>
        </pc:spChg>
        <pc:spChg chg="mod">
          <ac:chgData name="José Antonio Rosa De Orellana-Pizarro" userId="S::joseantonio.rosaorellanapizarr@usp.ceu.es::a829ae33-6b87-4325-989f-aa5dec2a2cf9" providerId="AD" clId="Web-{8FE23A9D-BD0E-6FAD-60E0-D36225A3A2AF}" dt="2024-10-30T10:40:58.816" v="426" actId="14100"/>
          <ac:spMkLst>
            <pc:docMk/>
            <pc:sldMk cId="2433456320" sldId="259"/>
            <ac:spMk id="3" creationId="{BDB7229A-94E0-6EBC-C9F0-0F0CF46FBAF6}"/>
          </ac:spMkLst>
        </pc:spChg>
        <pc:spChg chg="add mod">
          <ac:chgData name="José Antonio Rosa De Orellana-Pizarro" userId="S::joseantonio.rosaorellanapizarr@usp.ceu.es::a829ae33-6b87-4325-989f-aa5dec2a2cf9" providerId="AD" clId="Web-{8FE23A9D-BD0E-6FAD-60E0-D36225A3A2AF}" dt="2024-10-30T10:42:31.101" v="431" actId="20577"/>
          <ac:spMkLst>
            <pc:docMk/>
            <pc:sldMk cId="2433456320" sldId="259"/>
            <ac:spMk id="5" creationId="{9AE55D6E-CC5E-FCD4-B3A3-CF0937D8C005}"/>
          </ac:spMkLst>
        </pc:spChg>
        <pc:spChg chg="add del">
          <ac:chgData name="José Antonio Rosa De Orellana-Pizarro" userId="S::joseantonio.rosaorellanapizarr@usp.ceu.es::a829ae33-6b87-4325-989f-aa5dec2a2cf9" providerId="AD" clId="Web-{8FE23A9D-BD0E-6FAD-60E0-D36225A3A2AF}" dt="2024-10-30T10:42:46.414" v="433"/>
          <ac:spMkLst>
            <pc:docMk/>
            <pc:sldMk cId="2433456320" sldId="259"/>
            <ac:spMk id="7" creationId="{6E5DD914-1F66-6379-5845-C0FCBFAF11AD}"/>
          </ac:spMkLst>
        </pc:spChg>
      </pc:sldChg>
      <pc:sldChg chg="addSp modSp add replId">
        <pc:chgData name="José Antonio Rosa De Orellana-Pizarro" userId="S::joseantonio.rosaorellanapizarr@usp.ceu.es::a829ae33-6b87-4325-989f-aa5dec2a2cf9" providerId="AD" clId="Web-{8FE23A9D-BD0E-6FAD-60E0-D36225A3A2AF}" dt="2024-10-30T10:48:34.019" v="486" actId="14100"/>
        <pc:sldMkLst>
          <pc:docMk/>
          <pc:sldMk cId="61565445" sldId="260"/>
        </pc:sldMkLst>
        <pc:spChg chg="mod">
          <ac:chgData name="José Antonio Rosa De Orellana-Pizarro" userId="S::joseantonio.rosaorellanapizarr@usp.ceu.es::a829ae33-6b87-4325-989f-aa5dec2a2cf9" providerId="AD" clId="Web-{8FE23A9D-BD0E-6FAD-60E0-D36225A3A2AF}" dt="2024-10-30T10:43:37.665" v="446" actId="1076"/>
          <ac:spMkLst>
            <pc:docMk/>
            <pc:sldMk cId="61565445" sldId="260"/>
            <ac:spMk id="3" creationId="{BDB7229A-94E0-6EBC-C9F0-0F0CF46FBAF6}"/>
          </ac:spMkLst>
        </pc:spChg>
        <pc:spChg chg="add mod">
          <ac:chgData name="José Antonio Rosa De Orellana-Pizarro" userId="S::joseantonio.rosaorellanapizarr@usp.ceu.es::a829ae33-6b87-4325-989f-aa5dec2a2cf9" providerId="AD" clId="Web-{8FE23A9D-BD0E-6FAD-60E0-D36225A3A2AF}" dt="2024-10-30T10:48:34.019" v="486" actId="14100"/>
          <ac:spMkLst>
            <pc:docMk/>
            <pc:sldMk cId="61565445" sldId="260"/>
            <ac:spMk id="6" creationId="{37D9DB0F-47E6-C31D-84E5-771042F37C0C}"/>
          </ac:spMkLst>
        </pc:spChg>
      </pc:sldChg>
      <pc:sldMasterChg chg="del delSldLayout">
        <pc:chgData name="José Antonio Rosa De Orellana-Pizarro" userId="S::joseantonio.rosaorellanapizarr@usp.ceu.es::a829ae33-6b87-4325-989f-aa5dec2a2cf9" providerId="AD" clId="Web-{8FE23A9D-BD0E-6FAD-60E0-D36225A3A2AF}" dt="2024-10-30T09:34:43.152" v="14"/>
        <pc:sldMasterMkLst>
          <pc:docMk/>
          <pc:sldMasterMk cId="2933118997" sldId="2147483648"/>
        </pc:sldMasterMkLst>
        <pc:sldLayoutChg chg="del">
          <pc:chgData name="José Antonio Rosa De Orellana-Pizarro" userId="S::joseantonio.rosaorellanapizarr@usp.ceu.es::a829ae33-6b87-4325-989f-aa5dec2a2cf9" providerId="AD" clId="Web-{8FE23A9D-BD0E-6FAD-60E0-D36225A3A2AF}" dt="2024-10-30T09:34:43.152" v="14"/>
          <pc:sldLayoutMkLst>
            <pc:docMk/>
            <pc:sldMasterMk cId="2933118997" sldId="2147483648"/>
            <pc:sldLayoutMk cId="2288191458" sldId="2147483649"/>
          </pc:sldLayoutMkLst>
        </pc:sldLayoutChg>
        <pc:sldLayoutChg chg="del">
          <pc:chgData name="José Antonio Rosa De Orellana-Pizarro" userId="S::joseantonio.rosaorellanapizarr@usp.ceu.es::a829ae33-6b87-4325-989f-aa5dec2a2cf9" providerId="AD" clId="Web-{8FE23A9D-BD0E-6FAD-60E0-D36225A3A2AF}" dt="2024-10-30T09:34:43.152" v="14"/>
          <pc:sldLayoutMkLst>
            <pc:docMk/>
            <pc:sldMasterMk cId="2933118997" sldId="2147483648"/>
            <pc:sldLayoutMk cId="3398174421" sldId="2147483650"/>
          </pc:sldLayoutMkLst>
        </pc:sldLayoutChg>
        <pc:sldLayoutChg chg="del">
          <pc:chgData name="José Antonio Rosa De Orellana-Pizarro" userId="S::joseantonio.rosaorellanapizarr@usp.ceu.es::a829ae33-6b87-4325-989f-aa5dec2a2cf9" providerId="AD" clId="Web-{8FE23A9D-BD0E-6FAD-60E0-D36225A3A2AF}" dt="2024-10-30T09:34:43.152" v="14"/>
          <pc:sldLayoutMkLst>
            <pc:docMk/>
            <pc:sldMasterMk cId="2933118997" sldId="2147483648"/>
            <pc:sldLayoutMk cId="2339700568" sldId="2147483651"/>
          </pc:sldLayoutMkLst>
        </pc:sldLayoutChg>
        <pc:sldLayoutChg chg="del">
          <pc:chgData name="José Antonio Rosa De Orellana-Pizarro" userId="S::joseantonio.rosaorellanapizarr@usp.ceu.es::a829ae33-6b87-4325-989f-aa5dec2a2cf9" providerId="AD" clId="Web-{8FE23A9D-BD0E-6FAD-60E0-D36225A3A2AF}" dt="2024-10-30T09:34:43.152" v="14"/>
          <pc:sldLayoutMkLst>
            <pc:docMk/>
            <pc:sldMasterMk cId="2933118997" sldId="2147483648"/>
            <pc:sldLayoutMk cId="979029867" sldId="2147483652"/>
          </pc:sldLayoutMkLst>
        </pc:sldLayoutChg>
        <pc:sldLayoutChg chg="del">
          <pc:chgData name="José Antonio Rosa De Orellana-Pizarro" userId="S::joseantonio.rosaorellanapizarr@usp.ceu.es::a829ae33-6b87-4325-989f-aa5dec2a2cf9" providerId="AD" clId="Web-{8FE23A9D-BD0E-6FAD-60E0-D36225A3A2AF}" dt="2024-10-30T09:34:43.152" v="14"/>
          <pc:sldLayoutMkLst>
            <pc:docMk/>
            <pc:sldMasterMk cId="2933118997" sldId="2147483648"/>
            <pc:sldLayoutMk cId="1752394269" sldId="2147483653"/>
          </pc:sldLayoutMkLst>
        </pc:sldLayoutChg>
        <pc:sldLayoutChg chg="del">
          <pc:chgData name="José Antonio Rosa De Orellana-Pizarro" userId="S::joseantonio.rosaorellanapizarr@usp.ceu.es::a829ae33-6b87-4325-989f-aa5dec2a2cf9" providerId="AD" clId="Web-{8FE23A9D-BD0E-6FAD-60E0-D36225A3A2AF}" dt="2024-10-30T09:34:43.152" v="14"/>
          <pc:sldLayoutMkLst>
            <pc:docMk/>
            <pc:sldMasterMk cId="2933118997" sldId="2147483648"/>
            <pc:sldLayoutMk cId="3630658609" sldId="2147483654"/>
          </pc:sldLayoutMkLst>
        </pc:sldLayoutChg>
        <pc:sldLayoutChg chg="del">
          <pc:chgData name="José Antonio Rosa De Orellana-Pizarro" userId="S::joseantonio.rosaorellanapizarr@usp.ceu.es::a829ae33-6b87-4325-989f-aa5dec2a2cf9" providerId="AD" clId="Web-{8FE23A9D-BD0E-6FAD-60E0-D36225A3A2AF}" dt="2024-10-30T09:34:43.152" v="14"/>
          <pc:sldLayoutMkLst>
            <pc:docMk/>
            <pc:sldMasterMk cId="2933118997" sldId="2147483648"/>
            <pc:sldLayoutMk cId="3682375612" sldId="2147483655"/>
          </pc:sldLayoutMkLst>
        </pc:sldLayoutChg>
        <pc:sldLayoutChg chg="del">
          <pc:chgData name="José Antonio Rosa De Orellana-Pizarro" userId="S::joseantonio.rosaorellanapizarr@usp.ceu.es::a829ae33-6b87-4325-989f-aa5dec2a2cf9" providerId="AD" clId="Web-{8FE23A9D-BD0E-6FAD-60E0-D36225A3A2AF}" dt="2024-10-30T09:34:43.152" v="14"/>
          <pc:sldLayoutMkLst>
            <pc:docMk/>
            <pc:sldMasterMk cId="2933118997" sldId="2147483648"/>
            <pc:sldLayoutMk cId="1360449816" sldId="2147483656"/>
          </pc:sldLayoutMkLst>
        </pc:sldLayoutChg>
        <pc:sldLayoutChg chg="del">
          <pc:chgData name="José Antonio Rosa De Orellana-Pizarro" userId="S::joseantonio.rosaorellanapizarr@usp.ceu.es::a829ae33-6b87-4325-989f-aa5dec2a2cf9" providerId="AD" clId="Web-{8FE23A9D-BD0E-6FAD-60E0-D36225A3A2AF}" dt="2024-10-30T09:34:43.152" v="14"/>
          <pc:sldLayoutMkLst>
            <pc:docMk/>
            <pc:sldMasterMk cId="2933118997" sldId="2147483648"/>
            <pc:sldLayoutMk cId="383603595" sldId="2147483657"/>
          </pc:sldLayoutMkLst>
        </pc:sldLayoutChg>
        <pc:sldLayoutChg chg="del">
          <pc:chgData name="José Antonio Rosa De Orellana-Pizarro" userId="S::joseantonio.rosaorellanapizarr@usp.ceu.es::a829ae33-6b87-4325-989f-aa5dec2a2cf9" providerId="AD" clId="Web-{8FE23A9D-BD0E-6FAD-60E0-D36225A3A2AF}" dt="2024-10-30T09:34:43.152" v="14"/>
          <pc:sldLayoutMkLst>
            <pc:docMk/>
            <pc:sldMasterMk cId="2933118997" sldId="2147483648"/>
            <pc:sldLayoutMk cId="541863252" sldId="2147483658"/>
          </pc:sldLayoutMkLst>
        </pc:sldLayoutChg>
        <pc:sldLayoutChg chg="del">
          <pc:chgData name="José Antonio Rosa De Orellana-Pizarro" userId="S::joseantonio.rosaorellanapizarr@usp.ceu.es::a829ae33-6b87-4325-989f-aa5dec2a2cf9" providerId="AD" clId="Web-{8FE23A9D-BD0E-6FAD-60E0-D36225A3A2AF}" dt="2024-10-30T09:34:43.152" v="14"/>
          <pc:sldLayoutMkLst>
            <pc:docMk/>
            <pc:sldMasterMk cId="2933118997" sldId="2147483648"/>
            <pc:sldLayoutMk cId="2215096201" sldId="2147483659"/>
          </pc:sldLayoutMkLst>
        </pc:sldLayoutChg>
      </pc:sldMasterChg>
      <pc:sldMasterChg chg="add addSldLayout">
        <pc:chgData name="José Antonio Rosa De Orellana-Pizarro" userId="S::joseantonio.rosaorellanapizarr@usp.ceu.es::a829ae33-6b87-4325-989f-aa5dec2a2cf9" providerId="AD" clId="Web-{8FE23A9D-BD0E-6FAD-60E0-D36225A3A2AF}" dt="2024-10-30T09:34:43.152" v="14"/>
        <pc:sldMasterMkLst>
          <pc:docMk/>
          <pc:sldMasterMk cId="3878802307" sldId="2147483738"/>
        </pc:sldMasterMkLst>
        <pc:sldLayoutChg chg="add">
          <pc:chgData name="José Antonio Rosa De Orellana-Pizarro" userId="S::joseantonio.rosaorellanapizarr@usp.ceu.es::a829ae33-6b87-4325-989f-aa5dec2a2cf9" providerId="AD" clId="Web-{8FE23A9D-BD0E-6FAD-60E0-D36225A3A2AF}" dt="2024-10-30T09:34:43.152" v="14"/>
          <pc:sldLayoutMkLst>
            <pc:docMk/>
            <pc:sldMasterMk cId="3878802307" sldId="2147483738"/>
            <pc:sldLayoutMk cId="4140240238" sldId="2147483727"/>
          </pc:sldLayoutMkLst>
        </pc:sldLayoutChg>
        <pc:sldLayoutChg chg="add">
          <pc:chgData name="José Antonio Rosa De Orellana-Pizarro" userId="S::joseantonio.rosaorellanapizarr@usp.ceu.es::a829ae33-6b87-4325-989f-aa5dec2a2cf9" providerId="AD" clId="Web-{8FE23A9D-BD0E-6FAD-60E0-D36225A3A2AF}" dt="2024-10-30T09:34:43.152" v="14"/>
          <pc:sldLayoutMkLst>
            <pc:docMk/>
            <pc:sldMasterMk cId="3878802307" sldId="2147483738"/>
            <pc:sldLayoutMk cId="3971472783" sldId="2147483728"/>
          </pc:sldLayoutMkLst>
        </pc:sldLayoutChg>
        <pc:sldLayoutChg chg="add">
          <pc:chgData name="José Antonio Rosa De Orellana-Pizarro" userId="S::joseantonio.rosaorellanapizarr@usp.ceu.es::a829ae33-6b87-4325-989f-aa5dec2a2cf9" providerId="AD" clId="Web-{8FE23A9D-BD0E-6FAD-60E0-D36225A3A2AF}" dt="2024-10-30T09:34:43.152" v="14"/>
          <pc:sldLayoutMkLst>
            <pc:docMk/>
            <pc:sldMasterMk cId="3878802307" sldId="2147483738"/>
            <pc:sldLayoutMk cId="362984942" sldId="2147483729"/>
          </pc:sldLayoutMkLst>
        </pc:sldLayoutChg>
        <pc:sldLayoutChg chg="add">
          <pc:chgData name="José Antonio Rosa De Orellana-Pizarro" userId="S::joseantonio.rosaorellanapizarr@usp.ceu.es::a829ae33-6b87-4325-989f-aa5dec2a2cf9" providerId="AD" clId="Web-{8FE23A9D-BD0E-6FAD-60E0-D36225A3A2AF}" dt="2024-10-30T09:34:43.152" v="14"/>
          <pc:sldLayoutMkLst>
            <pc:docMk/>
            <pc:sldMasterMk cId="3878802307" sldId="2147483738"/>
            <pc:sldLayoutMk cId="2847796336" sldId="2147483730"/>
          </pc:sldLayoutMkLst>
        </pc:sldLayoutChg>
        <pc:sldLayoutChg chg="add">
          <pc:chgData name="José Antonio Rosa De Orellana-Pizarro" userId="S::joseantonio.rosaorellanapizarr@usp.ceu.es::a829ae33-6b87-4325-989f-aa5dec2a2cf9" providerId="AD" clId="Web-{8FE23A9D-BD0E-6FAD-60E0-D36225A3A2AF}" dt="2024-10-30T09:34:43.152" v="14"/>
          <pc:sldLayoutMkLst>
            <pc:docMk/>
            <pc:sldMasterMk cId="3878802307" sldId="2147483738"/>
            <pc:sldLayoutMk cId="3329095397" sldId="2147483731"/>
          </pc:sldLayoutMkLst>
        </pc:sldLayoutChg>
        <pc:sldLayoutChg chg="add">
          <pc:chgData name="José Antonio Rosa De Orellana-Pizarro" userId="S::joseantonio.rosaorellanapizarr@usp.ceu.es::a829ae33-6b87-4325-989f-aa5dec2a2cf9" providerId="AD" clId="Web-{8FE23A9D-BD0E-6FAD-60E0-D36225A3A2AF}" dt="2024-10-30T09:34:43.152" v="14"/>
          <pc:sldLayoutMkLst>
            <pc:docMk/>
            <pc:sldMasterMk cId="3878802307" sldId="2147483738"/>
            <pc:sldLayoutMk cId="1538953413" sldId="2147483732"/>
          </pc:sldLayoutMkLst>
        </pc:sldLayoutChg>
        <pc:sldLayoutChg chg="add">
          <pc:chgData name="José Antonio Rosa De Orellana-Pizarro" userId="S::joseantonio.rosaorellanapizarr@usp.ceu.es::a829ae33-6b87-4325-989f-aa5dec2a2cf9" providerId="AD" clId="Web-{8FE23A9D-BD0E-6FAD-60E0-D36225A3A2AF}" dt="2024-10-30T09:34:43.152" v="14"/>
          <pc:sldLayoutMkLst>
            <pc:docMk/>
            <pc:sldMasterMk cId="3878802307" sldId="2147483738"/>
            <pc:sldLayoutMk cId="3641720059" sldId="2147483733"/>
          </pc:sldLayoutMkLst>
        </pc:sldLayoutChg>
        <pc:sldLayoutChg chg="add">
          <pc:chgData name="José Antonio Rosa De Orellana-Pizarro" userId="S::joseantonio.rosaorellanapizarr@usp.ceu.es::a829ae33-6b87-4325-989f-aa5dec2a2cf9" providerId="AD" clId="Web-{8FE23A9D-BD0E-6FAD-60E0-D36225A3A2AF}" dt="2024-10-30T09:34:43.152" v="14"/>
          <pc:sldLayoutMkLst>
            <pc:docMk/>
            <pc:sldMasterMk cId="3878802307" sldId="2147483738"/>
            <pc:sldLayoutMk cId="970454174" sldId="2147483734"/>
          </pc:sldLayoutMkLst>
        </pc:sldLayoutChg>
        <pc:sldLayoutChg chg="add">
          <pc:chgData name="José Antonio Rosa De Orellana-Pizarro" userId="S::joseantonio.rosaorellanapizarr@usp.ceu.es::a829ae33-6b87-4325-989f-aa5dec2a2cf9" providerId="AD" clId="Web-{8FE23A9D-BD0E-6FAD-60E0-D36225A3A2AF}" dt="2024-10-30T09:34:43.152" v="14"/>
          <pc:sldLayoutMkLst>
            <pc:docMk/>
            <pc:sldMasterMk cId="3878802307" sldId="2147483738"/>
            <pc:sldLayoutMk cId="2429412193" sldId="2147483735"/>
          </pc:sldLayoutMkLst>
        </pc:sldLayoutChg>
        <pc:sldLayoutChg chg="add">
          <pc:chgData name="José Antonio Rosa De Orellana-Pizarro" userId="S::joseantonio.rosaorellanapizarr@usp.ceu.es::a829ae33-6b87-4325-989f-aa5dec2a2cf9" providerId="AD" clId="Web-{8FE23A9D-BD0E-6FAD-60E0-D36225A3A2AF}" dt="2024-10-30T09:34:43.152" v="14"/>
          <pc:sldLayoutMkLst>
            <pc:docMk/>
            <pc:sldMasterMk cId="3878802307" sldId="2147483738"/>
            <pc:sldLayoutMk cId="443534553" sldId="2147483736"/>
          </pc:sldLayoutMkLst>
        </pc:sldLayoutChg>
        <pc:sldLayoutChg chg="add">
          <pc:chgData name="José Antonio Rosa De Orellana-Pizarro" userId="S::joseantonio.rosaorellanapizarr@usp.ceu.es::a829ae33-6b87-4325-989f-aa5dec2a2cf9" providerId="AD" clId="Web-{8FE23A9D-BD0E-6FAD-60E0-D36225A3A2AF}" dt="2024-10-30T09:34:43.152" v="14"/>
          <pc:sldLayoutMkLst>
            <pc:docMk/>
            <pc:sldMasterMk cId="3878802307" sldId="2147483738"/>
            <pc:sldLayoutMk cId="2565212498" sldId="214748373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10/30/2024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970454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32909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641720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42941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10/30/2024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443534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565212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53895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414024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97147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10/30/2024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362984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10/30/2024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47796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10/30/2024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387880230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2" r:id="rId5"/>
    <p:sldLayoutId id="2147483727" r:id="rId6"/>
    <p:sldLayoutId id="2147483728" r:id="rId7"/>
    <p:sldLayoutId id="2147483729" r:id="rId8"/>
    <p:sldLayoutId id="2147483730" r:id="rId9"/>
    <p:sldLayoutId id="2147483731" r:id="rId10"/>
    <p:sldLayoutId id="2147483733" r:id="rId11"/>
  </p:sldLayoutIdLst>
  <p:hf sldNum="0" hdr="0" ftr="0" dt="0"/>
  <p:txStyles>
    <p:title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805380-5AEE-6B4A-8565-CDF9B53056C0}"/>
              </a:ext>
            </a:extLst>
          </p:cNvPr>
          <p:cNvPicPr>
            <a:picLocks noChangeAspect="1"/>
          </p:cNvPicPr>
          <p:nvPr/>
        </p:nvPicPr>
        <p:blipFill>
          <a:blip r:embed="rId2">
            <a:alphaModFix amt="90000"/>
          </a:blip>
          <a:srcRect t="19666" r="-2" b="-2"/>
          <a:stretch/>
        </p:blipFill>
        <p:spPr>
          <a:xfrm>
            <a:off x="1" y="10"/>
            <a:ext cx="12191999" cy="6857989"/>
          </a:xfrm>
          <a:prstGeom prst="rect">
            <a:avLst/>
          </a:prstGeom>
        </p:spPr>
      </p:pic>
      <p:sp>
        <p:nvSpPr>
          <p:cNvPr id="9" name="Rectangle 8">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sp>
      <p:sp>
        <p:nvSpPr>
          <p:cNvPr id="11" name="Rectangle 10">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sp>
      <p:sp>
        <p:nvSpPr>
          <p:cNvPr id="2" name="Título 1"/>
          <p:cNvSpPr>
            <a:spLocks noGrp="1"/>
          </p:cNvSpPr>
          <p:nvPr>
            <p:ph type="ctrTitle"/>
          </p:nvPr>
        </p:nvSpPr>
        <p:spPr>
          <a:xfrm>
            <a:off x="1629103" y="2244830"/>
            <a:ext cx="8933796" cy="2437232"/>
          </a:xfrm>
        </p:spPr>
        <p:txBody>
          <a:bodyPr>
            <a:normAutofit/>
          </a:bodyPr>
          <a:lstStyle/>
          <a:p>
            <a:r>
              <a:rPr lang="es-ES">
                <a:latin typeface="Times New Roman"/>
                <a:cs typeface="Times New Roman"/>
              </a:rPr>
              <a:t>Patrón </a:t>
            </a:r>
            <a:r>
              <a:rPr lang="es-ES" err="1">
                <a:latin typeface="Times New Roman"/>
                <a:cs typeface="Times New Roman"/>
              </a:rPr>
              <a:t>Strategy</a:t>
            </a:r>
            <a:endParaRPr lang="es-ES" err="1"/>
          </a:p>
        </p:txBody>
      </p:sp>
      <p:sp>
        <p:nvSpPr>
          <p:cNvPr id="3" name="Subtítulo 2"/>
          <p:cNvSpPr>
            <a:spLocks noGrp="1"/>
          </p:cNvSpPr>
          <p:nvPr>
            <p:ph type="subTitle" idx="1"/>
          </p:nvPr>
        </p:nvSpPr>
        <p:spPr>
          <a:xfrm>
            <a:off x="1629101" y="4682062"/>
            <a:ext cx="8936846" cy="457201"/>
          </a:xfrm>
        </p:spPr>
        <p:txBody>
          <a:bodyPr vert="horz" lIns="91440" tIns="45720" rIns="91440" bIns="45720" rtlCol="0" anchor="t">
            <a:normAutofit/>
          </a:bodyPr>
          <a:lstStyle/>
          <a:p>
            <a:r>
              <a:rPr lang="es-ES" sz="1400" b="1" dirty="0">
                <a:latin typeface="Times New Roman"/>
                <a:cs typeface="Times New Roman"/>
              </a:rPr>
              <a:t>Por José Rosa de Orellana-Pizarro</a:t>
            </a:r>
          </a:p>
        </p:txBody>
      </p:sp>
      <p:sp>
        <p:nvSpPr>
          <p:cNvPr id="13" name="Rectangle 12">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549349-D1E3-6DFD-E1FA-7A98B477439E}"/>
              </a:ext>
            </a:extLst>
          </p:cNvPr>
          <p:cNvSpPr>
            <a:spLocks noGrp="1"/>
          </p:cNvSpPr>
          <p:nvPr>
            <p:ph type="title"/>
          </p:nvPr>
        </p:nvSpPr>
        <p:spPr/>
        <p:txBody>
          <a:bodyPr/>
          <a:lstStyle/>
          <a:p>
            <a:pPr marL="571500" indent="-571500">
              <a:buFont typeface="Arial"/>
              <a:buChar char="•"/>
            </a:pPr>
            <a:r>
              <a:rPr lang="es-ES">
                <a:latin typeface="Times New Roman"/>
                <a:cs typeface="Times New Roman"/>
              </a:rPr>
              <a:t>Propósito</a:t>
            </a:r>
            <a:endParaRPr lang="es-ES"/>
          </a:p>
        </p:txBody>
      </p:sp>
      <p:sp>
        <p:nvSpPr>
          <p:cNvPr id="3" name="Marcador de contenido 2">
            <a:extLst>
              <a:ext uri="{FF2B5EF4-FFF2-40B4-BE49-F238E27FC236}">
                <a16:creationId xmlns:a16="http://schemas.microsoft.com/office/drawing/2014/main" id="{63FE008B-117E-4127-4CDB-3D912624D5AD}"/>
              </a:ext>
            </a:extLst>
          </p:cNvPr>
          <p:cNvSpPr>
            <a:spLocks noGrp="1"/>
          </p:cNvSpPr>
          <p:nvPr>
            <p:ph idx="1"/>
          </p:nvPr>
        </p:nvSpPr>
        <p:spPr>
          <a:xfrm>
            <a:off x="1066800" y="2103120"/>
            <a:ext cx="10058400" cy="560993"/>
          </a:xfrm>
        </p:spPr>
        <p:txBody>
          <a:bodyPr vert="horz" lIns="91440" tIns="45720" rIns="91440" bIns="45720" rtlCol="0" anchor="t">
            <a:noAutofit/>
          </a:bodyPr>
          <a:lstStyle/>
          <a:p>
            <a:pPr marL="0" indent="0">
              <a:buNone/>
            </a:pPr>
            <a:r>
              <a:rPr lang="es-ES" sz="1600" dirty="0">
                <a:latin typeface="Times New Roman"/>
                <a:ea typeface="+mn-lt"/>
                <a:cs typeface="+mn-lt"/>
              </a:rPr>
              <a:t>Permite definir una familia de algoritmos, colocar cada uno de ellos en una clase separada y hacer sus objetos intercambiables.</a:t>
            </a:r>
          </a:p>
        </p:txBody>
      </p:sp>
      <p:sp>
        <p:nvSpPr>
          <p:cNvPr id="6" name="Título 1">
            <a:extLst>
              <a:ext uri="{FF2B5EF4-FFF2-40B4-BE49-F238E27FC236}">
                <a16:creationId xmlns:a16="http://schemas.microsoft.com/office/drawing/2014/main" id="{F99B05F6-8721-AA8E-7048-71D7AB778258}"/>
              </a:ext>
            </a:extLst>
          </p:cNvPr>
          <p:cNvSpPr txBox="1">
            <a:spLocks/>
          </p:cNvSpPr>
          <p:nvPr/>
        </p:nvSpPr>
        <p:spPr>
          <a:xfrm>
            <a:off x="1065463" y="2666573"/>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a:lstStyle>
          <a:p>
            <a:pPr marL="571500" indent="-571500">
              <a:buFont typeface="Arial"/>
              <a:buChar char="•"/>
            </a:pPr>
            <a:r>
              <a:rPr lang="es-ES">
                <a:latin typeface="Times New Roman"/>
                <a:cs typeface="Times New Roman"/>
              </a:rPr>
              <a:t>Aplicaciones</a:t>
            </a:r>
          </a:p>
        </p:txBody>
      </p:sp>
      <p:sp>
        <p:nvSpPr>
          <p:cNvPr id="11" name="Marcador de contenido 2">
            <a:extLst>
              <a:ext uri="{FF2B5EF4-FFF2-40B4-BE49-F238E27FC236}">
                <a16:creationId xmlns:a16="http://schemas.microsoft.com/office/drawing/2014/main" id="{648C27F5-C3D1-36EF-0A94-64BA5FDF8EF6}"/>
              </a:ext>
            </a:extLst>
          </p:cNvPr>
          <p:cNvSpPr txBox="1">
            <a:spLocks/>
          </p:cNvSpPr>
          <p:nvPr/>
        </p:nvSpPr>
        <p:spPr>
          <a:xfrm>
            <a:off x="1065463" y="4033520"/>
            <a:ext cx="10051716" cy="2298887"/>
          </a:xfrm>
          <a:prstGeom prst="rect">
            <a:avLst/>
          </a:prstGeom>
        </p:spPr>
        <p:txBody>
          <a:bodyPr vert="horz" lIns="91440" tIns="45720" rIns="91440" bIns="45720" rtlCol="0" anchor="t">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s-ES" sz="1600" dirty="0">
                <a:latin typeface="Times New Roman"/>
                <a:ea typeface="+mn-lt"/>
                <a:cs typeface="+mn-lt"/>
              </a:rPr>
              <a:t>¿Por qué lo usarías?</a:t>
            </a:r>
          </a:p>
          <a:p>
            <a:pPr>
              <a:buClr>
                <a:srgbClr val="262626"/>
              </a:buClr>
              <a:buFont typeface="Calibri" pitchFamily="18" charset="0"/>
              <a:buChar char="-"/>
            </a:pPr>
            <a:r>
              <a:rPr lang="es-ES" sz="1600" dirty="0">
                <a:latin typeface="Times New Roman"/>
                <a:ea typeface="+mn-lt"/>
                <a:cs typeface="+mn-lt"/>
              </a:rPr>
              <a:t>Cuando quieras utiliza distintas variantes de un algoritmo dentro de un objeto y poder cambiar de un algoritmo a otro durante el tiempo de ejecución.</a:t>
            </a:r>
            <a:endParaRPr lang="es-ES"/>
          </a:p>
          <a:p>
            <a:pPr>
              <a:buClr>
                <a:srgbClr val="262626"/>
              </a:buClr>
              <a:buFont typeface="Calibri" pitchFamily="18" charset="0"/>
              <a:buChar char="-"/>
            </a:pPr>
            <a:r>
              <a:rPr lang="es-ES" sz="1600" dirty="0">
                <a:latin typeface="Times New Roman"/>
                <a:ea typeface="+mn-lt"/>
                <a:cs typeface="+mn-lt"/>
              </a:rPr>
              <a:t>Cuando tengas muchas clases similares que sólo se diferencien en la forma en que ejecutan cierto comportamiento.</a:t>
            </a:r>
          </a:p>
          <a:p>
            <a:pPr>
              <a:buClr>
                <a:srgbClr val="262626"/>
              </a:buClr>
              <a:buFont typeface="Calibri" pitchFamily="18" charset="0"/>
              <a:buChar char="-"/>
            </a:pPr>
            <a:r>
              <a:rPr lang="es-ES" sz="1600" dirty="0">
                <a:latin typeface="Times New Roman"/>
                <a:ea typeface="+mn-lt"/>
                <a:cs typeface="+mn-lt"/>
              </a:rPr>
              <a:t>Para aislar la lógica de negocio de una clase, de los detalles de implementación de algoritmos que pueden no ser tan importantes en el contexto de esa lógica.</a:t>
            </a:r>
          </a:p>
          <a:p>
            <a:pPr>
              <a:buClr>
                <a:srgbClr val="262626"/>
              </a:buClr>
              <a:buFont typeface="Calibri" pitchFamily="18" charset="0"/>
              <a:buChar char="-"/>
            </a:pPr>
            <a:r>
              <a:rPr lang="es-ES" sz="1600" dirty="0">
                <a:latin typeface="Times New Roman"/>
                <a:ea typeface="+mn-lt"/>
                <a:cs typeface="+mn-lt"/>
              </a:rPr>
              <a:t>Cuando tu clase tenga un enorme operador condicional que cambie entre distintas variantes del mismo algoritmo.</a:t>
            </a:r>
          </a:p>
        </p:txBody>
      </p:sp>
    </p:spTree>
    <p:extLst>
      <p:ext uri="{BB962C8B-B14F-4D97-AF65-F5344CB8AC3E}">
        <p14:creationId xmlns:p14="http://schemas.microsoft.com/office/powerpoint/2010/main" val="2078506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76977-A407-DBE5-A5B1-801C54D904A5}"/>
              </a:ext>
            </a:extLst>
          </p:cNvPr>
          <p:cNvSpPr>
            <a:spLocks noGrp="1"/>
          </p:cNvSpPr>
          <p:nvPr>
            <p:ph type="title"/>
          </p:nvPr>
        </p:nvSpPr>
        <p:spPr/>
        <p:txBody>
          <a:bodyPr/>
          <a:lstStyle/>
          <a:p>
            <a:pPr marL="571500" indent="-571500">
              <a:buFont typeface="Arial"/>
              <a:buChar char="•"/>
            </a:pPr>
            <a:r>
              <a:rPr lang="es-ES">
                <a:latin typeface="Times New Roman"/>
                <a:cs typeface="Times New Roman"/>
              </a:rPr>
              <a:t>Ventajas</a:t>
            </a:r>
            <a:endParaRPr lang="es-ES"/>
          </a:p>
        </p:txBody>
      </p:sp>
      <p:sp>
        <p:nvSpPr>
          <p:cNvPr id="3" name="Marcador de contenido 2">
            <a:extLst>
              <a:ext uri="{FF2B5EF4-FFF2-40B4-BE49-F238E27FC236}">
                <a16:creationId xmlns:a16="http://schemas.microsoft.com/office/drawing/2014/main" id="{BDB7229A-94E0-6EBC-C9F0-0F0CF46FBAF6}"/>
              </a:ext>
            </a:extLst>
          </p:cNvPr>
          <p:cNvSpPr>
            <a:spLocks noGrp="1"/>
          </p:cNvSpPr>
          <p:nvPr>
            <p:ph idx="1"/>
          </p:nvPr>
        </p:nvSpPr>
        <p:spPr>
          <a:xfrm>
            <a:off x="1066800" y="2009541"/>
            <a:ext cx="10058400" cy="1503467"/>
          </a:xfrm>
        </p:spPr>
        <p:txBody>
          <a:bodyPr vert="horz" lIns="91440" tIns="45720" rIns="91440" bIns="45720" rtlCol="0" anchor="t">
            <a:normAutofit/>
          </a:bodyPr>
          <a:lstStyle/>
          <a:p>
            <a:pPr>
              <a:buFont typeface="Calibri" pitchFamily="18" charset="0"/>
              <a:buChar char="-"/>
            </a:pPr>
            <a:r>
              <a:rPr lang="es-ES" sz="1600" dirty="0">
                <a:latin typeface="Times New Roman"/>
                <a:ea typeface="+mn-lt"/>
                <a:cs typeface="+mn-lt"/>
              </a:rPr>
              <a:t>Puedes introducir nuevas estrategias sin tener que cambiar el contexto.</a:t>
            </a:r>
            <a:endParaRPr lang="es-ES" sz="1600">
              <a:latin typeface="Times New Roman"/>
              <a:cs typeface="Times New Roman"/>
            </a:endParaRPr>
          </a:p>
          <a:p>
            <a:pPr>
              <a:buClr>
                <a:srgbClr val="262626"/>
              </a:buClr>
              <a:buFont typeface="Calibri" pitchFamily="18" charset="0"/>
              <a:buChar char="-"/>
            </a:pPr>
            <a:r>
              <a:rPr lang="es-ES" sz="1600" dirty="0">
                <a:latin typeface="Times New Roman"/>
                <a:ea typeface="+mn-lt"/>
                <a:cs typeface="+mn-lt"/>
              </a:rPr>
              <a:t>Una alternativa más flexible a la herencia de contexto.</a:t>
            </a:r>
          </a:p>
          <a:p>
            <a:pPr>
              <a:buClr>
                <a:srgbClr val="262626"/>
              </a:buClr>
              <a:buFont typeface="Calibri" pitchFamily="18" charset="0"/>
              <a:buChar char="-"/>
            </a:pPr>
            <a:r>
              <a:rPr lang="es-ES" sz="1600" dirty="0">
                <a:latin typeface="Times New Roman"/>
                <a:ea typeface="+mn-lt"/>
                <a:cs typeface="+mn-lt"/>
              </a:rPr>
              <a:t>Se eliminan las sentencias condicionales.</a:t>
            </a:r>
          </a:p>
          <a:p>
            <a:pPr>
              <a:buClr>
                <a:srgbClr val="262626"/>
              </a:buClr>
              <a:buFont typeface="Calibri" pitchFamily="18" charset="0"/>
              <a:buChar char="-"/>
            </a:pPr>
            <a:r>
              <a:rPr lang="es-ES" sz="1600" dirty="0">
                <a:latin typeface="Times New Roman"/>
                <a:ea typeface="+mn-lt"/>
                <a:cs typeface="+mn-lt"/>
              </a:rPr>
              <a:t>Para el usuario es solo una elección.</a:t>
            </a:r>
          </a:p>
        </p:txBody>
      </p:sp>
      <p:sp>
        <p:nvSpPr>
          <p:cNvPr id="5" name="Título 1">
            <a:extLst>
              <a:ext uri="{FF2B5EF4-FFF2-40B4-BE49-F238E27FC236}">
                <a16:creationId xmlns:a16="http://schemas.microsoft.com/office/drawing/2014/main" id="{9AE55D6E-CC5E-FCD4-B3A3-CF0937D8C005}"/>
              </a:ext>
            </a:extLst>
          </p:cNvPr>
          <p:cNvSpPr txBox="1">
            <a:spLocks/>
          </p:cNvSpPr>
          <p:nvPr/>
        </p:nvSpPr>
        <p:spPr>
          <a:xfrm>
            <a:off x="1065463" y="3428573"/>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400" i="0" kern="1200" cap="none" spc="0" baseline="0" dirty="0">
                <a:solidFill>
                  <a:schemeClr val="tx1">
                    <a:lumMod val="85000"/>
                    <a:lumOff val="15000"/>
                  </a:schemeClr>
                </a:solidFill>
                <a:effectLst/>
                <a:latin typeface="+mj-lt"/>
                <a:ea typeface="+mn-ea"/>
                <a:cs typeface="+mn-cs"/>
              </a:defRPr>
            </a:lvl1pPr>
          </a:lstStyle>
          <a:p>
            <a:pPr marL="571500" indent="-571500">
              <a:buFont typeface="Arial"/>
              <a:buChar char="•"/>
            </a:pPr>
            <a:r>
              <a:rPr lang="es-ES">
                <a:latin typeface="Times New Roman"/>
                <a:cs typeface="Times New Roman"/>
              </a:rPr>
              <a:t>Contras</a:t>
            </a:r>
            <a:endParaRPr lang="es-ES" dirty="0">
              <a:latin typeface="Times New Roman"/>
              <a:cs typeface="Times New Roman"/>
            </a:endParaRPr>
          </a:p>
        </p:txBody>
      </p:sp>
      <p:sp>
        <p:nvSpPr>
          <p:cNvPr id="6" name="Marcador de contenido 2">
            <a:extLst>
              <a:ext uri="{FF2B5EF4-FFF2-40B4-BE49-F238E27FC236}">
                <a16:creationId xmlns:a16="http://schemas.microsoft.com/office/drawing/2014/main" id="{37D9DB0F-47E6-C31D-84E5-771042F37C0C}"/>
              </a:ext>
            </a:extLst>
          </p:cNvPr>
          <p:cNvSpPr txBox="1">
            <a:spLocks/>
          </p:cNvSpPr>
          <p:nvPr/>
        </p:nvSpPr>
        <p:spPr>
          <a:xfrm>
            <a:off x="1065463" y="4574941"/>
            <a:ext cx="10051716" cy="1770835"/>
          </a:xfrm>
          <a:prstGeom prst="rect">
            <a:avLst/>
          </a:prstGeom>
        </p:spPr>
        <p:txBody>
          <a:bodyPr vert="horz" lIns="91440" tIns="45720" rIns="91440" bIns="45720" rtlCol="0" anchor="t">
            <a:no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7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5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a:buFont typeface="Calibri"/>
              <a:buChar char="-"/>
            </a:pPr>
            <a:r>
              <a:rPr lang="es-ES" sz="1600" dirty="0">
                <a:latin typeface="Times New Roman"/>
                <a:ea typeface="+mn-lt"/>
                <a:cs typeface="Times New Roman"/>
              </a:rPr>
              <a:t>Un mayor número de objetos, uno por cada algoritmo y estado.</a:t>
            </a:r>
            <a:endParaRPr lang="es-ES" dirty="0"/>
          </a:p>
          <a:p>
            <a:pPr>
              <a:buClr>
                <a:srgbClr val="262626"/>
              </a:buClr>
              <a:buFont typeface="Calibri" pitchFamily="18" charset="0"/>
              <a:buChar char="-"/>
            </a:pPr>
            <a:r>
              <a:rPr lang="es-ES" sz="1600" dirty="0">
                <a:latin typeface="Times New Roman"/>
                <a:ea typeface="+mn-lt"/>
                <a:cs typeface="Times New Roman"/>
              </a:rPr>
              <a:t>Los clientes deben conocer las diferencias entre estrategias para poder seleccionar la adecuada.</a:t>
            </a:r>
          </a:p>
          <a:p>
            <a:pPr>
              <a:buClr>
                <a:srgbClr val="262626"/>
              </a:buClr>
              <a:buFont typeface="Calibri" pitchFamily="18" charset="0"/>
              <a:buChar char="-"/>
            </a:pPr>
            <a:r>
              <a:rPr lang="es-ES" sz="1600" dirty="0">
                <a:latin typeface="Times New Roman"/>
                <a:ea typeface="+mn-lt"/>
                <a:cs typeface="Times New Roman"/>
              </a:rPr>
              <a:t>Muchos lenguajes de programación modernos tienen un soporte de tipo funcional que te permite implementar distintas versiones de un algoritmo dentro de un grupo de funciones anónimas. Entonces puedes utilizar estas funciones exactamente como habrías utilizado los objetos de estrategia, pero sin saturar tu código con clases e interfaces adicionales.</a:t>
            </a:r>
          </a:p>
        </p:txBody>
      </p:sp>
    </p:spTree>
    <p:extLst>
      <p:ext uri="{BB962C8B-B14F-4D97-AF65-F5344CB8AC3E}">
        <p14:creationId xmlns:p14="http://schemas.microsoft.com/office/powerpoint/2010/main" val="6156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9B5D62-64F7-7B6B-6891-D454C56A76EE}"/>
              </a:ext>
            </a:extLst>
          </p:cNvPr>
          <p:cNvSpPr>
            <a:spLocks noGrp="1"/>
          </p:cNvSpPr>
          <p:nvPr>
            <p:ph type="title"/>
          </p:nvPr>
        </p:nvSpPr>
        <p:spPr/>
        <p:txBody>
          <a:bodyPr/>
          <a:lstStyle/>
          <a:p>
            <a:pPr marL="571500" indent="-571500">
              <a:buFont typeface="Arial"/>
              <a:buChar char="•"/>
            </a:pPr>
            <a:r>
              <a:rPr lang="es-ES" dirty="0">
                <a:latin typeface="Times New Roman"/>
                <a:cs typeface="Times New Roman"/>
              </a:rPr>
              <a:t>Estructura</a:t>
            </a:r>
            <a:endParaRPr lang="es-ES" dirty="0"/>
          </a:p>
        </p:txBody>
      </p:sp>
      <p:pic>
        <p:nvPicPr>
          <p:cNvPr id="4" name="Marcador de contenido 3" descr="Diagrama&#10;&#10;Descripción generada automáticamente">
            <a:extLst>
              <a:ext uri="{FF2B5EF4-FFF2-40B4-BE49-F238E27FC236}">
                <a16:creationId xmlns:a16="http://schemas.microsoft.com/office/drawing/2014/main" id="{9D8470C7-89D2-0A24-DB30-C007846DF4CE}"/>
              </a:ext>
            </a:extLst>
          </p:cNvPr>
          <p:cNvPicPr>
            <a:picLocks noGrp="1" noChangeAspect="1"/>
          </p:cNvPicPr>
          <p:nvPr>
            <p:ph idx="1"/>
          </p:nvPr>
        </p:nvPicPr>
        <p:blipFill>
          <a:blip r:embed="rId2"/>
          <a:stretch>
            <a:fillRect/>
          </a:stretch>
        </p:blipFill>
        <p:spPr>
          <a:xfrm>
            <a:off x="2306053" y="2010660"/>
            <a:ext cx="7579894" cy="4201648"/>
          </a:xfrm>
        </p:spPr>
      </p:pic>
    </p:spTree>
    <p:extLst>
      <p:ext uri="{BB962C8B-B14F-4D97-AF65-F5344CB8AC3E}">
        <p14:creationId xmlns:p14="http://schemas.microsoft.com/office/powerpoint/2010/main" val="39047906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DarkSeedLeftStep">
      <a:dk1>
        <a:srgbClr val="000000"/>
      </a:dk1>
      <a:lt1>
        <a:srgbClr val="FFFFFF"/>
      </a:lt1>
      <a:dk2>
        <a:srgbClr val="301D1B"/>
      </a:dk2>
      <a:lt2>
        <a:srgbClr val="F0F3F3"/>
      </a:lt2>
      <a:accent1>
        <a:srgbClr val="C3544D"/>
      </a:accent1>
      <a:accent2>
        <a:srgbClr val="B13B65"/>
      </a:accent2>
      <a:accent3>
        <a:srgbClr val="C34DA8"/>
      </a:accent3>
      <a:accent4>
        <a:srgbClr val="9B3BB1"/>
      </a:accent4>
      <a:accent5>
        <a:srgbClr val="7C4DC3"/>
      </a:accent5>
      <a:accent6>
        <a:srgbClr val="4042B3"/>
      </a:accent6>
      <a:hlink>
        <a:srgbClr val="873FBF"/>
      </a:hlink>
      <a:folHlink>
        <a:srgbClr val="7F7F7F"/>
      </a:folHlink>
    </a:clrScheme>
    <a:fontScheme name="Savon">
      <a:maj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Panorámica</PresentationFormat>
  <Paragraphs>0</Paragraphs>
  <Slides>4</Slides>
  <Notes>0</Notes>
  <HiddenSlides>0</HiddenSlides>
  <MMClips>0</MMClips>
  <ScaleCrop>false</ScaleCrop>
  <HeadingPairs>
    <vt:vector size="4" baseType="variant">
      <vt:variant>
        <vt:lpstr>Tema</vt:lpstr>
      </vt:variant>
      <vt:variant>
        <vt:i4>1</vt:i4>
      </vt:variant>
      <vt:variant>
        <vt:lpstr>Títulos de diapositiva</vt:lpstr>
      </vt:variant>
      <vt:variant>
        <vt:i4>4</vt:i4>
      </vt:variant>
    </vt:vector>
  </HeadingPairs>
  <TitlesOfParts>
    <vt:vector size="5" baseType="lpstr">
      <vt:lpstr>SavonVTI</vt:lpstr>
      <vt:lpstr>Patrón Strategy</vt:lpstr>
      <vt:lpstr>Propósito</vt:lpstr>
      <vt:lpstr>Ventajas</vt:lpstr>
      <vt:lpstr>Estructura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164</cp:revision>
  <dcterms:created xsi:type="dcterms:W3CDTF">2024-10-30T09:33:30Z</dcterms:created>
  <dcterms:modified xsi:type="dcterms:W3CDTF">2024-10-30T10:48:34Z</dcterms:modified>
</cp:coreProperties>
</file>