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Webinar: Organize e otimize seus projetos com o eKyte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de Gestão de Marketing Digital para alta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desafios enfrentados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❏ Dificuldade em organizar projetos com etapas claras</a:t>
            </a:r>
          </a:p>
          <a:p>
            <a:r>
              <a:t>❏ Falta de padronização nos processos da agência</a:t>
            </a:r>
          </a:p>
          <a:p>
            <a:r>
              <a:t>❏ Perda de tempo com replanejamento manual</a:t>
            </a:r>
          </a:p>
          <a:p>
            <a:r>
              <a:t>❏ Dificuldade em apresentar cronogramas de forma clara para os clientes</a:t>
            </a:r>
          </a:p>
          <a:p>
            <a:r>
              <a:t>❏ Retrabalho e atrasos por falta de visibilidade das entregas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desses 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❏ Baixa eficiência operacional</a:t>
            </a:r>
          </a:p>
          <a:p>
            <a:r>
              <a:t>❏ Insatisfação do cliente com atrasos</a:t>
            </a:r>
          </a:p>
          <a:p>
            <a:r>
              <a:t>❏ Desalinhamento entre equipes e áreas</a:t>
            </a:r>
          </a:p>
          <a:p>
            <a:r>
              <a:t>❏ Perda de produtividade e previsibilidade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do módulo de Projetos no eKyte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Centralização da gestão dos projetos</a:t>
            </a:r>
          </a:p>
          <a:p>
            <a:r>
              <a:t>✅ Modelos reutilizáveis que economizam tempo</a:t>
            </a:r>
          </a:p>
          <a:p>
            <a:r>
              <a:t>✅ Visão clara do cronograma com Gantt</a:t>
            </a:r>
          </a:p>
          <a:p>
            <a:r>
              <a:t>✅ Exportação fácil para apresentação ao cliente</a:t>
            </a:r>
          </a:p>
          <a:p>
            <a:r>
              <a:t>✅ Profissionalismo e organização nas entregas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você vai aprender neste webinar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Como estruturar seus projetos dentro do eKyte</a:t>
            </a:r>
          </a:p>
          <a:p>
            <a:r>
              <a:t>✔️ A importância dos modelos de projeto para padronização e agilidade</a:t>
            </a:r>
          </a:p>
          <a:p>
            <a:r>
              <a:t>✔️ Como utilizar o cronograma visual estilo Gantt</a:t>
            </a:r>
          </a:p>
          <a:p>
            <a:r>
              <a:t>✔️ Como exportar o cronograma em Excel para apresentar ao cliente</a:t>
            </a:r>
          </a:p>
          <a:p>
            <a:r>
              <a:t>✔️ Boas práticas para o uso do módulo de projetos na sua agência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 quem é este webinar?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Agências de marketing, publicidade e comunicação</a:t>
            </a:r>
          </a:p>
          <a:p>
            <a:r>
              <a:t>✅ Coordenadores de equipe e gestores de contas</a:t>
            </a:r>
          </a:p>
          <a:p>
            <a:r>
              <a:t>✅ Profissionais que atuam com planejamento, cronograma e entregas</a:t>
            </a:r>
          </a:p>
          <a:p>
            <a:r>
              <a:t>✅ Quem deseja otimizar o uso do eKyte e melhorar o controle operacional dos projetos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Tópicos abordados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1. Introdução ao módulo de Projetos no eKyte</a:t>
            </a:r>
          </a:p>
          <a:p>
            <a:r>
              <a:t>🔹 2. Criando projetos com clareza e objetividade</a:t>
            </a:r>
          </a:p>
          <a:p>
            <a:r>
              <a:t>🔹 3. Modelos de projeto: padronize e ganhe tempo</a:t>
            </a:r>
          </a:p>
          <a:p>
            <a:r>
              <a:t>🔹 4. Cronograma de projeto: visão em Gantt</a:t>
            </a:r>
          </a:p>
          <a:p>
            <a:r>
              <a:t>🔹 5. Exportação de cronograma em Excel</a:t>
            </a:r>
          </a:p>
          <a:p>
            <a:r>
              <a:t>🔹 6. Boas práticas para gestão eficiente de projetos</a:t>
            </a:r>
          </a:p>
          <a:p>
            <a:r>
              <a:t>🔹 7. Demonstração prática ao vivo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Sobre o apresentador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Pablo Costa</a:t>
            </a:r>
          </a:p>
          <a:p>
            <a:r>
              <a:t>🔗 linkedin.com/in/pablo-costa-92b91aba/</a:t>
            </a:r>
          </a:p>
          <a:p>
            <a:r>
              <a:t>Consultor de Vendas com mais de 10 anos de experiência na área comercial, especializado em vendas consultivas B2B e fechamento de vendas complexas.</a:t>
            </a:r>
          </a:p>
          <a:p>
            <a:r>
              <a:t>Há 3 anos na eKyte, conduzindo a conversão de leads, relacionamento com parceiros e apoio estratégico ao cliente, com foco em resultados e excelência no atendimento.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Pronto para voar?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📩 comercial@ekyte.com</a:t>
            </a:r>
          </a:p>
          <a:p>
            <a:r>
              <a:t>🌐 www.ekyte.com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