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74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Martínez" userId="bb906e424dbf4747" providerId="LiveId" clId="{DFD2A24A-97D8-4618-A018-3BE8E43243E9}"/>
    <pc:docChg chg="modSld">
      <pc:chgData name="Patricia Martínez" userId="bb906e424dbf4747" providerId="LiveId" clId="{DFD2A24A-97D8-4618-A018-3BE8E43243E9}" dt="2025-02-17T22:34:31.023" v="0" actId="20577"/>
      <pc:docMkLst>
        <pc:docMk/>
      </pc:docMkLst>
      <pc:sldChg chg="modSp mod">
        <pc:chgData name="Patricia Martínez" userId="bb906e424dbf4747" providerId="LiveId" clId="{DFD2A24A-97D8-4618-A018-3BE8E43243E9}" dt="2025-02-17T22:34:31.023" v="0" actId="20577"/>
        <pc:sldMkLst>
          <pc:docMk/>
          <pc:sldMk cId="2886078618" sldId="277"/>
        </pc:sldMkLst>
        <pc:spChg chg="mod">
          <ac:chgData name="Patricia Martínez" userId="bb906e424dbf4747" providerId="LiveId" clId="{DFD2A24A-97D8-4618-A018-3BE8E43243E9}" dt="2025-02-17T22:34:31.023" v="0" actId="20577"/>
          <ac:spMkLst>
            <pc:docMk/>
            <pc:sldMk cId="2886078618" sldId="277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150D1-25AD-40EF-9189-A7928C3538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9CF3A27-EB89-42D5-9E40-F87CF1C538AD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ESPECÍFICOS DE VENTAS</a:t>
          </a:r>
          <a:endParaRPr lang="en-US"/>
        </a:p>
      </dgm:t>
    </dgm:pt>
    <dgm:pt modelId="{146328F5-3AEC-4616-AD79-D3657FDDBBFD}" type="parTrans" cxnId="{B68F89F2-28AE-450F-B9EA-E88DF3239A4E}">
      <dgm:prSet/>
      <dgm:spPr/>
      <dgm:t>
        <a:bodyPr/>
        <a:lstStyle/>
        <a:p>
          <a:endParaRPr lang="en-US"/>
        </a:p>
      </dgm:t>
    </dgm:pt>
    <dgm:pt modelId="{30AF68AA-B1CA-4BC9-9CF9-7ADA9E2E3973}" type="sibTrans" cxnId="{B68F89F2-28AE-450F-B9EA-E88DF3239A4E}">
      <dgm:prSet/>
      <dgm:spPr/>
      <dgm:t>
        <a:bodyPr/>
        <a:lstStyle/>
        <a:p>
          <a:endParaRPr lang="en-US"/>
        </a:p>
      </dgm:t>
    </dgm:pt>
    <dgm:pt modelId="{912C209A-78DE-4E8D-8B48-E57B720BB368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DE FUERZAS ECONÓMICAS GENERALES</a:t>
          </a:r>
          <a:endParaRPr lang="en-US"/>
        </a:p>
      </dgm:t>
    </dgm:pt>
    <dgm:pt modelId="{A13E5847-7438-45CC-87AE-B0B223178917}" type="parTrans" cxnId="{622453E5-7248-459D-95E0-84D6B2C63F39}">
      <dgm:prSet/>
      <dgm:spPr/>
      <dgm:t>
        <a:bodyPr/>
        <a:lstStyle/>
        <a:p>
          <a:endParaRPr lang="en-US"/>
        </a:p>
      </dgm:t>
    </dgm:pt>
    <dgm:pt modelId="{12E9054F-C379-4F11-A97C-5E9EE761C7AC}" type="sibTrans" cxnId="{622453E5-7248-459D-95E0-84D6B2C63F39}">
      <dgm:prSet/>
      <dgm:spPr/>
      <dgm:t>
        <a:bodyPr/>
        <a:lstStyle/>
        <a:p>
          <a:endParaRPr lang="en-US"/>
        </a:p>
      </dgm:t>
    </dgm:pt>
    <dgm:pt modelId="{6D726B20-B20F-43F9-AC8C-BE06106DCB63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DE INFLUENCIAS ADMINISTRATIVAS</a:t>
          </a:r>
          <a:endParaRPr lang="en-US"/>
        </a:p>
      </dgm:t>
    </dgm:pt>
    <dgm:pt modelId="{13623E04-A8D9-4C17-B625-3C3748567F8F}" type="parTrans" cxnId="{5C762FED-7ACE-4A4A-B25E-3F9C8189EA19}">
      <dgm:prSet/>
      <dgm:spPr/>
      <dgm:t>
        <a:bodyPr/>
        <a:lstStyle/>
        <a:p>
          <a:endParaRPr lang="en-US"/>
        </a:p>
      </dgm:t>
    </dgm:pt>
    <dgm:pt modelId="{22277E22-093A-40E8-BFF6-658FB661E132}" type="sibTrans" cxnId="{5C762FED-7ACE-4A4A-B25E-3F9C8189EA19}">
      <dgm:prSet/>
      <dgm:spPr/>
      <dgm:t>
        <a:bodyPr/>
        <a:lstStyle/>
        <a:p>
          <a:endParaRPr lang="en-US"/>
        </a:p>
      </dgm:t>
    </dgm:pt>
    <dgm:pt modelId="{5CC4B312-8577-4809-ABFE-9F0689798098}" type="pres">
      <dgm:prSet presAssocID="{D60150D1-25AD-40EF-9189-A7928C353825}" presName="root" presStyleCnt="0">
        <dgm:presLayoutVars>
          <dgm:dir/>
          <dgm:resizeHandles val="exact"/>
        </dgm:presLayoutVars>
      </dgm:prSet>
      <dgm:spPr/>
    </dgm:pt>
    <dgm:pt modelId="{9A932876-02BB-417C-AD14-4685D69AE8E7}" type="pres">
      <dgm:prSet presAssocID="{D9CF3A27-EB89-42D5-9E40-F87CF1C538AD}" presName="compNode" presStyleCnt="0"/>
      <dgm:spPr/>
    </dgm:pt>
    <dgm:pt modelId="{88611E2E-72DA-4D8B-88CF-BA0BF1BD87BE}" type="pres">
      <dgm:prSet presAssocID="{D9CF3A27-EB89-42D5-9E40-F87CF1C538AD}" presName="bgRect" presStyleLbl="bgShp" presStyleIdx="0" presStyleCnt="3"/>
      <dgm:spPr/>
    </dgm:pt>
    <dgm:pt modelId="{904F3EDA-779F-4192-A94C-0DBA9A776A6F}" type="pres">
      <dgm:prSet presAssocID="{D9CF3A27-EB89-42D5-9E40-F87CF1C538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70C4EAD3-E1D7-432C-87E8-1A271AD7CE58}" type="pres">
      <dgm:prSet presAssocID="{D9CF3A27-EB89-42D5-9E40-F87CF1C538AD}" presName="spaceRect" presStyleCnt="0"/>
      <dgm:spPr/>
    </dgm:pt>
    <dgm:pt modelId="{25DC736C-AD74-4B4E-B3E9-37A6E047020C}" type="pres">
      <dgm:prSet presAssocID="{D9CF3A27-EB89-42D5-9E40-F87CF1C538AD}" presName="parTx" presStyleLbl="revTx" presStyleIdx="0" presStyleCnt="3">
        <dgm:presLayoutVars>
          <dgm:chMax val="0"/>
          <dgm:chPref val="0"/>
        </dgm:presLayoutVars>
      </dgm:prSet>
      <dgm:spPr/>
    </dgm:pt>
    <dgm:pt modelId="{13CEA633-581B-486C-94D5-C53D5EE5A2F2}" type="pres">
      <dgm:prSet presAssocID="{30AF68AA-B1CA-4BC9-9CF9-7ADA9E2E3973}" presName="sibTrans" presStyleCnt="0"/>
      <dgm:spPr/>
    </dgm:pt>
    <dgm:pt modelId="{F750BC87-B591-4EB6-8B30-5C8887E1C47E}" type="pres">
      <dgm:prSet presAssocID="{912C209A-78DE-4E8D-8B48-E57B720BB368}" presName="compNode" presStyleCnt="0"/>
      <dgm:spPr/>
    </dgm:pt>
    <dgm:pt modelId="{239806E2-D428-4BE0-9BD6-9D337FFB2BB8}" type="pres">
      <dgm:prSet presAssocID="{912C209A-78DE-4E8D-8B48-E57B720BB368}" presName="bgRect" presStyleLbl="bgShp" presStyleIdx="1" presStyleCnt="3"/>
      <dgm:spPr/>
    </dgm:pt>
    <dgm:pt modelId="{DE2D3A4D-D51D-4066-B8ED-110883B255BE}" type="pres">
      <dgm:prSet presAssocID="{912C209A-78DE-4E8D-8B48-E57B720BB3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AC99F71-B31D-4A5E-B908-B4307958D3F3}" type="pres">
      <dgm:prSet presAssocID="{912C209A-78DE-4E8D-8B48-E57B720BB368}" presName="spaceRect" presStyleCnt="0"/>
      <dgm:spPr/>
    </dgm:pt>
    <dgm:pt modelId="{6F585545-B9E7-4FD9-9C22-B1B71908FB84}" type="pres">
      <dgm:prSet presAssocID="{912C209A-78DE-4E8D-8B48-E57B720BB368}" presName="parTx" presStyleLbl="revTx" presStyleIdx="1" presStyleCnt="3">
        <dgm:presLayoutVars>
          <dgm:chMax val="0"/>
          <dgm:chPref val="0"/>
        </dgm:presLayoutVars>
      </dgm:prSet>
      <dgm:spPr/>
    </dgm:pt>
    <dgm:pt modelId="{6F79F60B-27CF-4A24-9EFD-D99E53A39E17}" type="pres">
      <dgm:prSet presAssocID="{12E9054F-C379-4F11-A97C-5E9EE761C7AC}" presName="sibTrans" presStyleCnt="0"/>
      <dgm:spPr/>
    </dgm:pt>
    <dgm:pt modelId="{CAF26725-8455-4804-AEAA-9335C52D2CDA}" type="pres">
      <dgm:prSet presAssocID="{6D726B20-B20F-43F9-AC8C-BE06106DCB63}" presName="compNode" presStyleCnt="0"/>
      <dgm:spPr/>
    </dgm:pt>
    <dgm:pt modelId="{59CFF117-5CF9-46A0-BAB0-120725E96A25}" type="pres">
      <dgm:prSet presAssocID="{6D726B20-B20F-43F9-AC8C-BE06106DCB63}" presName="bgRect" presStyleLbl="bgShp" presStyleIdx="2" presStyleCnt="3"/>
      <dgm:spPr/>
    </dgm:pt>
    <dgm:pt modelId="{90D9BAB7-FF7A-46DB-A472-1BE45C4B1A45}" type="pres">
      <dgm:prSet presAssocID="{6D726B20-B20F-43F9-AC8C-BE06106DCB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16D71EAC-42F6-4AA7-8762-67F40AB1F059}" type="pres">
      <dgm:prSet presAssocID="{6D726B20-B20F-43F9-AC8C-BE06106DCB63}" presName="spaceRect" presStyleCnt="0"/>
      <dgm:spPr/>
    </dgm:pt>
    <dgm:pt modelId="{2D8F48AF-6296-4186-97AD-4C7CF6A94F2B}" type="pres">
      <dgm:prSet presAssocID="{6D726B20-B20F-43F9-AC8C-BE06106DCB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92CD93F-BE59-4345-A118-7A372F93633B}" type="presOf" srcId="{D9CF3A27-EB89-42D5-9E40-F87CF1C538AD}" destId="{25DC736C-AD74-4B4E-B3E9-37A6E047020C}" srcOrd="0" destOrd="0" presId="urn:microsoft.com/office/officeart/2018/2/layout/IconVerticalSolidList"/>
    <dgm:cxn modelId="{8D58E53F-2C58-4467-B083-B01C3F83309B}" type="presOf" srcId="{D60150D1-25AD-40EF-9189-A7928C353825}" destId="{5CC4B312-8577-4809-ABFE-9F0689798098}" srcOrd="0" destOrd="0" presId="urn:microsoft.com/office/officeart/2018/2/layout/IconVerticalSolidList"/>
    <dgm:cxn modelId="{5BC6FCA8-AB2F-4227-AA08-390DCA0EEB0C}" type="presOf" srcId="{912C209A-78DE-4E8D-8B48-E57B720BB368}" destId="{6F585545-B9E7-4FD9-9C22-B1B71908FB84}" srcOrd="0" destOrd="0" presId="urn:microsoft.com/office/officeart/2018/2/layout/IconVerticalSolidList"/>
    <dgm:cxn modelId="{622453E5-7248-459D-95E0-84D6B2C63F39}" srcId="{D60150D1-25AD-40EF-9189-A7928C353825}" destId="{912C209A-78DE-4E8D-8B48-E57B720BB368}" srcOrd="1" destOrd="0" parTransId="{A13E5847-7438-45CC-87AE-B0B223178917}" sibTransId="{12E9054F-C379-4F11-A97C-5E9EE761C7AC}"/>
    <dgm:cxn modelId="{5C762FED-7ACE-4A4A-B25E-3F9C8189EA19}" srcId="{D60150D1-25AD-40EF-9189-A7928C353825}" destId="{6D726B20-B20F-43F9-AC8C-BE06106DCB63}" srcOrd="2" destOrd="0" parTransId="{13623E04-A8D9-4C17-B625-3C3748567F8F}" sibTransId="{22277E22-093A-40E8-BFF6-658FB661E132}"/>
    <dgm:cxn modelId="{B68F89F2-28AE-450F-B9EA-E88DF3239A4E}" srcId="{D60150D1-25AD-40EF-9189-A7928C353825}" destId="{D9CF3A27-EB89-42D5-9E40-F87CF1C538AD}" srcOrd="0" destOrd="0" parTransId="{146328F5-3AEC-4616-AD79-D3657FDDBBFD}" sibTransId="{30AF68AA-B1CA-4BC9-9CF9-7ADA9E2E3973}"/>
    <dgm:cxn modelId="{D91F5FF9-4AB0-40FE-9FB8-2C6BECAC677B}" type="presOf" srcId="{6D726B20-B20F-43F9-AC8C-BE06106DCB63}" destId="{2D8F48AF-6296-4186-97AD-4C7CF6A94F2B}" srcOrd="0" destOrd="0" presId="urn:microsoft.com/office/officeart/2018/2/layout/IconVerticalSolidList"/>
    <dgm:cxn modelId="{627F29C1-8C02-4348-B873-A93867EB2ACD}" type="presParOf" srcId="{5CC4B312-8577-4809-ABFE-9F0689798098}" destId="{9A932876-02BB-417C-AD14-4685D69AE8E7}" srcOrd="0" destOrd="0" presId="urn:microsoft.com/office/officeart/2018/2/layout/IconVerticalSolidList"/>
    <dgm:cxn modelId="{C3DC04DB-1072-47AD-B8B7-099A5B465138}" type="presParOf" srcId="{9A932876-02BB-417C-AD14-4685D69AE8E7}" destId="{88611E2E-72DA-4D8B-88CF-BA0BF1BD87BE}" srcOrd="0" destOrd="0" presId="urn:microsoft.com/office/officeart/2018/2/layout/IconVerticalSolidList"/>
    <dgm:cxn modelId="{A7B31ECC-0762-4F97-9B74-B949A23D1946}" type="presParOf" srcId="{9A932876-02BB-417C-AD14-4685D69AE8E7}" destId="{904F3EDA-779F-4192-A94C-0DBA9A776A6F}" srcOrd="1" destOrd="0" presId="urn:microsoft.com/office/officeart/2018/2/layout/IconVerticalSolidList"/>
    <dgm:cxn modelId="{E9BE8F49-D3F6-40D2-9CEC-4B616F1AB0B5}" type="presParOf" srcId="{9A932876-02BB-417C-AD14-4685D69AE8E7}" destId="{70C4EAD3-E1D7-432C-87E8-1A271AD7CE58}" srcOrd="2" destOrd="0" presId="urn:microsoft.com/office/officeart/2018/2/layout/IconVerticalSolidList"/>
    <dgm:cxn modelId="{0E8FA6C3-0F93-4302-BB71-F550D1E858B0}" type="presParOf" srcId="{9A932876-02BB-417C-AD14-4685D69AE8E7}" destId="{25DC736C-AD74-4B4E-B3E9-37A6E047020C}" srcOrd="3" destOrd="0" presId="urn:microsoft.com/office/officeart/2018/2/layout/IconVerticalSolidList"/>
    <dgm:cxn modelId="{4E5BB43D-B135-40ED-BB39-3D385471DD9E}" type="presParOf" srcId="{5CC4B312-8577-4809-ABFE-9F0689798098}" destId="{13CEA633-581B-486C-94D5-C53D5EE5A2F2}" srcOrd="1" destOrd="0" presId="urn:microsoft.com/office/officeart/2018/2/layout/IconVerticalSolidList"/>
    <dgm:cxn modelId="{B92D6F01-B368-48D8-A4D3-987800828A4D}" type="presParOf" srcId="{5CC4B312-8577-4809-ABFE-9F0689798098}" destId="{F750BC87-B591-4EB6-8B30-5C8887E1C47E}" srcOrd="2" destOrd="0" presId="urn:microsoft.com/office/officeart/2018/2/layout/IconVerticalSolidList"/>
    <dgm:cxn modelId="{D5F336A3-0ED1-4619-94E9-6FC3C8A85582}" type="presParOf" srcId="{F750BC87-B591-4EB6-8B30-5C8887E1C47E}" destId="{239806E2-D428-4BE0-9BD6-9D337FFB2BB8}" srcOrd="0" destOrd="0" presId="urn:microsoft.com/office/officeart/2018/2/layout/IconVerticalSolidList"/>
    <dgm:cxn modelId="{316BA5DD-F7E2-4ACA-9099-F6320FE4699A}" type="presParOf" srcId="{F750BC87-B591-4EB6-8B30-5C8887E1C47E}" destId="{DE2D3A4D-D51D-4066-B8ED-110883B255BE}" srcOrd="1" destOrd="0" presId="urn:microsoft.com/office/officeart/2018/2/layout/IconVerticalSolidList"/>
    <dgm:cxn modelId="{8BEB8AF4-D57A-4D9C-9C93-4E7C2C8E3C36}" type="presParOf" srcId="{F750BC87-B591-4EB6-8B30-5C8887E1C47E}" destId="{7AC99F71-B31D-4A5E-B908-B4307958D3F3}" srcOrd="2" destOrd="0" presId="urn:microsoft.com/office/officeart/2018/2/layout/IconVerticalSolidList"/>
    <dgm:cxn modelId="{7BC57737-58A0-49CA-AC3B-A0877478C8F9}" type="presParOf" srcId="{F750BC87-B591-4EB6-8B30-5C8887E1C47E}" destId="{6F585545-B9E7-4FD9-9C22-B1B71908FB84}" srcOrd="3" destOrd="0" presId="urn:microsoft.com/office/officeart/2018/2/layout/IconVerticalSolidList"/>
    <dgm:cxn modelId="{D0233E6C-AA67-492D-BC02-A16E3837AE58}" type="presParOf" srcId="{5CC4B312-8577-4809-ABFE-9F0689798098}" destId="{6F79F60B-27CF-4A24-9EFD-D99E53A39E17}" srcOrd="3" destOrd="0" presId="urn:microsoft.com/office/officeart/2018/2/layout/IconVerticalSolidList"/>
    <dgm:cxn modelId="{A5DD15FA-FC2F-4FFC-AA9A-0E426E53EB49}" type="presParOf" srcId="{5CC4B312-8577-4809-ABFE-9F0689798098}" destId="{CAF26725-8455-4804-AEAA-9335C52D2CDA}" srcOrd="4" destOrd="0" presId="urn:microsoft.com/office/officeart/2018/2/layout/IconVerticalSolidList"/>
    <dgm:cxn modelId="{CA6F1697-F503-4002-94D0-14C413A41A8F}" type="presParOf" srcId="{CAF26725-8455-4804-AEAA-9335C52D2CDA}" destId="{59CFF117-5CF9-46A0-BAB0-120725E96A25}" srcOrd="0" destOrd="0" presId="urn:microsoft.com/office/officeart/2018/2/layout/IconVerticalSolidList"/>
    <dgm:cxn modelId="{E59B5927-4B01-4E5E-B072-9C9B1CC3310C}" type="presParOf" srcId="{CAF26725-8455-4804-AEAA-9335C52D2CDA}" destId="{90D9BAB7-FF7A-46DB-A472-1BE45C4B1A45}" srcOrd="1" destOrd="0" presId="urn:microsoft.com/office/officeart/2018/2/layout/IconVerticalSolidList"/>
    <dgm:cxn modelId="{B1873DF7-4AFA-4185-89BB-3C65E4201BF5}" type="presParOf" srcId="{CAF26725-8455-4804-AEAA-9335C52D2CDA}" destId="{16D71EAC-42F6-4AA7-8762-67F40AB1F059}" srcOrd="2" destOrd="0" presId="urn:microsoft.com/office/officeart/2018/2/layout/IconVerticalSolidList"/>
    <dgm:cxn modelId="{45A96FE9-6DFD-40F3-A5E3-74DAA9CFDF67}" type="presParOf" srcId="{CAF26725-8455-4804-AEAA-9335C52D2CDA}" destId="{2D8F48AF-6296-4186-97AD-4C7CF6A94F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52EAA-46EA-408F-8D1C-40C3489D0C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DC31344-8F4C-44C3-A7E4-25761BCC4442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De ajuste: Por causas fortuitas o de fuerza mayor, accidentales, no consuetudinarios, influyen en la predeterminación de la venta</a:t>
          </a:r>
          <a:endParaRPr lang="en-US"/>
        </a:p>
      </dgm:t>
    </dgm:pt>
    <dgm:pt modelId="{E65B8CED-19CF-4DBD-A605-8F96D3276246}" type="parTrans" cxnId="{33426B19-2F7E-4A27-945E-8F400836867E}">
      <dgm:prSet/>
      <dgm:spPr/>
      <dgm:t>
        <a:bodyPr/>
        <a:lstStyle/>
        <a:p>
          <a:endParaRPr lang="en-US"/>
        </a:p>
      </dgm:t>
    </dgm:pt>
    <dgm:pt modelId="{2BDEDC11-684A-479E-B4BA-60521DC92B2E}" type="sibTrans" cxnId="{33426B19-2F7E-4A27-945E-8F400836867E}">
      <dgm:prSet/>
      <dgm:spPr/>
      <dgm:t>
        <a:bodyPr/>
        <a:lstStyle/>
        <a:p>
          <a:endParaRPr lang="en-US"/>
        </a:p>
      </dgm:t>
    </dgm:pt>
    <dgm:pt modelId="{5E9AF71E-E1DB-4DD4-91AA-C25DA663A4B1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De efecto perjudicial</a:t>
          </a:r>
          <a:endParaRPr lang="en-US"/>
        </a:p>
      </dgm:t>
    </dgm:pt>
    <dgm:pt modelId="{4301A27A-3ABF-4EAE-AE80-0C92B6D15512}" type="parTrans" cxnId="{6446FDA8-68C6-4369-9269-6CDD551F349F}">
      <dgm:prSet/>
      <dgm:spPr/>
      <dgm:t>
        <a:bodyPr/>
        <a:lstStyle/>
        <a:p>
          <a:endParaRPr lang="en-US"/>
        </a:p>
      </dgm:t>
    </dgm:pt>
    <dgm:pt modelId="{AA75973F-F7DA-4D1E-9C39-FFFFD08EF7EA}" type="sibTrans" cxnId="{6446FDA8-68C6-4369-9269-6CDD551F349F}">
      <dgm:prSet/>
      <dgm:spPr/>
      <dgm:t>
        <a:bodyPr/>
        <a:lstStyle/>
        <a:p>
          <a:endParaRPr lang="en-US"/>
        </a:p>
      </dgm:t>
    </dgm:pt>
    <dgm:pt modelId="{B0C6F4DA-801A-4188-B35B-1F8A65FA15EF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De efecto saludable</a:t>
          </a:r>
          <a:endParaRPr lang="en-US"/>
        </a:p>
      </dgm:t>
    </dgm:pt>
    <dgm:pt modelId="{07A614F8-7B6F-4133-ABF1-55FB7C822306}" type="parTrans" cxnId="{71D1DAC2-BEFF-4099-9952-12D85CC0917D}">
      <dgm:prSet/>
      <dgm:spPr/>
      <dgm:t>
        <a:bodyPr/>
        <a:lstStyle/>
        <a:p>
          <a:endParaRPr lang="en-US"/>
        </a:p>
      </dgm:t>
    </dgm:pt>
    <dgm:pt modelId="{6BE5E63E-7EFE-4260-B4DC-747142B458F0}" type="sibTrans" cxnId="{71D1DAC2-BEFF-4099-9952-12D85CC0917D}">
      <dgm:prSet/>
      <dgm:spPr/>
      <dgm:t>
        <a:bodyPr/>
        <a:lstStyle/>
        <a:p>
          <a:endParaRPr lang="en-US"/>
        </a:p>
      </dgm:t>
    </dgm:pt>
    <dgm:pt modelId="{B6F3B4F2-488A-49A3-B13E-56EA33EFB612}" type="pres">
      <dgm:prSet presAssocID="{EA452EAA-46EA-408F-8D1C-40C3489D0CD4}" presName="root" presStyleCnt="0">
        <dgm:presLayoutVars>
          <dgm:dir/>
          <dgm:resizeHandles val="exact"/>
        </dgm:presLayoutVars>
      </dgm:prSet>
      <dgm:spPr/>
    </dgm:pt>
    <dgm:pt modelId="{4EF7A93B-1869-4D1B-8698-E0866DACCF84}" type="pres">
      <dgm:prSet presAssocID="{7DC31344-8F4C-44C3-A7E4-25761BCC4442}" presName="compNode" presStyleCnt="0"/>
      <dgm:spPr/>
    </dgm:pt>
    <dgm:pt modelId="{1F4452D7-7354-48B1-B924-0E7A189C322B}" type="pres">
      <dgm:prSet presAssocID="{7DC31344-8F4C-44C3-A7E4-25761BCC4442}" presName="bgRect" presStyleLbl="bgShp" presStyleIdx="0" presStyleCnt="3"/>
      <dgm:spPr/>
    </dgm:pt>
    <dgm:pt modelId="{D4210F47-19A8-4EA9-AEC8-F6EEAAF30421}" type="pres">
      <dgm:prSet presAssocID="{7DC31344-8F4C-44C3-A7E4-25761BCC44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3601A7A-7E41-4483-8688-AEFAFFEE49AA}" type="pres">
      <dgm:prSet presAssocID="{7DC31344-8F4C-44C3-A7E4-25761BCC4442}" presName="spaceRect" presStyleCnt="0"/>
      <dgm:spPr/>
    </dgm:pt>
    <dgm:pt modelId="{83717C8A-B716-4335-8E47-7E647128D979}" type="pres">
      <dgm:prSet presAssocID="{7DC31344-8F4C-44C3-A7E4-25761BCC4442}" presName="parTx" presStyleLbl="revTx" presStyleIdx="0" presStyleCnt="3">
        <dgm:presLayoutVars>
          <dgm:chMax val="0"/>
          <dgm:chPref val="0"/>
        </dgm:presLayoutVars>
      </dgm:prSet>
      <dgm:spPr/>
    </dgm:pt>
    <dgm:pt modelId="{8BDC9037-F916-4886-9399-88B8084952BC}" type="pres">
      <dgm:prSet presAssocID="{2BDEDC11-684A-479E-B4BA-60521DC92B2E}" presName="sibTrans" presStyleCnt="0"/>
      <dgm:spPr/>
    </dgm:pt>
    <dgm:pt modelId="{953EA0D8-7CC3-4E5B-A510-847040EE75E8}" type="pres">
      <dgm:prSet presAssocID="{5E9AF71E-E1DB-4DD4-91AA-C25DA663A4B1}" presName="compNode" presStyleCnt="0"/>
      <dgm:spPr/>
    </dgm:pt>
    <dgm:pt modelId="{B04CCBE2-B1BC-4D8D-A315-23F9333228CC}" type="pres">
      <dgm:prSet presAssocID="{5E9AF71E-E1DB-4DD4-91AA-C25DA663A4B1}" presName="bgRect" presStyleLbl="bgShp" presStyleIdx="1" presStyleCnt="3"/>
      <dgm:spPr/>
    </dgm:pt>
    <dgm:pt modelId="{857CCDD2-6146-48EF-9E9D-67BC06FA2974}" type="pres">
      <dgm:prSet presAssocID="{5E9AF71E-E1DB-4DD4-91AA-C25DA663A4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50C6C21C-3F1E-4039-BF14-A187729B33AC}" type="pres">
      <dgm:prSet presAssocID="{5E9AF71E-E1DB-4DD4-91AA-C25DA663A4B1}" presName="spaceRect" presStyleCnt="0"/>
      <dgm:spPr/>
    </dgm:pt>
    <dgm:pt modelId="{2D03764B-E94B-4A2B-A5EE-7134C467A163}" type="pres">
      <dgm:prSet presAssocID="{5E9AF71E-E1DB-4DD4-91AA-C25DA663A4B1}" presName="parTx" presStyleLbl="revTx" presStyleIdx="1" presStyleCnt="3">
        <dgm:presLayoutVars>
          <dgm:chMax val="0"/>
          <dgm:chPref val="0"/>
        </dgm:presLayoutVars>
      </dgm:prSet>
      <dgm:spPr/>
    </dgm:pt>
    <dgm:pt modelId="{2B5DA362-9F1A-4764-9FB2-489F4D402E4D}" type="pres">
      <dgm:prSet presAssocID="{AA75973F-F7DA-4D1E-9C39-FFFFD08EF7EA}" presName="sibTrans" presStyleCnt="0"/>
      <dgm:spPr/>
    </dgm:pt>
    <dgm:pt modelId="{7FE2EA45-6384-42CD-815B-4F0B6C4CD17A}" type="pres">
      <dgm:prSet presAssocID="{B0C6F4DA-801A-4188-B35B-1F8A65FA15EF}" presName="compNode" presStyleCnt="0"/>
      <dgm:spPr/>
    </dgm:pt>
    <dgm:pt modelId="{C4D71A2E-28B8-4908-90D1-6F7EBDD6875B}" type="pres">
      <dgm:prSet presAssocID="{B0C6F4DA-801A-4188-B35B-1F8A65FA15EF}" presName="bgRect" presStyleLbl="bgShp" presStyleIdx="2" presStyleCnt="3"/>
      <dgm:spPr/>
    </dgm:pt>
    <dgm:pt modelId="{7290DCAA-0740-40BA-9E2E-335DA8150872}" type="pres">
      <dgm:prSet presAssocID="{B0C6F4DA-801A-4188-B35B-1F8A65FA15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9ED5FE11-A943-4DE2-A8C8-C4224301C482}" type="pres">
      <dgm:prSet presAssocID="{B0C6F4DA-801A-4188-B35B-1F8A65FA15EF}" presName="spaceRect" presStyleCnt="0"/>
      <dgm:spPr/>
    </dgm:pt>
    <dgm:pt modelId="{72F9DBE3-6535-4E86-86C6-719A970C49B6}" type="pres">
      <dgm:prSet presAssocID="{B0C6F4DA-801A-4188-B35B-1F8A65FA15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426B19-2F7E-4A27-945E-8F400836867E}" srcId="{EA452EAA-46EA-408F-8D1C-40C3489D0CD4}" destId="{7DC31344-8F4C-44C3-A7E4-25761BCC4442}" srcOrd="0" destOrd="0" parTransId="{E65B8CED-19CF-4DBD-A605-8F96D3276246}" sibTransId="{2BDEDC11-684A-479E-B4BA-60521DC92B2E}"/>
    <dgm:cxn modelId="{F3F0D441-B7FC-4A44-9D7C-98D2874559F8}" type="presOf" srcId="{EA452EAA-46EA-408F-8D1C-40C3489D0CD4}" destId="{B6F3B4F2-488A-49A3-B13E-56EA33EFB612}" srcOrd="0" destOrd="0" presId="urn:microsoft.com/office/officeart/2018/2/layout/IconVerticalSolidList"/>
    <dgm:cxn modelId="{ACE7686D-98C1-426B-9808-64841CF9F125}" type="presOf" srcId="{B0C6F4DA-801A-4188-B35B-1F8A65FA15EF}" destId="{72F9DBE3-6535-4E86-86C6-719A970C49B6}" srcOrd="0" destOrd="0" presId="urn:microsoft.com/office/officeart/2018/2/layout/IconVerticalSolidList"/>
    <dgm:cxn modelId="{4D33DB6E-3E9D-4413-9407-A6D752D4088F}" type="presOf" srcId="{5E9AF71E-E1DB-4DD4-91AA-C25DA663A4B1}" destId="{2D03764B-E94B-4A2B-A5EE-7134C467A163}" srcOrd="0" destOrd="0" presId="urn:microsoft.com/office/officeart/2018/2/layout/IconVerticalSolidList"/>
    <dgm:cxn modelId="{6446FDA8-68C6-4369-9269-6CDD551F349F}" srcId="{EA452EAA-46EA-408F-8D1C-40C3489D0CD4}" destId="{5E9AF71E-E1DB-4DD4-91AA-C25DA663A4B1}" srcOrd="1" destOrd="0" parTransId="{4301A27A-3ABF-4EAE-AE80-0C92B6D15512}" sibTransId="{AA75973F-F7DA-4D1E-9C39-FFFFD08EF7EA}"/>
    <dgm:cxn modelId="{71D1DAC2-BEFF-4099-9952-12D85CC0917D}" srcId="{EA452EAA-46EA-408F-8D1C-40C3489D0CD4}" destId="{B0C6F4DA-801A-4188-B35B-1F8A65FA15EF}" srcOrd="2" destOrd="0" parTransId="{07A614F8-7B6F-4133-ABF1-55FB7C822306}" sibTransId="{6BE5E63E-7EFE-4260-B4DC-747142B458F0}"/>
    <dgm:cxn modelId="{8047D0ED-683A-4285-8B3F-1225A43DC9E0}" type="presOf" srcId="{7DC31344-8F4C-44C3-A7E4-25761BCC4442}" destId="{83717C8A-B716-4335-8E47-7E647128D979}" srcOrd="0" destOrd="0" presId="urn:microsoft.com/office/officeart/2018/2/layout/IconVerticalSolidList"/>
    <dgm:cxn modelId="{F8E8363C-2F92-456C-BDF9-CF4003BE89A9}" type="presParOf" srcId="{B6F3B4F2-488A-49A3-B13E-56EA33EFB612}" destId="{4EF7A93B-1869-4D1B-8698-E0866DACCF84}" srcOrd="0" destOrd="0" presId="urn:microsoft.com/office/officeart/2018/2/layout/IconVerticalSolidList"/>
    <dgm:cxn modelId="{8EDA9505-C2F1-4917-87B8-7FE07CFF9ACE}" type="presParOf" srcId="{4EF7A93B-1869-4D1B-8698-E0866DACCF84}" destId="{1F4452D7-7354-48B1-B924-0E7A189C322B}" srcOrd="0" destOrd="0" presId="urn:microsoft.com/office/officeart/2018/2/layout/IconVerticalSolidList"/>
    <dgm:cxn modelId="{1C9D2808-1F1E-48D3-8C67-4434D49B1047}" type="presParOf" srcId="{4EF7A93B-1869-4D1B-8698-E0866DACCF84}" destId="{D4210F47-19A8-4EA9-AEC8-F6EEAAF30421}" srcOrd="1" destOrd="0" presId="urn:microsoft.com/office/officeart/2018/2/layout/IconVerticalSolidList"/>
    <dgm:cxn modelId="{B142A12D-C87C-4D25-B1FD-B018B977957A}" type="presParOf" srcId="{4EF7A93B-1869-4D1B-8698-E0866DACCF84}" destId="{63601A7A-7E41-4483-8688-AEFAFFEE49AA}" srcOrd="2" destOrd="0" presId="urn:microsoft.com/office/officeart/2018/2/layout/IconVerticalSolidList"/>
    <dgm:cxn modelId="{0677188B-1BDD-4D4D-A360-9620751CBA05}" type="presParOf" srcId="{4EF7A93B-1869-4D1B-8698-E0866DACCF84}" destId="{83717C8A-B716-4335-8E47-7E647128D979}" srcOrd="3" destOrd="0" presId="urn:microsoft.com/office/officeart/2018/2/layout/IconVerticalSolidList"/>
    <dgm:cxn modelId="{69807583-5AE4-48A2-ADE6-BE6E29C13849}" type="presParOf" srcId="{B6F3B4F2-488A-49A3-B13E-56EA33EFB612}" destId="{8BDC9037-F916-4886-9399-88B8084952BC}" srcOrd="1" destOrd="0" presId="urn:microsoft.com/office/officeart/2018/2/layout/IconVerticalSolidList"/>
    <dgm:cxn modelId="{FC2A5A0B-875C-4E58-BE89-D1361F3823A1}" type="presParOf" srcId="{B6F3B4F2-488A-49A3-B13E-56EA33EFB612}" destId="{953EA0D8-7CC3-4E5B-A510-847040EE75E8}" srcOrd="2" destOrd="0" presId="urn:microsoft.com/office/officeart/2018/2/layout/IconVerticalSolidList"/>
    <dgm:cxn modelId="{DC87EE2A-6334-4608-88C5-6F1913204F54}" type="presParOf" srcId="{953EA0D8-7CC3-4E5B-A510-847040EE75E8}" destId="{B04CCBE2-B1BC-4D8D-A315-23F9333228CC}" srcOrd="0" destOrd="0" presId="urn:microsoft.com/office/officeart/2018/2/layout/IconVerticalSolidList"/>
    <dgm:cxn modelId="{822AEF59-65CD-4B4F-88F9-E288ED71D86D}" type="presParOf" srcId="{953EA0D8-7CC3-4E5B-A510-847040EE75E8}" destId="{857CCDD2-6146-48EF-9E9D-67BC06FA2974}" srcOrd="1" destOrd="0" presId="urn:microsoft.com/office/officeart/2018/2/layout/IconVerticalSolidList"/>
    <dgm:cxn modelId="{D95ADC7F-8AC9-4EE9-9D12-5B947268B8FC}" type="presParOf" srcId="{953EA0D8-7CC3-4E5B-A510-847040EE75E8}" destId="{50C6C21C-3F1E-4039-BF14-A187729B33AC}" srcOrd="2" destOrd="0" presId="urn:microsoft.com/office/officeart/2018/2/layout/IconVerticalSolidList"/>
    <dgm:cxn modelId="{D4C2F22D-2DB7-4905-990D-2D21DEC06A72}" type="presParOf" srcId="{953EA0D8-7CC3-4E5B-A510-847040EE75E8}" destId="{2D03764B-E94B-4A2B-A5EE-7134C467A163}" srcOrd="3" destOrd="0" presId="urn:microsoft.com/office/officeart/2018/2/layout/IconVerticalSolidList"/>
    <dgm:cxn modelId="{70AC424A-1355-4A30-BB77-433A2F7B2B4F}" type="presParOf" srcId="{B6F3B4F2-488A-49A3-B13E-56EA33EFB612}" destId="{2B5DA362-9F1A-4764-9FB2-489F4D402E4D}" srcOrd="3" destOrd="0" presId="urn:microsoft.com/office/officeart/2018/2/layout/IconVerticalSolidList"/>
    <dgm:cxn modelId="{2B4D927B-02F6-44E2-9CD3-207E0480C497}" type="presParOf" srcId="{B6F3B4F2-488A-49A3-B13E-56EA33EFB612}" destId="{7FE2EA45-6384-42CD-815B-4F0B6C4CD17A}" srcOrd="4" destOrd="0" presId="urn:microsoft.com/office/officeart/2018/2/layout/IconVerticalSolidList"/>
    <dgm:cxn modelId="{65D43CBA-0760-438C-B1D4-C397668AC351}" type="presParOf" srcId="{7FE2EA45-6384-42CD-815B-4F0B6C4CD17A}" destId="{C4D71A2E-28B8-4908-90D1-6F7EBDD6875B}" srcOrd="0" destOrd="0" presId="urn:microsoft.com/office/officeart/2018/2/layout/IconVerticalSolidList"/>
    <dgm:cxn modelId="{4E89A533-4BC1-47B2-9201-4A3F8944B8C6}" type="presParOf" srcId="{7FE2EA45-6384-42CD-815B-4F0B6C4CD17A}" destId="{7290DCAA-0740-40BA-9E2E-335DA8150872}" srcOrd="1" destOrd="0" presId="urn:microsoft.com/office/officeart/2018/2/layout/IconVerticalSolidList"/>
    <dgm:cxn modelId="{69BC2908-E07C-423F-8EEB-11BDEFD125A1}" type="presParOf" srcId="{7FE2EA45-6384-42CD-815B-4F0B6C4CD17A}" destId="{9ED5FE11-A943-4DE2-A8C8-C4224301C482}" srcOrd="2" destOrd="0" presId="urn:microsoft.com/office/officeart/2018/2/layout/IconVerticalSolidList"/>
    <dgm:cxn modelId="{BF4E0F11-8372-485B-A30F-A26BC77019FB}" type="presParOf" srcId="{7FE2EA45-6384-42CD-815B-4F0B6C4CD17A}" destId="{72F9DBE3-6535-4E86-86C6-719A970C49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9567F2-0D9C-4629-9432-F0387C11D3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C5C918-F99C-4D72-B135-B45EAF5931BD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Eje de los demás presupuestos</a:t>
          </a:r>
          <a:endParaRPr lang="en-US"/>
        </a:p>
      </dgm:t>
    </dgm:pt>
    <dgm:pt modelId="{1180D117-2F71-4AF4-88E0-2848B0AA1003}" type="parTrans" cxnId="{ED0214B1-1CAB-489A-BBCD-A8CB16A50683}">
      <dgm:prSet/>
      <dgm:spPr/>
      <dgm:t>
        <a:bodyPr/>
        <a:lstStyle/>
        <a:p>
          <a:endParaRPr lang="en-US"/>
        </a:p>
      </dgm:t>
    </dgm:pt>
    <dgm:pt modelId="{73D8C3B8-E09D-40BA-9963-1FA1B7ADAF7D}" type="sibTrans" cxnId="{ED0214B1-1CAB-489A-BBCD-A8CB16A50683}">
      <dgm:prSet/>
      <dgm:spPr/>
      <dgm:t>
        <a:bodyPr/>
        <a:lstStyle/>
        <a:p>
          <a:endParaRPr lang="en-US"/>
        </a:p>
      </dgm:t>
    </dgm:pt>
    <dgm:pt modelId="{2E9B1AFF-F192-4E14-A5B7-5281198B1863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Posteriormente se procede a su valuación</a:t>
          </a:r>
          <a:endParaRPr lang="en-US"/>
        </a:p>
      </dgm:t>
    </dgm:pt>
    <dgm:pt modelId="{7D7ED6BA-4088-4C5A-B0CB-1C4347F2AE55}" type="parTrans" cxnId="{50D2A27D-0A72-4EE4-99B4-5E0B6E36DCB4}">
      <dgm:prSet/>
      <dgm:spPr/>
      <dgm:t>
        <a:bodyPr/>
        <a:lstStyle/>
        <a:p>
          <a:endParaRPr lang="en-US"/>
        </a:p>
      </dgm:t>
    </dgm:pt>
    <dgm:pt modelId="{1142E65C-B070-4104-AE59-DEDB8A0C34AA}" type="sibTrans" cxnId="{50D2A27D-0A72-4EE4-99B4-5E0B6E36DCB4}">
      <dgm:prSet/>
      <dgm:spPr/>
      <dgm:t>
        <a:bodyPr/>
        <a:lstStyle/>
        <a:p>
          <a:endParaRPr lang="en-US"/>
        </a:p>
      </dgm:t>
    </dgm:pt>
    <dgm:pt modelId="{29598854-7FFD-499F-B47E-490898F737FA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 dirty="0"/>
            <a:t>Debe cuantificarse en unidades</a:t>
          </a:r>
          <a:endParaRPr lang="en-US" dirty="0"/>
        </a:p>
      </dgm:t>
    </dgm:pt>
    <dgm:pt modelId="{3C5395BD-11EB-424E-A667-7974D2242C49}" type="sibTrans" cxnId="{94C035E3-AD46-41A8-A653-C838591C97D6}">
      <dgm:prSet/>
      <dgm:spPr/>
      <dgm:t>
        <a:bodyPr/>
        <a:lstStyle/>
        <a:p>
          <a:endParaRPr lang="en-US"/>
        </a:p>
      </dgm:t>
    </dgm:pt>
    <dgm:pt modelId="{F675899C-11FD-43E8-BED1-F2E399B42447}" type="parTrans" cxnId="{94C035E3-AD46-41A8-A653-C838591C97D6}">
      <dgm:prSet/>
      <dgm:spPr/>
      <dgm:t>
        <a:bodyPr/>
        <a:lstStyle/>
        <a:p>
          <a:endParaRPr lang="en-US"/>
        </a:p>
      </dgm:t>
    </dgm:pt>
    <dgm:pt modelId="{C1770F68-9E33-4DCE-831B-258DBB90F3C5}" type="pres">
      <dgm:prSet presAssocID="{509567F2-0D9C-4629-9432-F0387C11D312}" presName="root" presStyleCnt="0">
        <dgm:presLayoutVars>
          <dgm:dir/>
          <dgm:resizeHandles val="exact"/>
        </dgm:presLayoutVars>
      </dgm:prSet>
      <dgm:spPr/>
    </dgm:pt>
    <dgm:pt modelId="{B568F3D7-977F-43C0-91A5-0180670E9A36}" type="pres">
      <dgm:prSet presAssocID="{6FC5C918-F99C-4D72-B135-B45EAF5931BD}" presName="compNode" presStyleCnt="0"/>
      <dgm:spPr/>
    </dgm:pt>
    <dgm:pt modelId="{C5A74E48-6F4D-41B9-B7BB-221E23861026}" type="pres">
      <dgm:prSet presAssocID="{6FC5C918-F99C-4D72-B135-B45EAF5931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DA5C916-D4D2-4AD1-B00B-4CC3F0CF9376}" type="pres">
      <dgm:prSet presAssocID="{6FC5C918-F99C-4D72-B135-B45EAF5931BD}" presName="spaceRect" presStyleCnt="0"/>
      <dgm:spPr/>
    </dgm:pt>
    <dgm:pt modelId="{99544B72-3E85-48AC-9D55-20A28B23B29E}" type="pres">
      <dgm:prSet presAssocID="{6FC5C918-F99C-4D72-B135-B45EAF5931BD}" presName="textRect" presStyleLbl="revTx" presStyleIdx="0" presStyleCnt="3">
        <dgm:presLayoutVars>
          <dgm:chMax val="1"/>
          <dgm:chPref val="1"/>
        </dgm:presLayoutVars>
      </dgm:prSet>
      <dgm:spPr/>
    </dgm:pt>
    <dgm:pt modelId="{F6262DD8-95DD-48C3-8AC3-C6E555CAE224}" type="pres">
      <dgm:prSet presAssocID="{73D8C3B8-E09D-40BA-9963-1FA1B7ADAF7D}" presName="sibTrans" presStyleCnt="0"/>
      <dgm:spPr/>
    </dgm:pt>
    <dgm:pt modelId="{FBBD436D-1BE4-414C-BA64-1D7F5112C086}" type="pres">
      <dgm:prSet presAssocID="{29598854-7FFD-499F-B47E-490898F737FA}" presName="compNode" presStyleCnt="0"/>
      <dgm:spPr/>
    </dgm:pt>
    <dgm:pt modelId="{8CCD2D36-1370-489C-A0FE-ED9E8D1193FB}" type="pres">
      <dgm:prSet presAssocID="{29598854-7FFD-499F-B47E-490898F737FA}" presName="iconRect" presStyleLbl="node1" presStyleIdx="1" presStyleCnt="3"/>
      <dgm:spPr>
        <a:ln>
          <a:noFill/>
        </a:ln>
      </dgm:spPr>
    </dgm:pt>
    <dgm:pt modelId="{EBD55AD5-EB20-4C83-9202-80AAD0200746}" type="pres">
      <dgm:prSet presAssocID="{29598854-7FFD-499F-B47E-490898F737FA}" presName="spaceRect" presStyleCnt="0"/>
      <dgm:spPr/>
    </dgm:pt>
    <dgm:pt modelId="{55BD7C5D-2D52-4974-A6A7-611A81AA64E7}" type="pres">
      <dgm:prSet presAssocID="{29598854-7FFD-499F-B47E-490898F737FA}" presName="textRect" presStyleLbl="revTx" presStyleIdx="1" presStyleCnt="3">
        <dgm:presLayoutVars>
          <dgm:chMax val="1"/>
          <dgm:chPref val="1"/>
        </dgm:presLayoutVars>
      </dgm:prSet>
      <dgm:spPr/>
    </dgm:pt>
    <dgm:pt modelId="{2C13599D-2510-4962-AE71-7A06ED22E60A}" type="pres">
      <dgm:prSet presAssocID="{3C5395BD-11EB-424E-A667-7974D2242C49}" presName="sibTrans" presStyleCnt="0"/>
      <dgm:spPr/>
    </dgm:pt>
    <dgm:pt modelId="{2E9BEF6B-A57D-4AE5-9089-1A6C5EAC01C1}" type="pres">
      <dgm:prSet presAssocID="{2E9B1AFF-F192-4E14-A5B7-5281198B1863}" presName="compNode" presStyleCnt="0"/>
      <dgm:spPr/>
    </dgm:pt>
    <dgm:pt modelId="{915600FB-3CCB-4994-8683-9AB32F334541}" type="pres">
      <dgm:prSet presAssocID="{2E9B1AFF-F192-4E14-A5B7-5281198B1863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8FFC155-3D4F-4EA0-A7FC-A0B7FA933D61}" type="pres">
      <dgm:prSet presAssocID="{2E9B1AFF-F192-4E14-A5B7-5281198B1863}" presName="spaceRect" presStyleCnt="0"/>
      <dgm:spPr/>
    </dgm:pt>
    <dgm:pt modelId="{33B176F6-071C-40F5-92B7-7593F01929AC}" type="pres">
      <dgm:prSet presAssocID="{2E9B1AFF-F192-4E14-A5B7-5281198B18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9EE80C-132F-4771-9200-0FDABBAC5D5D}" type="presOf" srcId="{509567F2-0D9C-4629-9432-F0387C11D312}" destId="{C1770F68-9E33-4DCE-831B-258DBB90F3C5}" srcOrd="0" destOrd="0" presId="urn:microsoft.com/office/officeart/2018/2/layout/IconLabelList"/>
    <dgm:cxn modelId="{13B08543-4C82-4CE8-BA17-C9455674B5AA}" type="presOf" srcId="{2E9B1AFF-F192-4E14-A5B7-5281198B1863}" destId="{33B176F6-071C-40F5-92B7-7593F01929AC}" srcOrd="0" destOrd="0" presId="urn:microsoft.com/office/officeart/2018/2/layout/IconLabelList"/>
    <dgm:cxn modelId="{B8A9E063-200B-49F9-8BD4-D25AE644FDED}" type="presOf" srcId="{29598854-7FFD-499F-B47E-490898F737FA}" destId="{55BD7C5D-2D52-4974-A6A7-611A81AA64E7}" srcOrd="0" destOrd="0" presId="urn:microsoft.com/office/officeart/2018/2/layout/IconLabelList"/>
    <dgm:cxn modelId="{50D2A27D-0A72-4EE4-99B4-5E0B6E36DCB4}" srcId="{509567F2-0D9C-4629-9432-F0387C11D312}" destId="{2E9B1AFF-F192-4E14-A5B7-5281198B1863}" srcOrd="2" destOrd="0" parTransId="{7D7ED6BA-4088-4C5A-B0CB-1C4347F2AE55}" sibTransId="{1142E65C-B070-4104-AE59-DEDB8A0C34AA}"/>
    <dgm:cxn modelId="{ED0214B1-1CAB-489A-BBCD-A8CB16A50683}" srcId="{509567F2-0D9C-4629-9432-F0387C11D312}" destId="{6FC5C918-F99C-4D72-B135-B45EAF5931BD}" srcOrd="0" destOrd="0" parTransId="{1180D117-2F71-4AF4-88E0-2848B0AA1003}" sibTransId="{73D8C3B8-E09D-40BA-9963-1FA1B7ADAF7D}"/>
    <dgm:cxn modelId="{94C035E3-AD46-41A8-A653-C838591C97D6}" srcId="{509567F2-0D9C-4629-9432-F0387C11D312}" destId="{29598854-7FFD-499F-B47E-490898F737FA}" srcOrd="1" destOrd="0" parTransId="{F675899C-11FD-43E8-BED1-F2E399B42447}" sibTransId="{3C5395BD-11EB-424E-A667-7974D2242C49}"/>
    <dgm:cxn modelId="{9A6810F6-839D-471F-88A1-8E0D61C358CE}" type="presOf" srcId="{6FC5C918-F99C-4D72-B135-B45EAF5931BD}" destId="{99544B72-3E85-48AC-9D55-20A28B23B29E}" srcOrd="0" destOrd="0" presId="urn:microsoft.com/office/officeart/2018/2/layout/IconLabelList"/>
    <dgm:cxn modelId="{FC8B4532-EE41-4464-B6AB-02A8781B32D7}" type="presParOf" srcId="{C1770F68-9E33-4DCE-831B-258DBB90F3C5}" destId="{B568F3D7-977F-43C0-91A5-0180670E9A36}" srcOrd="0" destOrd="0" presId="urn:microsoft.com/office/officeart/2018/2/layout/IconLabelList"/>
    <dgm:cxn modelId="{B500F0D5-57FB-481B-BC24-FA41AE20C007}" type="presParOf" srcId="{B568F3D7-977F-43C0-91A5-0180670E9A36}" destId="{C5A74E48-6F4D-41B9-B7BB-221E23861026}" srcOrd="0" destOrd="0" presId="urn:microsoft.com/office/officeart/2018/2/layout/IconLabelList"/>
    <dgm:cxn modelId="{BCB2BD68-5B7F-44FE-922D-1C64D0737A5B}" type="presParOf" srcId="{B568F3D7-977F-43C0-91A5-0180670E9A36}" destId="{EDA5C916-D4D2-4AD1-B00B-4CC3F0CF9376}" srcOrd="1" destOrd="0" presId="urn:microsoft.com/office/officeart/2018/2/layout/IconLabelList"/>
    <dgm:cxn modelId="{849E3F4D-9579-46B6-89D9-E5D7070483C4}" type="presParOf" srcId="{B568F3D7-977F-43C0-91A5-0180670E9A36}" destId="{99544B72-3E85-48AC-9D55-20A28B23B29E}" srcOrd="2" destOrd="0" presId="urn:microsoft.com/office/officeart/2018/2/layout/IconLabelList"/>
    <dgm:cxn modelId="{665631EC-FD7F-454B-9FA2-C887CFD812B7}" type="presParOf" srcId="{C1770F68-9E33-4DCE-831B-258DBB90F3C5}" destId="{F6262DD8-95DD-48C3-8AC3-C6E555CAE224}" srcOrd="1" destOrd="0" presId="urn:microsoft.com/office/officeart/2018/2/layout/IconLabelList"/>
    <dgm:cxn modelId="{69C7FF9A-AC0E-4D62-A155-264A1CA76188}" type="presParOf" srcId="{C1770F68-9E33-4DCE-831B-258DBB90F3C5}" destId="{FBBD436D-1BE4-414C-BA64-1D7F5112C086}" srcOrd="2" destOrd="0" presId="urn:microsoft.com/office/officeart/2018/2/layout/IconLabelList"/>
    <dgm:cxn modelId="{C2EA2A93-CBF7-46CA-976B-82BF848F23B5}" type="presParOf" srcId="{FBBD436D-1BE4-414C-BA64-1D7F5112C086}" destId="{8CCD2D36-1370-489C-A0FE-ED9E8D1193FB}" srcOrd="0" destOrd="0" presId="urn:microsoft.com/office/officeart/2018/2/layout/IconLabelList"/>
    <dgm:cxn modelId="{E2AECE05-7191-4F8A-82CF-B27FB2E7BB14}" type="presParOf" srcId="{FBBD436D-1BE4-414C-BA64-1D7F5112C086}" destId="{EBD55AD5-EB20-4C83-9202-80AAD0200746}" srcOrd="1" destOrd="0" presId="urn:microsoft.com/office/officeart/2018/2/layout/IconLabelList"/>
    <dgm:cxn modelId="{08EEF928-C834-4969-80E3-F11721C7ADAC}" type="presParOf" srcId="{FBBD436D-1BE4-414C-BA64-1D7F5112C086}" destId="{55BD7C5D-2D52-4974-A6A7-611A81AA64E7}" srcOrd="2" destOrd="0" presId="urn:microsoft.com/office/officeart/2018/2/layout/IconLabelList"/>
    <dgm:cxn modelId="{B221B9C5-8C26-4344-BB0A-64B9B0733FA4}" type="presParOf" srcId="{C1770F68-9E33-4DCE-831B-258DBB90F3C5}" destId="{2C13599D-2510-4962-AE71-7A06ED22E60A}" srcOrd="3" destOrd="0" presId="urn:microsoft.com/office/officeart/2018/2/layout/IconLabelList"/>
    <dgm:cxn modelId="{8602EB64-59E7-4AFB-B901-89E80E5B084C}" type="presParOf" srcId="{C1770F68-9E33-4DCE-831B-258DBB90F3C5}" destId="{2E9BEF6B-A57D-4AE5-9089-1A6C5EAC01C1}" srcOrd="4" destOrd="0" presId="urn:microsoft.com/office/officeart/2018/2/layout/IconLabelList"/>
    <dgm:cxn modelId="{071D3243-3188-41A8-AE5A-49E1D15FA7F3}" type="presParOf" srcId="{2E9BEF6B-A57D-4AE5-9089-1A6C5EAC01C1}" destId="{915600FB-3CCB-4994-8683-9AB32F334541}" srcOrd="0" destOrd="0" presId="urn:microsoft.com/office/officeart/2018/2/layout/IconLabelList"/>
    <dgm:cxn modelId="{62606137-8EE3-4FD4-B1F9-B7C78AFC8B65}" type="presParOf" srcId="{2E9BEF6B-A57D-4AE5-9089-1A6C5EAC01C1}" destId="{88FFC155-3D4F-4EA0-A7FC-A0B7FA933D61}" srcOrd="1" destOrd="0" presId="urn:microsoft.com/office/officeart/2018/2/layout/IconLabelList"/>
    <dgm:cxn modelId="{A7699268-C7C8-4636-910B-030680842653}" type="presParOf" srcId="{2E9BEF6B-A57D-4AE5-9089-1A6C5EAC01C1}" destId="{33B176F6-071C-40F5-92B7-7593F01929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B5DC92-23FE-4180-9FDA-02C6FB4799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AC2871A-0C27-4D44-B15E-2E6D508D21C5}">
      <dgm:prSet/>
      <dgm:spPr/>
      <dgm:t>
        <a:bodyPr/>
        <a:lstStyle/>
        <a:p>
          <a:r>
            <a:rPr lang="es-GT" b="1"/>
            <a:t>PV = Presupuesto de ventas</a:t>
          </a:r>
          <a:endParaRPr lang="en-US"/>
        </a:p>
      </dgm:t>
    </dgm:pt>
    <dgm:pt modelId="{E619AB36-FA75-4814-AF87-54F09902BC61}" type="parTrans" cxnId="{5E678128-7DC4-4959-B1E2-DB12215ECAC3}">
      <dgm:prSet/>
      <dgm:spPr/>
      <dgm:t>
        <a:bodyPr/>
        <a:lstStyle/>
        <a:p>
          <a:endParaRPr lang="en-US"/>
        </a:p>
      </dgm:t>
    </dgm:pt>
    <dgm:pt modelId="{CB4B2D7E-F5BE-4F69-AF33-FA39E6457D3B}" type="sibTrans" cxnId="{5E678128-7DC4-4959-B1E2-DB12215ECAC3}">
      <dgm:prSet/>
      <dgm:spPr/>
      <dgm:t>
        <a:bodyPr/>
        <a:lstStyle/>
        <a:p>
          <a:endParaRPr lang="en-US"/>
        </a:p>
      </dgm:t>
    </dgm:pt>
    <dgm:pt modelId="{19E8213A-2C54-4226-9215-BAE484C0D59D}">
      <dgm:prSet/>
      <dgm:spPr/>
      <dgm:t>
        <a:bodyPr/>
        <a:lstStyle/>
        <a:p>
          <a:r>
            <a:rPr lang="es-GT" b="1"/>
            <a:t>V   = 	Ventas del año anterior</a:t>
          </a:r>
          <a:endParaRPr lang="en-US"/>
        </a:p>
      </dgm:t>
    </dgm:pt>
    <dgm:pt modelId="{F51318A7-4573-4C1B-8FF5-640192CAE85F}" type="parTrans" cxnId="{FA08FE3D-B881-45DF-AA10-3F30BD779A7A}">
      <dgm:prSet/>
      <dgm:spPr/>
      <dgm:t>
        <a:bodyPr/>
        <a:lstStyle/>
        <a:p>
          <a:endParaRPr lang="en-US"/>
        </a:p>
      </dgm:t>
    </dgm:pt>
    <dgm:pt modelId="{F181728F-63F0-46FC-9DEF-0E49FF54DBD1}" type="sibTrans" cxnId="{FA08FE3D-B881-45DF-AA10-3F30BD779A7A}">
      <dgm:prSet/>
      <dgm:spPr/>
      <dgm:t>
        <a:bodyPr/>
        <a:lstStyle/>
        <a:p>
          <a:endParaRPr lang="en-US"/>
        </a:p>
      </dgm:t>
    </dgm:pt>
    <dgm:pt modelId="{E47C8004-6B9A-47A8-8F47-DE46388839C8}">
      <dgm:prSet/>
      <dgm:spPr/>
      <dgm:t>
        <a:bodyPr/>
        <a:lstStyle/>
        <a:p>
          <a:r>
            <a:rPr lang="es-GT" b="1"/>
            <a:t>F    = 	Factores específicos de ventas </a:t>
          </a:r>
          <a:endParaRPr lang="en-US"/>
        </a:p>
      </dgm:t>
    </dgm:pt>
    <dgm:pt modelId="{65344F68-066C-441D-9A26-DF19A0CA32E3}" type="parTrans" cxnId="{07F35C67-ED72-434E-9572-EAE4D4B41190}">
      <dgm:prSet/>
      <dgm:spPr/>
      <dgm:t>
        <a:bodyPr/>
        <a:lstStyle/>
        <a:p>
          <a:endParaRPr lang="en-US"/>
        </a:p>
      </dgm:t>
    </dgm:pt>
    <dgm:pt modelId="{95E8FEA7-CD7A-4A42-87BE-8531E07F47AE}" type="sibTrans" cxnId="{07F35C67-ED72-434E-9572-EAE4D4B41190}">
      <dgm:prSet/>
      <dgm:spPr/>
      <dgm:t>
        <a:bodyPr/>
        <a:lstStyle/>
        <a:p>
          <a:endParaRPr lang="en-US"/>
        </a:p>
      </dgm:t>
    </dgm:pt>
    <dgm:pt modelId="{250C2D3E-BDD3-41D9-BC54-AF9DE2DAAE6B}">
      <dgm:prSet/>
      <dgm:spPr/>
      <dgm:t>
        <a:bodyPr/>
        <a:lstStyle/>
        <a:p>
          <a:r>
            <a:rPr lang="es-GT" b="1"/>
            <a:t>a = factores de ajuste</a:t>
          </a:r>
          <a:endParaRPr lang="en-US"/>
        </a:p>
      </dgm:t>
    </dgm:pt>
    <dgm:pt modelId="{4FCF2330-F1C6-45B3-B02F-67A490C352B8}" type="parTrans" cxnId="{085A5D7F-16BD-4D2A-865A-07A056ADAE70}">
      <dgm:prSet/>
      <dgm:spPr/>
      <dgm:t>
        <a:bodyPr/>
        <a:lstStyle/>
        <a:p>
          <a:endParaRPr lang="en-US"/>
        </a:p>
      </dgm:t>
    </dgm:pt>
    <dgm:pt modelId="{F28554EC-3FAE-467F-8F7C-E14F276FE1ED}" type="sibTrans" cxnId="{085A5D7F-16BD-4D2A-865A-07A056ADAE70}">
      <dgm:prSet/>
      <dgm:spPr/>
      <dgm:t>
        <a:bodyPr/>
        <a:lstStyle/>
        <a:p>
          <a:endParaRPr lang="en-US"/>
        </a:p>
      </dgm:t>
    </dgm:pt>
    <dgm:pt modelId="{0DD0FB21-D408-4BE8-83E2-D55BD289DA5A}">
      <dgm:prSet/>
      <dgm:spPr/>
      <dgm:t>
        <a:bodyPr/>
        <a:lstStyle/>
        <a:p>
          <a:r>
            <a:rPr lang="es-GT" b="1"/>
            <a:t>b = factores de cambio</a:t>
          </a:r>
          <a:endParaRPr lang="en-US"/>
        </a:p>
      </dgm:t>
    </dgm:pt>
    <dgm:pt modelId="{F3B44D6D-AC62-422C-8DAA-EACD78EB0DD6}" type="parTrans" cxnId="{4333C210-AF8E-4535-BC85-C0DAEE9328C7}">
      <dgm:prSet/>
      <dgm:spPr/>
      <dgm:t>
        <a:bodyPr/>
        <a:lstStyle/>
        <a:p>
          <a:endParaRPr lang="en-US"/>
        </a:p>
      </dgm:t>
    </dgm:pt>
    <dgm:pt modelId="{5751401B-2F4E-4BF8-8CC5-DF7F6BF6952D}" type="sibTrans" cxnId="{4333C210-AF8E-4535-BC85-C0DAEE9328C7}">
      <dgm:prSet/>
      <dgm:spPr/>
      <dgm:t>
        <a:bodyPr/>
        <a:lstStyle/>
        <a:p>
          <a:endParaRPr lang="en-US"/>
        </a:p>
      </dgm:t>
    </dgm:pt>
    <dgm:pt modelId="{5B9E53A9-924F-45ED-ACBC-845146504D44}">
      <dgm:prSet/>
      <dgm:spPr/>
      <dgm:t>
        <a:bodyPr/>
        <a:lstStyle/>
        <a:p>
          <a:r>
            <a:rPr lang="es-GT" b="1"/>
            <a:t>c = factores corrientes de</a:t>
          </a:r>
          <a:endParaRPr lang="en-US"/>
        </a:p>
      </dgm:t>
    </dgm:pt>
    <dgm:pt modelId="{6750F595-EF23-4AF3-A1DE-E90911E05DAE}" type="parTrans" cxnId="{7C025B6D-8620-435E-B326-5A2E73BB245A}">
      <dgm:prSet/>
      <dgm:spPr/>
      <dgm:t>
        <a:bodyPr/>
        <a:lstStyle/>
        <a:p>
          <a:endParaRPr lang="en-US"/>
        </a:p>
      </dgm:t>
    </dgm:pt>
    <dgm:pt modelId="{1434716A-6E5C-48C8-99B5-7F5C5DFE0E0A}" type="sibTrans" cxnId="{7C025B6D-8620-435E-B326-5A2E73BB245A}">
      <dgm:prSet/>
      <dgm:spPr/>
      <dgm:t>
        <a:bodyPr/>
        <a:lstStyle/>
        <a:p>
          <a:endParaRPr lang="en-US"/>
        </a:p>
      </dgm:t>
    </dgm:pt>
    <dgm:pt modelId="{F25BEBCA-BD3B-4C65-918E-020B75C92518}">
      <dgm:prSet/>
      <dgm:spPr/>
      <dgm:t>
        <a:bodyPr/>
        <a:lstStyle/>
        <a:p>
          <a:r>
            <a:rPr lang="es-GT" b="1"/>
            <a:t>crecimiento</a:t>
          </a:r>
          <a:endParaRPr lang="en-US"/>
        </a:p>
      </dgm:t>
    </dgm:pt>
    <dgm:pt modelId="{3697893E-E611-49AC-AABF-A4D2C982134F}" type="parTrans" cxnId="{4FA3BCE7-B87A-4F83-B18C-12005DC2A921}">
      <dgm:prSet/>
      <dgm:spPr/>
      <dgm:t>
        <a:bodyPr/>
        <a:lstStyle/>
        <a:p>
          <a:endParaRPr lang="en-US"/>
        </a:p>
      </dgm:t>
    </dgm:pt>
    <dgm:pt modelId="{0413064C-A924-438A-94CD-E3D903557F23}" type="sibTrans" cxnId="{4FA3BCE7-B87A-4F83-B18C-12005DC2A921}">
      <dgm:prSet/>
      <dgm:spPr/>
      <dgm:t>
        <a:bodyPr/>
        <a:lstStyle/>
        <a:p>
          <a:endParaRPr lang="en-US"/>
        </a:p>
      </dgm:t>
    </dgm:pt>
    <dgm:pt modelId="{CC46E686-BFDD-4F92-ABDC-24A62F0E6203}" type="pres">
      <dgm:prSet presAssocID="{1AB5DC92-23FE-4180-9FDA-02C6FB4799F4}" presName="root" presStyleCnt="0">
        <dgm:presLayoutVars>
          <dgm:dir/>
          <dgm:resizeHandles val="exact"/>
        </dgm:presLayoutVars>
      </dgm:prSet>
      <dgm:spPr/>
    </dgm:pt>
    <dgm:pt modelId="{4C316B6B-7A5B-4FEE-A6D2-F1A0BA5929DC}" type="pres">
      <dgm:prSet presAssocID="{DAC2871A-0C27-4D44-B15E-2E6D508D21C5}" presName="compNode" presStyleCnt="0"/>
      <dgm:spPr/>
    </dgm:pt>
    <dgm:pt modelId="{925CD926-3988-457F-9240-A4FA6729A5B1}" type="pres">
      <dgm:prSet presAssocID="{DAC2871A-0C27-4D44-B15E-2E6D508D21C5}" presName="bgRect" presStyleLbl="bgShp" presStyleIdx="0" presStyleCnt="4"/>
      <dgm:spPr/>
    </dgm:pt>
    <dgm:pt modelId="{DA4D1A28-1275-4BED-8FD8-949B13E3D2DE}" type="pres">
      <dgm:prSet presAssocID="{DAC2871A-0C27-4D44-B15E-2E6D508D21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E9F5BCFD-F751-4D5D-9028-A0A62B0B6C76}" type="pres">
      <dgm:prSet presAssocID="{DAC2871A-0C27-4D44-B15E-2E6D508D21C5}" presName="spaceRect" presStyleCnt="0"/>
      <dgm:spPr/>
    </dgm:pt>
    <dgm:pt modelId="{33CB05B4-6DBF-4FC8-88D4-5855013221EE}" type="pres">
      <dgm:prSet presAssocID="{DAC2871A-0C27-4D44-B15E-2E6D508D21C5}" presName="parTx" presStyleLbl="revTx" presStyleIdx="0" presStyleCnt="5">
        <dgm:presLayoutVars>
          <dgm:chMax val="0"/>
          <dgm:chPref val="0"/>
        </dgm:presLayoutVars>
      </dgm:prSet>
      <dgm:spPr/>
    </dgm:pt>
    <dgm:pt modelId="{C09D13EB-A1F4-43BB-BAD7-43E0828AC901}" type="pres">
      <dgm:prSet presAssocID="{CB4B2D7E-F5BE-4F69-AF33-FA39E6457D3B}" presName="sibTrans" presStyleCnt="0"/>
      <dgm:spPr/>
    </dgm:pt>
    <dgm:pt modelId="{78EF36C3-013B-4BD2-9990-3BB8717BFA74}" type="pres">
      <dgm:prSet presAssocID="{19E8213A-2C54-4226-9215-BAE484C0D59D}" presName="compNode" presStyleCnt="0"/>
      <dgm:spPr/>
    </dgm:pt>
    <dgm:pt modelId="{E8F3F080-C2BB-4B9F-A804-87E2880292CB}" type="pres">
      <dgm:prSet presAssocID="{19E8213A-2C54-4226-9215-BAE484C0D59D}" presName="bgRect" presStyleLbl="bgShp" presStyleIdx="1" presStyleCnt="4"/>
      <dgm:spPr/>
    </dgm:pt>
    <dgm:pt modelId="{57C932B6-2615-4E85-A4CB-C95AA5A58AB2}" type="pres">
      <dgm:prSet presAssocID="{19E8213A-2C54-4226-9215-BAE484C0D5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648B073-8395-4C6E-AC53-E61C8A8CF6DD}" type="pres">
      <dgm:prSet presAssocID="{19E8213A-2C54-4226-9215-BAE484C0D59D}" presName="spaceRect" presStyleCnt="0"/>
      <dgm:spPr/>
    </dgm:pt>
    <dgm:pt modelId="{1FFC787E-B811-4845-AFDC-CB3C2327B850}" type="pres">
      <dgm:prSet presAssocID="{19E8213A-2C54-4226-9215-BAE484C0D59D}" presName="parTx" presStyleLbl="revTx" presStyleIdx="1" presStyleCnt="5">
        <dgm:presLayoutVars>
          <dgm:chMax val="0"/>
          <dgm:chPref val="0"/>
        </dgm:presLayoutVars>
      </dgm:prSet>
      <dgm:spPr/>
    </dgm:pt>
    <dgm:pt modelId="{2FE56E8A-9094-4457-AE87-85F960546BF0}" type="pres">
      <dgm:prSet presAssocID="{F181728F-63F0-46FC-9DEF-0E49FF54DBD1}" presName="sibTrans" presStyleCnt="0"/>
      <dgm:spPr/>
    </dgm:pt>
    <dgm:pt modelId="{1B29DC75-6405-4CB5-8223-029117A52EC1}" type="pres">
      <dgm:prSet presAssocID="{E47C8004-6B9A-47A8-8F47-DE46388839C8}" presName="compNode" presStyleCnt="0"/>
      <dgm:spPr/>
    </dgm:pt>
    <dgm:pt modelId="{56B46CC9-6CCA-4916-8B7D-27903F624B0F}" type="pres">
      <dgm:prSet presAssocID="{E47C8004-6B9A-47A8-8F47-DE46388839C8}" presName="bgRect" presStyleLbl="bgShp" presStyleIdx="2" presStyleCnt="4"/>
      <dgm:spPr/>
    </dgm:pt>
    <dgm:pt modelId="{7A174CB9-F964-4CDB-AB7D-958F18E66FF3}" type="pres">
      <dgm:prSet presAssocID="{E47C8004-6B9A-47A8-8F47-DE46388839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21D230EA-CBA2-4989-9C12-0B10A5B9A575}" type="pres">
      <dgm:prSet presAssocID="{E47C8004-6B9A-47A8-8F47-DE46388839C8}" presName="spaceRect" presStyleCnt="0"/>
      <dgm:spPr/>
    </dgm:pt>
    <dgm:pt modelId="{E679BF52-FAC4-4FDF-B8E3-C0F97A0EAD27}" type="pres">
      <dgm:prSet presAssocID="{E47C8004-6B9A-47A8-8F47-DE46388839C8}" presName="parTx" presStyleLbl="revTx" presStyleIdx="2" presStyleCnt="5">
        <dgm:presLayoutVars>
          <dgm:chMax val="0"/>
          <dgm:chPref val="0"/>
        </dgm:presLayoutVars>
      </dgm:prSet>
      <dgm:spPr/>
    </dgm:pt>
    <dgm:pt modelId="{A88F589B-6648-48A3-BA8F-8BB25DC6CD6B}" type="pres">
      <dgm:prSet presAssocID="{E47C8004-6B9A-47A8-8F47-DE46388839C8}" presName="desTx" presStyleLbl="revTx" presStyleIdx="3" presStyleCnt="5">
        <dgm:presLayoutVars/>
      </dgm:prSet>
      <dgm:spPr/>
    </dgm:pt>
    <dgm:pt modelId="{5F799E6F-3B04-45A2-88B1-7BAA14C1F336}" type="pres">
      <dgm:prSet presAssocID="{95E8FEA7-CD7A-4A42-87BE-8531E07F47AE}" presName="sibTrans" presStyleCnt="0"/>
      <dgm:spPr/>
    </dgm:pt>
    <dgm:pt modelId="{6A7F61F9-18E8-4106-BF23-0A2E2AE8AD3A}" type="pres">
      <dgm:prSet presAssocID="{F25BEBCA-BD3B-4C65-918E-020B75C92518}" presName="compNode" presStyleCnt="0"/>
      <dgm:spPr/>
    </dgm:pt>
    <dgm:pt modelId="{8E4C301D-0743-446D-A2A9-1433C5E9FA28}" type="pres">
      <dgm:prSet presAssocID="{F25BEBCA-BD3B-4C65-918E-020B75C92518}" presName="bgRect" presStyleLbl="bgShp" presStyleIdx="3" presStyleCnt="4"/>
      <dgm:spPr/>
    </dgm:pt>
    <dgm:pt modelId="{3F1031BB-62D9-48E6-8F60-078E56367475}" type="pres">
      <dgm:prSet presAssocID="{F25BEBCA-BD3B-4C65-918E-020B75C925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196E374-CB46-4699-BBBF-7FA21226A268}" type="pres">
      <dgm:prSet presAssocID="{F25BEBCA-BD3B-4C65-918E-020B75C92518}" presName="spaceRect" presStyleCnt="0"/>
      <dgm:spPr/>
    </dgm:pt>
    <dgm:pt modelId="{54F6A1C8-D463-4FBB-9AC2-172F6D5EF736}" type="pres">
      <dgm:prSet presAssocID="{F25BEBCA-BD3B-4C65-918E-020B75C9251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333C210-AF8E-4535-BC85-C0DAEE9328C7}" srcId="{E47C8004-6B9A-47A8-8F47-DE46388839C8}" destId="{0DD0FB21-D408-4BE8-83E2-D55BD289DA5A}" srcOrd="1" destOrd="0" parTransId="{F3B44D6D-AC62-422C-8DAA-EACD78EB0DD6}" sibTransId="{5751401B-2F4E-4BF8-8CC5-DF7F6BF6952D}"/>
    <dgm:cxn modelId="{F37DA619-FCAF-472D-86EA-699CFAAB5201}" type="presOf" srcId="{F25BEBCA-BD3B-4C65-918E-020B75C92518}" destId="{54F6A1C8-D463-4FBB-9AC2-172F6D5EF736}" srcOrd="0" destOrd="0" presId="urn:microsoft.com/office/officeart/2018/2/layout/IconVerticalSolidList"/>
    <dgm:cxn modelId="{5E678128-7DC4-4959-B1E2-DB12215ECAC3}" srcId="{1AB5DC92-23FE-4180-9FDA-02C6FB4799F4}" destId="{DAC2871A-0C27-4D44-B15E-2E6D508D21C5}" srcOrd="0" destOrd="0" parTransId="{E619AB36-FA75-4814-AF87-54F09902BC61}" sibTransId="{CB4B2D7E-F5BE-4F69-AF33-FA39E6457D3B}"/>
    <dgm:cxn modelId="{1962A435-4327-4003-91DB-E3C7FE3F6F69}" type="presOf" srcId="{5B9E53A9-924F-45ED-ACBC-845146504D44}" destId="{A88F589B-6648-48A3-BA8F-8BB25DC6CD6B}" srcOrd="0" destOrd="2" presId="urn:microsoft.com/office/officeart/2018/2/layout/IconVerticalSolidList"/>
    <dgm:cxn modelId="{FA08FE3D-B881-45DF-AA10-3F30BD779A7A}" srcId="{1AB5DC92-23FE-4180-9FDA-02C6FB4799F4}" destId="{19E8213A-2C54-4226-9215-BAE484C0D59D}" srcOrd="1" destOrd="0" parTransId="{F51318A7-4573-4C1B-8FF5-640192CAE85F}" sibTransId="{F181728F-63F0-46FC-9DEF-0E49FF54DBD1}"/>
    <dgm:cxn modelId="{07F35C67-ED72-434E-9572-EAE4D4B41190}" srcId="{1AB5DC92-23FE-4180-9FDA-02C6FB4799F4}" destId="{E47C8004-6B9A-47A8-8F47-DE46388839C8}" srcOrd="2" destOrd="0" parTransId="{65344F68-066C-441D-9A26-DF19A0CA32E3}" sibTransId="{95E8FEA7-CD7A-4A42-87BE-8531E07F47AE}"/>
    <dgm:cxn modelId="{441D0E6C-FF19-4068-91E8-1040A13E0693}" type="presOf" srcId="{1AB5DC92-23FE-4180-9FDA-02C6FB4799F4}" destId="{CC46E686-BFDD-4F92-ABDC-24A62F0E6203}" srcOrd="0" destOrd="0" presId="urn:microsoft.com/office/officeart/2018/2/layout/IconVerticalSolidList"/>
    <dgm:cxn modelId="{7C025B6D-8620-435E-B326-5A2E73BB245A}" srcId="{E47C8004-6B9A-47A8-8F47-DE46388839C8}" destId="{5B9E53A9-924F-45ED-ACBC-845146504D44}" srcOrd="2" destOrd="0" parTransId="{6750F595-EF23-4AF3-A1DE-E90911E05DAE}" sibTransId="{1434716A-6E5C-48C8-99B5-7F5C5DFE0E0A}"/>
    <dgm:cxn modelId="{499D3755-D849-4F9C-9749-AE69E1014516}" type="presOf" srcId="{E47C8004-6B9A-47A8-8F47-DE46388839C8}" destId="{E679BF52-FAC4-4FDF-B8E3-C0F97A0EAD27}" srcOrd="0" destOrd="0" presId="urn:microsoft.com/office/officeart/2018/2/layout/IconVerticalSolidList"/>
    <dgm:cxn modelId="{085A5D7F-16BD-4D2A-865A-07A056ADAE70}" srcId="{E47C8004-6B9A-47A8-8F47-DE46388839C8}" destId="{250C2D3E-BDD3-41D9-BC54-AF9DE2DAAE6B}" srcOrd="0" destOrd="0" parTransId="{4FCF2330-F1C6-45B3-B02F-67A490C352B8}" sibTransId="{F28554EC-3FAE-467F-8F7C-E14F276FE1ED}"/>
    <dgm:cxn modelId="{F09FEC7F-47D6-42C4-9CA4-2E10F859C181}" type="presOf" srcId="{19E8213A-2C54-4226-9215-BAE484C0D59D}" destId="{1FFC787E-B811-4845-AFDC-CB3C2327B850}" srcOrd="0" destOrd="0" presId="urn:microsoft.com/office/officeart/2018/2/layout/IconVerticalSolidList"/>
    <dgm:cxn modelId="{E8CE3B9F-BC31-45DA-9CC5-D484B1D6D380}" type="presOf" srcId="{0DD0FB21-D408-4BE8-83E2-D55BD289DA5A}" destId="{A88F589B-6648-48A3-BA8F-8BB25DC6CD6B}" srcOrd="0" destOrd="1" presId="urn:microsoft.com/office/officeart/2018/2/layout/IconVerticalSolidList"/>
    <dgm:cxn modelId="{22F8A8E2-8FEC-49DC-BDAA-48DC80CA3451}" type="presOf" srcId="{DAC2871A-0C27-4D44-B15E-2E6D508D21C5}" destId="{33CB05B4-6DBF-4FC8-88D4-5855013221EE}" srcOrd="0" destOrd="0" presId="urn:microsoft.com/office/officeart/2018/2/layout/IconVerticalSolidList"/>
    <dgm:cxn modelId="{4FA3BCE7-B87A-4F83-B18C-12005DC2A921}" srcId="{1AB5DC92-23FE-4180-9FDA-02C6FB4799F4}" destId="{F25BEBCA-BD3B-4C65-918E-020B75C92518}" srcOrd="3" destOrd="0" parTransId="{3697893E-E611-49AC-AABF-A4D2C982134F}" sibTransId="{0413064C-A924-438A-94CD-E3D903557F23}"/>
    <dgm:cxn modelId="{FA8766E9-D066-474A-8E78-714F6137F526}" type="presOf" srcId="{250C2D3E-BDD3-41D9-BC54-AF9DE2DAAE6B}" destId="{A88F589B-6648-48A3-BA8F-8BB25DC6CD6B}" srcOrd="0" destOrd="0" presId="urn:microsoft.com/office/officeart/2018/2/layout/IconVerticalSolidList"/>
    <dgm:cxn modelId="{C081B977-AC13-4D76-8309-4FB932684022}" type="presParOf" srcId="{CC46E686-BFDD-4F92-ABDC-24A62F0E6203}" destId="{4C316B6B-7A5B-4FEE-A6D2-F1A0BA5929DC}" srcOrd="0" destOrd="0" presId="urn:microsoft.com/office/officeart/2018/2/layout/IconVerticalSolidList"/>
    <dgm:cxn modelId="{3C682684-1B51-4284-9005-BF7846425FA9}" type="presParOf" srcId="{4C316B6B-7A5B-4FEE-A6D2-F1A0BA5929DC}" destId="{925CD926-3988-457F-9240-A4FA6729A5B1}" srcOrd="0" destOrd="0" presId="urn:microsoft.com/office/officeart/2018/2/layout/IconVerticalSolidList"/>
    <dgm:cxn modelId="{FE0C8B49-3C3D-488A-BCFA-A60635B5621F}" type="presParOf" srcId="{4C316B6B-7A5B-4FEE-A6D2-F1A0BA5929DC}" destId="{DA4D1A28-1275-4BED-8FD8-949B13E3D2DE}" srcOrd="1" destOrd="0" presId="urn:microsoft.com/office/officeart/2018/2/layout/IconVerticalSolidList"/>
    <dgm:cxn modelId="{8A46550C-D009-40C4-A2A2-BD8809A941FD}" type="presParOf" srcId="{4C316B6B-7A5B-4FEE-A6D2-F1A0BA5929DC}" destId="{E9F5BCFD-F751-4D5D-9028-A0A62B0B6C76}" srcOrd="2" destOrd="0" presId="urn:microsoft.com/office/officeart/2018/2/layout/IconVerticalSolidList"/>
    <dgm:cxn modelId="{E7311643-7446-48D5-B78A-D3A1F6EC7F00}" type="presParOf" srcId="{4C316B6B-7A5B-4FEE-A6D2-F1A0BA5929DC}" destId="{33CB05B4-6DBF-4FC8-88D4-5855013221EE}" srcOrd="3" destOrd="0" presId="urn:microsoft.com/office/officeart/2018/2/layout/IconVerticalSolidList"/>
    <dgm:cxn modelId="{537726EB-B5B2-4440-8A92-E8F3DC1879EC}" type="presParOf" srcId="{CC46E686-BFDD-4F92-ABDC-24A62F0E6203}" destId="{C09D13EB-A1F4-43BB-BAD7-43E0828AC901}" srcOrd="1" destOrd="0" presId="urn:microsoft.com/office/officeart/2018/2/layout/IconVerticalSolidList"/>
    <dgm:cxn modelId="{B8822E53-1A20-4AC3-A3FB-29505F3AE07E}" type="presParOf" srcId="{CC46E686-BFDD-4F92-ABDC-24A62F0E6203}" destId="{78EF36C3-013B-4BD2-9990-3BB8717BFA74}" srcOrd="2" destOrd="0" presId="urn:microsoft.com/office/officeart/2018/2/layout/IconVerticalSolidList"/>
    <dgm:cxn modelId="{574F841E-EE12-4AE7-8CB1-578DC01807CB}" type="presParOf" srcId="{78EF36C3-013B-4BD2-9990-3BB8717BFA74}" destId="{E8F3F080-C2BB-4B9F-A804-87E2880292CB}" srcOrd="0" destOrd="0" presId="urn:microsoft.com/office/officeart/2018/2/layout/IconVerticalSolidList"/>
    <dgm:cxn modelId="{17314BB8-6E27-4B19-ACBA-C816E7895097}" type="presParOf" srcId="{78EF36C3-013B-4BD2-9990-3BB8717BFA74}" destId="{57C932B6-2615-4E85-A4CB-C95AA5A58AB2}" srcOrd="1" destOrd="0" presId="urn:microsoft.com/office/officeart/2018/2/layout/IconVerticalSolidList"/>
    <dgm:cxn modelId="{A8FE921B-368C-4CE5-A27F-757F7706389E}" type="presParOf" srcId="{78EF36C3-013B-4BD2-9990-3BB8717BFA74}" destId="{B648B073-8395-4C6E-AC53-E61C8A8CF6DD}" srcOrd="2" destOrd="0" presId="urn:microsoft.com/office/officeart/2018/2/layout/IconVerticalSolidList"/>
    <dgm:cxn modelId="{609386FE-DA16-4B45-AE65-FC85F6A55532}" type="presParOf" srcId="{78EF36C3-013B-4BD2-9990-3BB8717BFA74}" destId="{1FFC787E-B811-4845-AFDC-CB3C2327B850}" srcOrd="3" destOrd="0" presId="urn:microsoft.com/office/officeart/2018/2/layout/IconVerticalSolidList"/>
    <dgm:cxn modelId="{49881920-68DA-4CA5-8C73-B1A885FD4918}" type="presParOf" srcId="{CC46E686-BFDD-4F92-ABDC-24A62F0E6203}" destId="{2FE56E8A-9094-4457-AE87-85F960546BF0}" srcOrd="3" destOrd="0" presId="urn:microsoft.com/office/officeart/2018/2/layout/IconVerticalSolidList"/>
    <dgm:cxn modelId="{E7B61E53-79C8-4C19-991D-1623F9C19192}" type="presParOf" srcId="{CC46E686-BFDD-4F92-ABDC-24A62F0E6203}" destId="{1B29DC75-6405-4CB5-8223-029117A52EC1}" srcOrd="4" destOrd="0" presId="urn:microsoft.com/office/officeart/2018/2/layout/IconVerticalSolidList"/>
    <dgm:cxn modelId="{1E3022E8-9150-48EC-BB46-D3BED28B3E4F}" type="presParOf" srcId="{1B29DC75-6405-4CB5-8223-029117A52EC1}" destId="{56B46CC9-6CCA-4916-8B7D-27903F624B0F}" srcOrd="0" destOrd="0" presId="urn:microsoft.com/office/officeart/2018/2/layout/IconVerticalSolidList"/>
    <dgm:cxn modelId="{0F88307A-3F15-49D8-A8AC-274BDBF20555}" type="presParOf" srcId="{1B29DC75-6405-4CB5-8223-029117A52EC1}" destId="{7A174CB9-F964-4CDB-AB7D-958F18E66FF3}" srcOrd="1" destOrd="0" presId="urn:microsoft.com/office/officeart/2018/2/layout/IconVerticalSolidList"/>
    <dgm:cxn modelId="{3808F5EB-AA44-438A-BF15-A95DC7EB32EC}" type="presParOf" srcId="{1B29DC75-6405-4CB5-8223-029117A52EC1}" destId="{21D230EA-CBA2-4989-9C12-0B10A5B9A575}" srcOrd="2" destOrd="0" presId="urn:microsoft.com/office/officeart/2018/2/layout/IconVerticalSolidList"/>
    <dgm:cxn modelId="{5D4272DE-A676-4FAE-BD7F-9E4C72BFF17E}" type="presParOf" srcId="{1B29DC75-6405-4CB5-8223-029117A52EC1}" destId="{E679BF52-FAC4-4FDF-B8E3-C0F97A0EAD27}" srcOrd="3" destOrd="0" presId="urn:microsoft.com/office/officeart/2018/2/layout/IconVerticalSolidList"/>
    <dgm:cxn modelId="{11C22928-07E2-4E2A-830D-88E46802C244}" type="presParOf" srcId="{1B29DC75-6405-4CB5-8223-029117A52EC1}" destId="{A88F589B-6648-48A3-BA8F-8BB25DC6CD6B}" srcOrd="4" destOrd="0" presId="urn:microsoft.com/office/officeart/2018/2/layout/IconVerticalSolidList"/>
    <dgm:cxn modelId="{81C65B57-1ABC-4095-8B66-2D00A3E214BC}" type="presParOf" srcId="{CC46E686-BFDD-4F92-ABDC-24A62F0E6203}" destId="{5F799E6F-3B04-45A2-88B1-7BAA14C1F336}" srcOrd="5" destOrd="0" presId="urn:microsoft.com/office/officeart/2018/2/layout/IconVerticalSolidList"/>
    <dgm:cxn modelId="{53BB6ABD-2137-4305-A14A-304A74B121A1}" type="presParOf" srcId="{CC46E686-BFDD-4F92-ABDC-24A62F0E6203}" destId="{6A7F61F9-18E8-4106-BF23-0A2E2AE8AD3A}" srcOrd="6" destOrd="0" presId="urn:microsoft.com/office/officeart/2018/2/layout/IconVerticalSolidList"/>
    <dgm:cxn modelId="{0041D34D-5B7C-4CF4-AFD5-5139D49A0317}" type="presParOf" srcId="{6A7F61F9-18E8-4106-BF23-0A2E2AE8AD3A}" destId="{8E4C301D-0743-446D-A2A9-1433C5E9FA28}" srcOrd="0" destOrd="0" presId="urn:microsoft.com/office/officeart/2018/2/layout/IconVerticalSolidList"/>
    <dgm:cxn modelId="{4422DBF7-135E-4AA5-8A82-898E2AF245F6}" type="presParOf" srcId="{6A7F61F9-18E8-4106-BF23-0A2E2AE8AD3A}" destId="{3F1031BB-62D9-48E6-8F60-078E56367475}" srcOrd="1" destOrd="0" presId="urn:microsoft.com/office/officeart/2018/2/layout/IconVerticalSolidList"/>
    <dgm:cxn modelId="{0931DC4B-3A21-4A86-BB00-FB96B04AC339}" type="presParOf" srcId="{6A7F61F9-18E8-4106-BF23-0A2E2AE8AD3A}" destId="{8196E374-CB46-4699-BBBF-7FA21226A268}" srcOrd="2" destOrd="0" presId="urn:microsoft.com/office/officeart/2018/2/layout/IconVerticalSolidList"/>
    <dgm:cxn modelId="{EEDF295F-A3F7-4C3D-8110-5C5343FA3425}" type="presParOf" srcId="{6A7F61F9-18E8-4106-BF23-0A2E2AE8AD3A}" destId="{54F6A1C8-D463-4FBB-9AC2-172F6D5EF7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1FA4CB-E11E-45D1-99D4-52B527AEA6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24E14C-B8BA-42A4-BB55-0E06F1BC611D}">
      <dgm:prSet/>
      <dgm:spPr/>
      <dgm:t>
        <a:bodyPr/>
        <a:lstStyle/>
        <a:p>
          <a:r>
            <a:rPr lang="es-GT" b="1"/>
            <a:t>V = Ventas del año anterior = Q 5,000,000.00</a:t>
          </a:r>
          <a:endParaRPr lang="en-US"/>
        </a:p>
      </dgm:t>
    </dgm:pt>
    <dgm:pt modelId="{CDFD6C99-7989-4740-8C9F-340DAD2C9912}" type="parTrans" cxnId="{8DD014D2-1B7E-4E46-A9D4-D8990EB5D153}">
      <dgm:prSet/>
      <dgm:spPr/>
      <dgm:t>
        <a:bodyPr/>
        <a:lstStyle/>
        <a:p>
          <a:endParaRPr lang="en-US"/>
        </a:p>
      </dgm:t>
    </dgm:pt>
    <dgm:pt modelId="{3BBA197B-10E5-4239-91A1-7019ED7F992D}" type="sibTrans" cxnId="{8DD014D2-1B7E-4E46-A9D4-D8990EB5D153}">
      <dgm:prSet/>
      <dgm:spPr/>
      <dgm:t>
        <a:bodyPr/>
        <a:lstStyle/>
        <a:p>
          <a:endParaRPr lang="en-US"/>
        </a:p>
      </dgm:t>
    </dgm:pt>
    <dgm:pt modelId="{FECB8032-2151-410D-B86D-1B402B869478}">
      <dgm:prSet/>
      <dgm:spPr/>
      <dgm:t>
        <a:bodyPr/>
        <a:lstStyle/>
        <a:p>
          <a:r>
            <a:rPr lang="es-GT" b="1"/>
            <a:t>F = Factores específicos de ventas:</a:t>
          </a:r>
          <a:endParaRPr lang="en-US"/>
        </a:p>
      </dgm:t>
    </dgm:pt>
    <dgm:pt modelId="{468D1360-89C2-429E-9FD5-77E78DE329C0}" type="parTrans" cxnId="{0E5541FB-F611-43DD-A18D-21CD5A20DE35}">
      <dgm:prSet/>
      <dgm:spPr/>
      <dgm:t>
        <a:bodyPr/>
        <a:lstStyle/>
        <a:p>
          <a:endParaRPr lang="en-US"/>
        </a:p>
      </dgm:t>
    </dgm:pt>
    <dgm:pt modelId="{11181A87-0E5E-4A8F-BFC6-679C5D133303}" type="sibTrans" cxnId="{0E5541FB-F611-43DD-A18D-21CD5A20DE35}">
      <dgm:prSet/>
      <dgm:spPr/>
      <dgm:t>
        <a:bodyPr/>
        <a:lstStyle/>
        <a:p>
          <a:endParaRPr lang="en-US"/>
        </a:p>
      </dgm:t>
    </dgm:pt>
    <dgm:pt modelId="{39453E21-99C3-42DC-908F-E69BB0F5C46E}">
      <dgm:prSet/>
      <dgm:spPr/>
      <dgm:t>
        <a:bodyPr/>
        <a:lstStyle/>
        <a:p>
          <a:r>
            <a:rPr lang="es-GT" b="1"/>
            <a:t>a = - 800,000</a:t>
          </a:r>
          <a:endParaRPr lang="en-US"/>
        </a:p>
      </dgm:t>
    </dgm:pt>
    <dgm:pt modelId="{91E286D8-4641-4155-A47E-08ECD1A9396F}" type="parTrans" cxnId="{9B65D39E-D286-4B1F-B02F-7849B6A65F1C}">
      <dgm:prSet/>
      <dgm:spPr/>
      <dgm:t>
        <a:bodyPr/>
        <a:lstStyle/>
        <a:p>
          <a:endParaRPr lang="en-US"/>
        </a:p>
      </dgm:t>
    </dgm:pt>
    <dgm:pt modelId="{93535945-4221-4374-96D4-0DC553626A01}" type="sibTrans" cxnId="{9B65D39E-D286-4B1F-B02F-7849B6A65F1C}">
      <dgm:prSet/>
      <dgm:spPr/>
      <dgm:t>
        <a:bodyPr/>
        <a:lstStyle/>
        <a:p>
          <a:endParaRPr lang="en-US"/>
        </a:p>
      </dgm:t>
    </dgm:pt>
    <dgm:pt modelId="{EDAB6118-D261-4FD9-8822-494B2CE7A5D4}">
      <dgm:prSet/>
      <dgm:spPr/>
      <dgm:t>
        <a:bodyPr/>
        <a:lstStyle/>
        <a:p>
          <a:r>
            <a:rPr lang="es-GT" b="1"/>
            <a:t>b = + 500,000</a:t>
          </a:r>
          <a:endParaRPr lang="en-US"/>
        </a:p>
      </dgm:t>
    </dgm:pt>
    <dgm:pt modelId="{A45DE652-0D4D-4251-BE74-698B659E6EC7}" type="parTrans" cxnId="{E4FE18AE-3A25-4526-B51C-B1E9F54CA85E}">
      <dgm:prSet/>
      <dgm:spPr/>
      <dgm:t>
        <a:bodyPr/>
        <a:lstStyle/>
        <a:p>
          <a:endParaRPr lang="en-US"/>
        </a:p>
      </dgm:t>
    </dgm:pt>
    <dgm:pt modelId="{EF1477ED-5089-4A2A-811F-AC775E2F3747}" type="sibTrans" cxnId="{E4FE18AE-3A25-4526-B51C-B1E9F54CA85E}">
      <dgm:prSet/>
      <dgm:spPr/>
      <dgm:t>
        <a:bodyPr/>
        <a:lstStyle/>
        <a:p>
          <a:endParaRPr lang="en-US"/>
        </a:p>
      </dgm:t>
    </dgm:pt>
    <dgm:pt modelId="{17126156-64AB-4F01-9ED2-AED8E7924F97}">
      <dgm:prSet/>
      <dgm:spPr/>
      <dgm:t>
        <a:bodyPr/>
        <a:lstStyle/>
        <a:p>
          <a:r>
            <a:rPr lang="es-GT" b="1"/>
            <a:t>c = + 600,000</a:t>
          </a:r>
          <a:endParaRPr lang="en-US"/>
        </a:p>
      </dgm:t>
    </dgm:pt>
    <dgm:pt modelId="{ED00E789-DDFF-479C-B7E7-209A41FB1BD0}" type="parTrans" cxnId="{59B1C2B6-A3D5-4D7B-87A9-E2A61712EF0E}">
      <dgm:prSet/>
      <dgm:spPr/>
      <dgm:t>
        <a:bodyPr/>
        <a:lstStyle/>
        <a:p>
          <a:endParaRPr lang="en-US"/>
        </a:p>
      </dgm:t>
    </dgm:pt>
    <dgm:pt modelId="{205FCA7F-DA6C-4389-8529-E811F0B61A87}" type="sibTrans" cxnId="{59B1C2B6-A3D5-4D7B-87A9-E2A61712EF0E}">
      <dgm:prSet/>
      <dgm:spPr/>
      <dgm:t>
        <a:bodyPr/>
        <a:lstStyle/>
        <a:p>
          <a:endParaRPr lang="en-US"/>
        </a:p>
      </dgm:t>
    </dgm:pt>
    <dgm:pt modelId="{3B9EBBAE-6AA4-4265-9E45-7890F450F7FB}">
      <dgm:prSet/>
      <dgm:spPr/>
      <dgm:t>
        <a:bodyPr/>
        <a:lstStyle/>
        <a:p>
          <a:r>
            <a:rPr lang="es-GT" b="1"/>
            <a:t>E = Fuerzas económicas generales – 5%</a:t>
          </a:r>
          <a:endParaRPr lang="en-US"/>
        </a:p>
      </dgm:t>
    </dgm:pt>
    <dgm:pt modelId="{9F5CA01C-21AD-4C23-9521-ADDC34AE02C1}" type="parTrans" cxnId="{1D27203B-A2C7-4518-9571-0984154DA335}">
      <dgm:prSet/>
      <dgm:spPr/>
      <dgm:t>
        <a:bodyPr/>
        <a:lstStyle/>
        <a:p>
          <a:endParaRPr lang="en-US"/>
        </a:p>
      </dgm:t>
    </dgm:pt>
    <dgm:pt modelId="{2197EAA6-675E-4D7B-B5D7-8063FF96FD01}" type="sibTrans" cxnId="{1D27203B-A2C7-4518-9571-0984154DA335}">
      <dgm:prSet/>
      <dgm:spPr/>
      <dgm:t>
        <a:bodyPr/>
        <a:lstStyle/>
        <a:p>
          <a:endParaRPr lang="en-US"/>
        </a:p>
      </dgm:t>
    </dgm:pt>
    <dgm:pt modelId="{EFBB43F0-889D-4274-9628-F2E9023A3561}">
      <dgm:prSet/>
      <dgm:spPr/>
      <dgm:t>
        <a:bodyPr/>
        <a:lstStyle/>
        <a:p>
          <a:r>
            <a:rPr lang="es-GT" b="1"/>
            <a:t>A = Influencia administrativa + 10%</a:t>
          </a:r>
          <a:endParaRPr lang="en-US"/>
        </a:p>
      </dgm:t>
    </dgm:pt>
    <dgm:pt modelId="{ACF74CC3-B1A3-48CD-93EB-3DFC1ACBC29D}" type="parTrans" cxnId="{94E137A8-7C47-42E1-BF09-3E2480A69074}">
      <dgm:prSet/>
      <dgm:spPr/>
      <dgm:t>
        <a:bodyPr/>
        <a:lstStyle/>
        <a:p>
          <a:endParaRPr lang="en-US"/>
        </a:p>
      </dgm:t>
    </dgm:pt>
    <dgm:pt modelId="{EB18ED75-D12A-4D37-9EF7-D11D8D68EDDE}" type="sibTrans" cxnId="{94E137A8-7C47-42E1-BF09-3E2480A69074}">
      <dgm:prSet/>
      <dgm:spPr/>
      <dgm:t>
        <a:bodyPr/>
        <a:lstStyle/>
        <a:p>
          <a:endParaRPr lang="en-US"/>
        </a:p>
      </dgm:t>
    </dgm:pt>
    <dgm:pt modelId="{993D2FB5-1CE4-40C8-A951-751D7296533C}" type="pres">
      <dgm:prSet presAssocID="{E21FA4CB-E11E-45D1-99D4-52B527AEA6B3}" presName="root" presStyleCnt="0">
        <dgm:presLayoutVars>
          <dgm:dir/>
          <dgm:resizeHandles val="exact"/>
        </dgm:presLayoutVars>
      </dgm:prSet>
      <dgm:spPr/>
    </dgm:pt>
    <dgm:pt modelId="{6E43A332-EAC2-43DE-9A58-88E1D6481A88}" type="pres">
      <dgm:prSet presAssocID="{5E24E14C-B8BA-42A4-BB55-0E06F1BC611D}" presName="compNode" presStyleCnt="0"/>
      <dgm:spPr/>
    </dgm:pt>
    <dgm:pt modelId="{6E2648B4-EB8D-48AF-B8E7-0C909B1D2951}" type="pres">
      <dgm:prSet presAssocID="{5E24E14C-B8BA-42A4-BB55-0E06F1BC611D}" presName="bgRect" presStyleLbl="bgShp" presStyleIdx="0" presStyleCnt="4"/>
      <dgm:spPr/>
    </dgm:pt>
    <dgm:pt modelId="{CBEB111B-78A2-482A-BF47-B58D54F59ED8}" type="pres">
      <dgm:prSet presAssocID="{5E24E14C-B8BA-42A4-BB55-0E06F1BC61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BB4A6D5-4DBF-4CB8-B831-61058DD43038}" type="pres">
      <dgm:prSet presAssocID="{5E24E14C-B8BA-42A4-BB55-0E06F1BC611D}" presName="spaceRect" presStyleCnt="0"/>
      <dgm:spPr/>
    </dgm:pt>
    <dgm:pt modelId="{A080D4D5-FAAE-4D30-B774-EFF5AB4FD2D8}" type="pres">
      <dgm:prSet presAssocID="{5E24E14C-B8BA-42A4-BB55-0E06F1BC611D}" presName="parTx" presStyleLbl="revTx" presStyleIdx="0" presStyleCnt="5">
        <dgm:presLayoutVars>
          <dgm:chMax val="0"/>
          <dgm:chPref val="0"/>
        </dgm:presLayoutVars>
      </dgm:prSet>
      <dgm:spPr/>
    </dgm:pt>
    <dgm:pt modelId="{5A8434D2-F70C-4F64-980B-F1804327DBE9}" type="pres">
      <dgm:prSet presAssocID="{3BBA197B-10E5-4239-91A1-7019ED7F992D}" presName="sibTrans" presStyleCnt="0"/>
      <dgm:spPr/>
    </dgm:pt>
    <dgm:pt modelId="{2BA16BC6-1E88-4CCE-96DC-793FC1F7F07B}" type="pres">
      <dgm:prSet presAssocID="{FECB8032-2151-410D-B86D-1B402B869478}" presName="compNode" presStyleCnt="0"/>
      <dgm:spPr/>
    </dgm:pt>
    <dgm:pt modelId="{886920D7-6E03-4F4C-8920-03973233297D}" type="pres">
      <dgm:prSet presAssocID="{FECB8032-2151-410D-B86D-1B402B869478}" presName="bgRect" presStyleLbl="bgShp" presStyleIdx="1" presStyleCnt="4"/>
      <dgm:spPr/>
    </dgm:pt>
    <dgm:pt modelId="{3E546BFB-3158-4FF9-A3F1-54751B6524BB}" type="pres">
      <dgm:prSet presAssocID="{FECB8032-2151-410D-B86D-1B402B8694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F8CD6A03-E7A6-422F-8145-A69DF4E45B18}" type="pres">
      <dgm:prSet presAssocID="{FECB8032-2151-410D-B86D-1B402B869478}" presName="spaceRect" presStyleCnt="0"/>
      <dgm:spPr/>
    </dgm:pt>
    <dgm:pt modelId="{6CA61AF1-661E-403E-B0E0-C29FB3C6EBA8}" type="pres">
      <dgm:prSet presAssocID="{FECB8032-2151-410D-B86D-1B402B869478}" presName="parTx" presStyleLbl="revTx" presStyleIdx="1" presStyleCnt="5">
        <dgm:presLayoutVars>
          <dgm:chMax val="0"/>
          <dgm:chPref val="0"/>
        </dgm:presLayoutVars>
      </dgm:prSet>
      <dgm:spPr/>
    </dgm:pt>
    <dgm:pt modelId="{23290DF8-1753-4B8E-ACE3-CD60BCD69082}" type="pres">
      <dgm:prSet presAssocID="{FECB8032-2151-410D-B86D-1B402B869478}" presName="desTx" presStyleLbl="revTx" presStyleIdx="2" presStyleCnt="5">
        <dgm:presLayoutVars/>
      </dgm:prSet>
      <dgm:spPr/>
    </dgm:pt>
    <dgm:pt modelId="{9AD14B5E-C5A1-497F-B0D2-95926C6E2A50}" type="pres">
      <dgm:prSet presAssocID="{11181A87-0E5E-4A8F-BFC6-679C5D133303}" presName="sibTrans" presStyleCnt="0"/>
      <dgm:spPr/>
    </dgm:pt>
    <dgm:pt modelId="{94155FBB-32BE-4E13-B6FA-9BA2B9E509B9}" type="pres">
      <dgm:prSet presAssocID="{3B9EBBAE-6AA4-4265-9E45-7890F450F7FB}" presName="compNode" presStyleCnt="0"/>
      <dgm:spPr/>
    </dgm:pt>
    <dgm:pt modelId="{F064FBA7-77F1-4BA3-B97D-5A9A45B7617A}" type="pres">
      <dgm:prSet presAssocID="{3B9EBBAE-6AA4-4265-9E45-7890F450F7FB}" presName="bgRect" presStyleLbl="bgShp" presStyleIdx="2" presStyleCnt="4"/>
      <dgm:spPr/>
    </dgm:pt>
    <dgm:pt modelId="{1F80CB6B-3AFB-48FC-B60F-3480120B0D48}" type="pres">
      <dgm:prSet presAssocID="{3B9EBBAE-6AA4-4265-9E45-7890F450F7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3F8340B4-4AFA-46B3-8C4E-41729582338E}" type="pres">
      <dgm:prSet presAssocID="{3B9EBBAE-6AA4-4265-9E45-7890F450F7FB}" presName="spaceRect" presStyleCnt="0"/>
      <dgm:spPr/>
    </dgm:pt>
    <dgm:pt modelId="{F89167EE-A831-4BCE-A174-041953030943}" type="pres">
      <dgm:prSet presAssocID="{3B9EBBAE-6AA4-4265-9E45-7890F450F7FB}" presName="parTx" presStyleLbl="revTx" presStyleIdx="3" presStyleCnt="5">
        <dgm:presLayoutVars>
          <dgm:chMax val="0"/>
          <dgm:chPref val="0"/>
        </dgm:presLayoutVars>
      </dgm:prSet>
      <dgm:spPr/>
    </dgm:pt>
    <dgm:pt modelId="{CBFF643B-B3C8-4ED8-B033-0A1EDF3DFEAD}" type="pres">
      <dgm:prSet presAssocID="{2197EAA6-675E-4D7B-B5D7-8063FF96FD01}" presName="sibTrans" presStyleCnt="0"/>
      <dgm:spPr/>
    </dgm:pt>
    <dgm:pt modelId="{EB1CF10C-AEA8-485B-979F-0AE1C0F78AA1}" type="pres">
      <dgm:prSet presAssocID="{EFBB43F0-889D-4274-9628-F2E9023A3561}" presName="compNode" presStyleCnt="0"/>
      <dgm:spPr/>
    </dgm:pt>
    <dgm:pt modelId="{D82FCDB1-22E3-4446-B578-2BC2EC4C85D2}" type="pres">
      <dgm:prSet presAssocID="{EFBB43F0-889D-4274-9628-F2E9023A3561}" presName="bgRect" presStyleLbl="bgShp" presStyleIdx="3" presStyleCnt="4"/>
      <dgm:spPr/>
    </dgm:pt>
    <dgm:pt modelId="{C682E69B-3375-49FD-B4D7-F784BFFA0FA0}" type="pres">
      <dgm:prSet presAssocID="{EFBB43F0-889D-4274-9628-F2E9023A35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06706AD-C410-4F51-84A1-486E00AECE55}" type="pres">
      <dgm:prSet presAssocID="{EFBB43F0-889D-4274-9628-F2E9023A3561}" presName="spaceRect" presStyleCnt="0"/>
      <dgm:spPr/>
    </dgm:pt>
    <dgm:pt modelId="{269291B2-9084-4E4B-A8FE-86C67E4FC86A}" type="pres">
      <dgm:prSet presAssocID="{EFBB43F0-889D-4274-9628-F2E9023A356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CCEB605-9358-4CD4-974C-D5D355A5B40E}" type="presOf" srcId="{EFBB43F0-889D-4274-9628-F2E9023A3561}" destId="{269291B2-9084-4E4B-A8FE-86C67E4FC86A}" srcOrd="0" destOrd="0" presId="urn:microsoft.com/office/officeart/2018/2/layout/IconVerticalSolidList"/>
    <dgm:cxn modelId="{53F5281E-3C7D-4ACF-93BE-388A76E1CD92}" type="presOf" srcId="{EDAB6118-D261-4FD9-8822-494B2CE7A5D4}" destId="{23290DF8-1753-4B8E-ACE3-CD60BCD69082}" srcOrd="0" destOrd="1" presId="urn:microsoft.com/office/officeart/2018/2/layout/IconVerticalSolidList"/>
    <dgm:cxn modelId="{1D27203B-A2C7-4518-9571-0984154DA335}" srcId="{E21FA4CB-E11E-45D1-99D4-52B527AEA6B3}" destId="{3B9EBBAE-6AA4-4265-9E45-7890F450F7FB}" srcOrd="2" destOrd="0" parTransId="{9F5CA01C-21AD-4C23-9521-ADDC34AE02C1}" sibTransId="{2197EAA6-675E-4D7B-B5D7-8063FF96FD01}"/>
    <dgm:cxn modelId="{F14E6B46-2F00-4F5B-8ECE-519C6A6612BA}" type="presOf" srcId="{E21FA4CB-E11E-45D1-99D4-52B527AEA6B3}" destId="{993D2FB5-1CE4-40C8-A951-751D7296533C}" srcOrd="0" destOrd="0" presId="urn:microsoft.com/office/officeart/2018/2/layout/IconVerticalSolidList"/>
    <dgm:cxn modelId="{0194886B-C69E-4336-8BA7-2630129AB07E}" type="presOf" srcId="{17126156-64AB-4F01-9ED2-AED8E7924F97}" destId="{23290DF8-1753-4B8E-ACE3-CD60BCD69082}" srcOrd="0" destOrd="2" presId="urn:microsoft.com/office/officeart/2018/2/layout/IconVerticalSolidList"/>
    <dgm:cxn modelId="{230A7F85-6CEF-4828-8F26-FFF45A4E6A01}" type="presOf" srcId="{FECB8032-2151-410D-B86D-1B402B869478}" destId="{6CA61AF1-661E-403E-B0E0-C29FB3C6EBA8}" srcOrd="0" destOrd="0" presId="urn:microsoft.com/office/officeart/2018/2/layout/IconVerticalSolidList"/>
    <dgm:cxn modelId="{D08C9D88-1952-4982-89F6-BAFFAC287954}" type="presOf" srcId="{39453E21-99C3-42DC-908F-E69BB0F5C46E}" destId="{23290DF8-1753-4B8E-ACE3-CD60BCD69082}" srcOrd="0" destOrd="0" presId="urn:microsoft.com/office/officeart/2018/2/layout/IconVerticalSolidList"/>
    <dgm:cxn modelId="{9B65D39E-D286-4B1F-B02F-7849B6A65F1C}" srcId="{FECB8032-2151-410D-B86D-1B402B869478}" destId="{39453E21-99C3-42DC-908F-E69BB0F5C46E}" srcOrd="0" destOrd="0" parTransId="{91E286D8-4641-4155-A47E-08ECD1A9396F}" sibTransId="{93535945-4221-4374-96D4-0DC553626A01}"/>
    <dgm:cxn modelId="{E6CF83A6-4580-4C68-BC3E-3D1E86B1B13F}" type="presOf" srcId="{5E24E14C-B8BA-42A4-BB55-0E06F1BC611D}" destId="{A080D4D5-FAAE-4D30-B774-EFF5AB4FD2D8}" srcOrd="0" destOrd="0" presId="urn:microsoft.com/office/officeart/2018/2/layout/IconVerticalSolidList"/>
    <dgm:cxn modelId="{94E137A8-7C47-42E1-BF09-3E2480A69074}" srcId="{E21FA4CB-E11E-45D1-99D4-52B527AEA6B3}" destId="{EFBB43F0-889D-4274-9628-F2E9023A3561}" srcOrd="3" destOrd="0" parTransId="{ACF74CC3-B1A3-48CD-93EB-3DFC1ACBC29D}" sibTransId="{EB18ED75-D12A-4D37-9EF7-D11D8D68EDDE}"/>
    <dgm:cxn modelId="{E4FE18AE-3A25-4526-B51C-B1E9F54CA85E}" srcId="{FECB8032-2151-410D-B86D-1B402B869478}" destId="{EDAB6118-D261-4FD9-8822-494B2CE7A5D4}" srcOrd="1" destOrd="0" parTransId="{A45DE652-0D4D-4251-BE74-698B659E6EC7}" sibTransId="{EF1477ED-5089-4A2A-811F-AC775E2F3747}"/>
    <dgm:cxn modelId="{59B1C2B6-A3D5-4D7B-87A9-E2A61712EF0E}" srcId="{FECB8032-2151-410D-B86D-1B402B869478}" destId="{17126156-64AB-4F01-9ED2-AED8E7924F97}" srcOrd="2" destOrd="0" parTransId="{ED00E789-DDFF-479C-B7E7-209A41FB1BD0}" sibTransId="{205FCA7F-DA6C-4389-8529-E811F0B61A87}"/>
    <dgm:cxn modelId="{8DD014D2-1B7E-4E46-A9D4-D8990EB5D153}" srcId="{E21FA4CB-E11E-45D1-99D4-52B527AEA6B3}" destId="{5E24E14C-B8BA-42A4-BB55-0E06F1BC611D}" srcOrd="0" destOrd="0" parTransId="{CDFD6C99-7989-4740-8C9F-340DAD2C9912}" sibTransId="{3BBA197B-10E5-4239-91A1-7019ED7F992D}"/>
    <dgm:cxn modelId="{D1F011F6-697E-41F0-96DC-8A515B05990D}" type="presOf" srcId="{3B9EBBAE-6AA4-4265-9E45-7890F450F7FB}" destId="{F89167EE-A831-4BCE-A174-041953030943}" srcOrd="0" destOrd="0" presId="urn:microsoft.com/office/officeart/2018/2/layout/IconVerticalSolidList"/>
    <dgm:cxn modelId="{0E5541FB-F611-43DD-A18D-21CD5A20DE35}" srcId="{E21FA4CB-E11E-45D1-99D4-52B527AEA6B3}" destId="{FECB8032-2151-410D-B86D-1B402B869478}" srcOrd="1" destOrd="0" parTransId="{468D1360-89C2-429E-9FD5-77E78DE329C0}" sibTransId="{11181A87-0E5E-4A8F-BFC6-679C5D133303}"/>
    <dgm:cxn modelId="{EB17C93C-3EDA-4137-8835-3688FBECF7B7}" type="presParOf" srcId="{993D2FB5-1CE4-40C8-A951-751D7296533C}" destId="{6E43A332-EAC2-43DE-9A58-88E1D6481A88}" srcOrd="0" destOrd="0" presId="urn:microsoft.com/office/officeart/2018/2/layout/IconVerticalSolidList"/>
    <dgm:cxn modelId="{D7D4FE0F-67A7-4D3D-BD11-FBDDF4672233}" type="presParOf" srcId="{6E43A332-EAC2-43DE-9A58-88E1D6481A88}" destId="{6E2648B4-EB8D-48AF-B8E7-0C909B1D2951}" srcOrd="0" destOrd="0" presId="urn:microsoft.com/office/officeart/2018/2/layout/IconVerticalSolidList"/>
    <dgm:cxn modelId="{05942945-B076-4871-9F31-6811ED26C1F1}" type="presParOf" srcId="{6E43A332-EAC2-43DE-9A58-88E1D6481A88}" destId="{CBEB111B-78A2-482A-BF47-B58D54F59ED8}" srcOrd="1" destOrd="0" presId="urn:microsoft.com/office/officeart/2018/2/layout/IconVerticalSolidList"/>
    <dgm:cxn modelId="{837C4FE0-E81F-43BB-9CD6-75809CE822BA}" type="presParOf" srcId="{6E43A332-EAC2-43DE-9A58-88E1D6481A88}" destId="{7BB4A6D5-4DBF-4CB8-B831-61058DD43038}" srcOrd="2" destOrd="0" presId="urn:microsoft.com/office/officeart/2018/2/layout/IconVerticalSolidList"/>
    <dgm:cxn modelId="{ACA5E2BB-7EEB-44D1-B697-25AB80627FFB}" type="presParOf" srcId="{6E43A332-EAC2-43DE-9A58-88E1D6481A88}" destId="{A080D4D5-FAAE-4D30-B774-EFF5AB4FD2D8}" srcOrd="3" destOrd="0" presId="urn:microsoft.com/office/officeart/2018/2/layout/IconVerticalSolidList"/>
    <dgm:cxn modelId="{17946D9A-2EFE-474C-9A27-08F422B65B9A}" type="presParOf" srcId="{993D2FB5-1CE4-40C8-A951-751D7296533C}" destId="{5A8434D2-F70C-4F64-980B-F1804327DBE9}" srcOrd="1" destOrd="0" presId="urn:microsoft.com/office/officeart/2018/2/layout/IconVerticalSolidList"/>
    <dgm:cxn modelId="{60E8E1CA-EB64-4304-A850-6C2724B19264}" type="presParOf" srcId="{993D2FB5-1CE4-40C8-A951-751D7296533C}" destId="{2BA16BC6-1E88-4CCE-96DC-793FC1F7F07B}" srcOrd="2" destOrd="0" presId="urn:microsoft.com/office/officeart/2018/2/layout/IconVerticalSolidList"/>
    <dgm:cxn modelId="{64D76F7E-E7C7-489C-A840-80666BCF7C36}" type="presParOf" srcId="{2BA16BC6-1E88-4CCE-96DC-793FC1F7F07B}" destId="{886920D7-6E03-4F4C-8920-03973233297D}" srcOrd="0" destOrd="0" presId="urn:microsoft.com/office/officeart/2018/2/layout/IconVerticalSolidList"/>
    <dgm:cxn modelId="{FE585CDF-7B0D-480E-AD5E-489E01BC13CB}" type="presParOf" srcId="{2BA16BC6-1E88-4CCE-96DC-793FC1F7F07B}" destId="{3E546BFB-3158-4FF9-A3F1-54751B6524BB}" srcOrd="1" destOrd="0" presId="urn:microsoft.com/office/officeart/2018/2/layout/IconVerticalSolidList"/>
    <dgm:cxn modelId="{457EB3E0-A6C6-467B-9E30-2008EEE3F603}" type="presParOf" srcId="{2BA16BC6-1E88-4CCE-96DC-793FC1F7F07B}" destId="{F8CD6A03-E7A6-422F-8145-A69DF4E45B18}" srcOrd="2" destOrd="0" presId="urn:microsoft.com/office/officeart/2018/2/layout/IconVerticalSolidList"/>
    <dgm:cxn modelId="{7ED7A57E-3B41-4D9F-B441-C3F7C0ACEF27}" type="presParOf" srcId="{2BA16BC6-1E88-4CCE-96DC-793FC1F7F07B}" destId="{6CA61AF1-661E-403E-B0E0-C29FB3C6EBA8}" srcOrd="3" destOrd="0" presId="urn:microsoft.com/office/officeart/2018/2/layout/IconVerticalSolidList"/>
    <dgm:cxn modelId="{652D704B-E8BA-4735-8718-9D6C8E9067BF}" type="presParOf" srcId="{2BA16BC6-1E88-4CCE-96DC-793FC1F7F07B}" destId="{23290DF8-1753-4B8E-ACE3-CD60BCD69082}" srcOrd="4" destOrd="0" presId="urn:microsoft.com/office/officeart/2018/2/layout/IconVerticalSolidList"/>
    <dgm:cxn modelId="{3D5EA3BE-1791-4422-AFEC-07EEBEC6352A}" type="presParOf" srcId="{993D2FB5-1CE4-40C8-A951-751D7296533C}" destId="{9AD14B5E-C5A1-497F-B0D2-95926C6E2A50}" srcOrd="3" destOrd="0" presId="urn:microsoft.com/office/officeart/2018/2/layout/IconVerticalSolidList"/>
    <dgm:cxn modelId="{6B9F9F75-BA11-4428-AF3C-E0BCF584D4A9}" type="presParOf" srcId="{993D2FB5-1CE4-40C8-A951-751D7296533C}" destId="{94155FBB-32BE-4E13-B6FA-9BA2B9E509B9}" srcOrd="4" destOrd="0" presId="urn:microsoft.com/office/officeart/2018/2/layout/IconVerticalSolidList"/>
    <dgm:cxn modelId="{7285FE62-BA86-4740-AB25-4C44EF4F1DEA}" type="presParOf" srcId="{94155FBB-32BE-4E13-B6FA-9BA2B9E509B9}" destId="{F064FBA7-77F1-4BA3-B97D-5A9A45B7617A}" srcOrd="0" destOrd="0" presId="urn:microsoft.com/office/officeart/2018/2/layout/IconVerticalSolidList"/>
    <dgm:cxn modelId="{C1A0FAD8-4ABE-4899-9AFD-61E871AB46E3}" type="presParOf" srcId="{94155FBB-32BE-4E13-B6FA-9BA2B9E509B9}" destId="{1F80CB6B-3AFB-48FC-B60F-3480120B0D48}" srcOrd="1" destOrd="0" presId="urn:microsoft.com/office/officeart/2018/2/layout/IconVerticalSolidList"/>
    <dgm:cxn modelId="{D4D1612D-66E4-4A53-B2B7-3D40B1FE6C3E}" type="presParOf" srcId="{94155FBB-32BE-4E13-B6FA-9BA2B9E509B9}" destId="{3F8340B4-4AFA-46B3-8C4E-41729582338E}" srcOrd="2" destOrd="0" presId="urn:microsoft.com/office/officeart/2018/2/layout/IconVerticalSolidList"/>
    <dgm:cxn modelId="{E28F9B09-FD97-4B30-8351-1F2C1BDA6C24}" type="presParOf" srcId="{94155FBB-32BE-4E13-B6FA-9BA2B9E509B9}" destId="{F89167EE-A831-4BCE-A174-041953030943}" srcOrd="3" destOrd="0" presId="urn:microsoft.com/office/officeart/2018/2/layout/IconVerticalSolidList"/>
    <dgm:cxn modelId="{B4BC6912-FA4A-4BAC-96E4-E144A7EA99D8}" type="presParOf" srcId="{993D2FB5-1CE4-40C8-A951-751D7296533C}" destId="{CBFF643B-B3C8-4ED8-B033-0A1EDF3DFEAD}" srcOrd="5" destOrd="0" presId="urn:microsoft.com/office/officeart/2018/2/layout/IconVerticalSolidList"/>
    <dgm:cxn modelId="{AD5630EB-375A-4752-B89E-E8021E8640E4}" type="presParOf" srcId="{993D2FB5-1CE4-40C8-A951-751D7296533C}" destId="{EB1CF10C-AEA8-485B-979F-0AE1C0F78AA1}" srcOrd="6" destOrd="0" presId="urn:microsoft.com/office/officeart/2018/2/layout/IconVerticalSolidList"/>
    <dgm:cxn modelId="{5C32E683-F3A1-4C70-B1F8-F2486BA00089}" type="presParOf" srcId="{EB1CF10C-AEA8-485B-979F-0AE1C0F78AA1}" destId="{D82FCDB1-22E3-4446-B578-2BC2EC4C85D2}" srcOrd="0" destOrd="0" presId="urn:microsoft.com/office/officeart/2018/2/layout/IconVerticalSolidList"/>
    <dgm:cxn modelId="{A4087DBB-8F91-4666-891C-C027D655C71D}" type="presParOf" srcId="{EB1CF10C-AEA8-485B-979F-0AE1C0F78AA1}" destId="{C682E69B-3375-49FD-B4D7-F784BFFA0FA0}" srcOrd="1" destOrd="0" presId="urn:microsoft.com/office/officeart/2018/2/layout/IconVerticalSolidList"/>
    <dgm:cxn modelId="{1878FD53-106A-409D-8E03-836B6827DF45}" type="presParOf" srcId="{EB1CF10C-AEA8-485B-979F-0AE1C0F78AA1}" destId="{706706AD-C410-4F51-84A1-486E00AECE55}" srcOrd="2" destOrd="0" presId="urn:microsoft.com/office/officeart/2018/2/layout/IconVerticalSolidList"/>
    <dgm:cxn modelId="{ADB59DA9-FFE4-4069-8A45-E9877651EDFA}" type="presParOf" srcId="{EB1CF10C-AEA8-485B-979F-0AE1C0F78AA1}" destId="{269291B2-9084-4E4B-A8FE-86C67E4FC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11E2E-72DA-4D8B-88CF-BA0BF1BD87BE}">
      <dsp:nvSpPr>
        <dsp:cNvPr id="0" name=""/>
        <dsp:cNvSpPr/>
      </dsp:nvSpPr>
      <dsp:spPr>
        <a:xfrm>
          <a:off x="0" y="461"/>
          <a:ext cx="8915400" cy="10790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F3EDA-779F-4192-A94C-0DBA9A776A6F}">
      <dsp:nvSpPr>
        <dsp:cNvPr id="0" name=""/>
        <dsp:cNvSpPr/>
      </dsp:nvSpPr>
      <dsp:spPr>
        <a:xfrm>
          <a:off x="326414" y="243248"/>
          <a:ext cx="593481" cy="593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C736C-AD74-4B4E-B3E9-37A6E047020C}">
      <dsp:nvSpPr>
        <dsp:cNvPr id="0" name=""/>
        <dsp:cNvSpPr/>
      </dsp:nvSpPr>
      <dsp:spPr>
        <a:xfrm>
          <a:off x="1246310" y="461"/>
          <a:ext cx="7669089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b="1" kern="1200"/>
            <a:t>ESPECÍFICOS DE VENTAS</a:t>
          </a:r>
          <a:endParaRPr lang="en-US" sz="2500" kern="1200"/>
        </a:p>
      </dsp:txBody>
      <dsp:txXfrm>
        <a:off x="1246310" y="461"/>
        <a:ext cx="7669089" cy="1079057"/>
      </dsp:txXfrm>
    </dsp:sp>
    <dsp:sp modelId="{239806E2-D428-4BE0-9BD6-9D337FFB2BB8}">
      <dsp:nvSpPr>
        <dsp:cNvPr id="0" name=""/>
        <dsp:cNvSpPr/>
      </dsp:nvSpPr>
      <dsp:spPr>
        <a:xfrm>
          <a:off x="0" y="1349282"/>
          <a:ext cx="8915400" cy="10790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D3A4D-D51D-4066-B8ED-110883B255BE}">
      <dsp:nvSpPr>
        <dsp:cNvPr id="0" name=""/>
        <dsp:cNvSpPr/>
      </dsp:nvSpPr>
      <dsp:spPr>
        <a:xfrm>
          <a:off x="326414" y="1592070"/>
          <a:ext cx="593481" cy="593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85545-B9E7-4FD9-9C22-B1B71908FB84}">
      <dsp:nvSpPr>
        <dsp:cNvPr id="0" name=""/>
        <dsp:cNvSpPr/>
      </dsp:nvSpPr>
      <dsp:spPr>
        <a:xfrm>
          <a:off x="1246310" y="1349282"/>
          <a:ext cx="7669089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b="1" kern="1200"/>
            <a:t>DE FUERZAS ECONÓMICAS GENERALES</a:t>
          </a:r>
          <a:endParaRPr lang="en-US" sz="2500" kern="1200"/>
        </a:p>
      </dsp:txBody>
      <dsp:txXfrm>
        <a:off x="1246310" y="1349282"/>
        <a:ext cx="7669089" cy="1079057"/>
      </dsp:txXfrm>
    </dsp:sp>
    <dsp:sp modelId="{59CFF117-5CF9-46A0-BAB0-120725E96A25}">
      <dsp:nvSpPr>
        <dsp:cNvPr id="0" name=""/>
        <dsp:cNvSpPr/>
      </dsp:nvSpPr>
      <dsp:spPr>
        <a:xfrm>
          <a:off x="0" y="2698103"/>
          <a:ext cx="8915400" cy="10790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9BAB7-FF7A-46DB-A472-1BE45C4B1A45}">
      <dsp:nvSpPr>
        <dsp:cNvPr id="0" name=""/>
        <dsp:cNvSpPr/>
      </dsp:nvSpPr>
      <dsp:spPr>
        <a:xfrm>
          <a:off x="326414" y="2940891"/>
          <a:ext cx="593481" cy="5934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F48AF-6296-4186-97AD-4C7CF6A94F2B}">
      <dsp:nvSpPr>
        <dsp:cNvPr id="0" name=""/>
        <dsp:cNvSpPr/>
      </dsp:nvSpPr>
      <dsp:spPr>
        <a:xfrm>
          <a:off x="1246310" y="2698103"/>
          <a:ext cx="7669089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b="1" kern="1200"/>
            <a:t>DE INFLUENCIAS ADMINISTRATIVAS</a:t>
          </a:r>
          <a:endParaRPr lang="en-US" sz="2500" kern="1200"/>
        </a:p>
      </dsp:txBody>
      <dsp:txXfrm>
        <a:off x="1246310" y="2698103"/>
        <a:ext cx="7669089" cy="1079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452D7-7354-48B1-B924-0E7A189C322B}">
      <dsp:nvSpPr>
        <dsp:cNvPr id="0" name=""/>
        <dsp:cNvSpPr/>
      </dsp:nvSpPr>
      <dsp:spPr>
        <a:xfrm>
          <a:off x="0" y="446"/>
          <a:ext cx="8987404" cy="1043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10F47-19A8-4EA9-AEC8-F6EEAAF30421}">
      <dsp:nvSpPr>
        <dsp:cNvPr id="0" name=""/>
        <dsp:cNvSpPr/>
      </dsp:nvSpPr>
      <dsp:spPr>
        <a:xfrm>
          <a:off x="315727" y="235284"/>
          <a:ext cx="574050" cy="574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17C8A-B716-4335-8E47-7E647128D979}">
      <dsp:nvSpPr>
        <dsp:cNvPr id="0" name=""/>
        <dsp:cNvSpPr/>
      </dsp:nvSpPr>
      <dsp:spPr>
        <a:xfrm>
          <a:off x="1205506" y="44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/>
            <a:t>De ajuste: Por causas fortuitas o de fuerza mayor, accidentales, no consuetudinarios, influyen en la predeterminación de la venta</a:t>
          </a:r>
          <a:endParaRPr lang="en-US" sz="1800" kern="1200"/>
        </a:p>
      </dsp:txBody>
      <dsp:txXfrm>
        <a:off x="1205506" y="446"/>
        <a:ext cx="7781897" cy="1043728"/>
      </dsp:txXfrm>
    </dsp:sp>
    <dsp:sp modelId="{B04CCBE2-B1BC-4D8D-A315-23F9333228CC}">
      <dsp:nvSpPr>
        <dsp:cNvPr id="0" name=""/>
        <dsp:cNvSpPr/>
      </dsp:nvSpPr>
      <dsp:spPr>
        <a:xfrm>
          <a:off x="0" y="1305106"/>
          <a:ext cx="8987404" cy="1043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CDD2-6146-48EF-9E9D-67BC06FA2974}">
      <dsp:nvSpPr>
        <dsp:cNvPr id="0" name=""/>
        <dsp:cNvSpPr/>
      </dsp:nvSpPr>
      <dsp:spPr>
        <a:xfrm>
          <a:off x="315727" y="1539945"/>
          <a:ext cx="574050" cy="574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764B-E94B-4A2B-A5EE-7134C467A163}">
      <dsp:nvSpPr>
        <dsp:cNvPr id="0" name=""/>
        <dsp:cNvSpPr/>
      </dsp:nvSpPr>
      <dsp:spPr>
        <a:xfrm>
          <a:off x="1205506" y="130510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/>
            <a:t>De efecto perjudicial</a:t>
          </a:r>
          <a:endParaRPr lang="en-US" sz="1800" kern="1200"/>
        </a:p>
      </dsp:txBody>
      <dsp:txXfrm>
        <a:off x="1205506" y="1305106"/>
        <a:ext cx="7781897" cy="1043728"/>
      </dsp:txXfrm>
    </dsp:sp>
    <dsp:sp modelId="{C4D71A2E-28B8-4908-90D1-6F7EBDD6875B}">
      <dsp:nvSpPr>
        <dsp:cNvPr id="0" name=""/>
        <dsp:cNvSpPr/>
      </dsp:nvSpPr>
      <dsp:spPr>
        <a:xfrm>
          <a:off x="0" y="2609766"/>
          <a:ext cx="8987404" cy="1043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0DCAA-0740-40BA-9E2E-335DA8150872}">
      <dsp:nvSpPr>
        <dsp:cNvPr id="0" name=""/>
        <dsp:cNvSpPr/>
      </dsp:nvSpPr>
      <dsp:spPr>
        <a:xfrm>
          <a:off x="315727" y="2844605"/>
          <a:ext cx="574050" cy="574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9DBE3-6535-4E86-86C6-719A970C49B6}">
      <dsp:nvSpPr>
        <dsp:cNvPr id="0" name=""/>
        <dsp:cNvSpPr/>
      </dsp:nvSpPr>
      <dsp:spPr>
        <a:xfrm>
          <a:off x="1205506" y="260976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/>
            <a:t>De efecto saludable</a:t>
          </a:r>
          <a:endParaRPr lang="en-US" sz="1800" kern="1200"/>
        </a:p>
      </dsp:txBody>
      <dsp:txXfrm>
        <a:off x="1205506" y="2609766"/>
        <a:ext cx="7781897" cy="1043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74E48-6F4D-41B9-B7BB-221E23861026}">
      <dsp:nvSpPr>
        <dsp:cNvPr id="0" name=""/>
        <dsp:cNvSpPr/>
      </dsp:nvSpPr>
      <dsp:spPr>
        <a:xfrm>
          <a:off x="1030355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44B72-3E85-48AC-9D55-20A28B23B29E}">
      <dsp:nvSpPr>
        <dsp:cNvPr id="0" name=""/>
        <dsp:cNvSpPr/>
      </dsp:nvSpPr>
      <dsp:spPr>
        <a:xfrm>
          <a:off x="350054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b="1" kern="1200"/>
            <a:t>Eje de los demás presupuestos</a:t>
          </a:r>
          <a:endParaRPr lang="en-US" sz="1600" kern="1200"/>
        </a:p>
      </dsp:txBody>
      <dsp:txXfrm>
        <a:off x="350054" y="2185437"/>
        <a:ext cx="2473819" cy="720000"/>
      </dsp:txXfrm>
    </dsp:sp>
    <dsp:sp modelId="{8CCD2D36-1370-489C-A0FE-ED9E8D1193FB}">
      <dsp:nvSpPr>
        <dsp:cNvPr id="0" name=""/>
        <dsp:cNvSpPr/>
      </dsp:nvSpPr>
      <dsp:spPr>
        <a:xfrm>
          <a:off x="3937092" y="748503"/>
          <a:ext cx="1113218" cy="11132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D7C5D-2D52-4974-A6A7-611A81AA64E7}">
      <dsp:nvSpPr>
        <dsp:cNvPr id="0" name=""/>
        <dsp:cNvSpPr/>
      </dsp:nvSpPr>
      <dsp:spPr>
        <a:xfrm>
          <a:off x="3256792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b="1" kern="1200" dirty="0"/>
            <a:t>Debe cuantificarse en unidades</a:t>
          </a:r>
          <a:endParaRPr lang="en-US" sz="1600" kern="1200" dirty="0"/>
        </a:p>
      </dsp:txBody>
      <dsp:txXfrm>
        <a:off x="3256792" y="2185437"/>
        <a:ext cx="2473819" cy="720000"/>
      </dsp:txXfrm>
    </dsp:sp>
    <dsp:sp modelId="{915600FB-3CCB-4994-8683-9AB32F334541}">
      <dsp:nvSpPr>
        <dsp:cNvPr id="0" name=""/>
        <dsp:cNvSpPr/>
      </dsp:nvSpPr>
      <dsp:spPr>
        <a:xfrm>
          <a:off x="6843830" y="748503"/>
          <a:ext cx="1113218" cy="1113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176F6-071C-40F5-92B7-7593F01929AC}">
      <dsp:nvSpPr>
        <dsp:cNvPr id="0" name=""/>
        <dsp:cNvSpPr/>
      </dsp:nvSpPr>
      <dsp:spPr>
        <a:xfrm>
          <a:off x="6163529" y="2185437"/>
          <a:ext cx="24738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b="1" kern="1200"/>
            <a:t>Posteriormente se procede a su valuación</a:t>
          </a:r>
          <a:endParaRPr lang="en-US" sz="1600" kern="1200"/>
        </a:p>
      </dsp:txBody>
      <dsp:txXfrm>
        <a:off x="6163529" y="2185437"/>
        <a:ext cx="247381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CD926-3988-457F-9240-A4FA6729A5B1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D1A28-1275-4BED-8FD8-949B13E3D2DE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B05B4-6DBF-4FC8-88D4-5855013221EE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100" b="1" kern="1200"/>
            <a:t>PV = Presupuesto de ventas</a:t>
          </a:r>
          <a:endParaRPr lang="en-US" sz="2100" kern="1200"/>
        </a:p>
      </dsp:txBody>
      <dsp:txXfrm>
        <a:off x="1279109" y="2185"/>
        <a:ext cx="5553102" cy="1107454"/>
      </dsp:txXfrm>
    </dsp:sp>
    <dsp:sp modelId="{E8F3F080-C2BB-4B9F-A804-87E2880292CB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932B6-2615-4E85-A4CB-C95AA5A58AB2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787E-B811-4845-AFDC-CB3C2327B850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100" b="1" kern="1200"/>
            <a:t>V   = 	Ventas del año anterior</a:t>
          </a:r>
          <a:endParaRPr lang="en-US" sz="2100" kern="1200"/>
        </a:p>
      </dsp:txBody>
      <dsp:txXfrm>
        <a:off x="1279109" y="1386503"/>
        <a:ext cx="5553102" cy="1107454"/>
      </dsp:txXfrm>
    </dsp:sp>
    <dsp:sp modelId="{56B46CC9-6CCA-4916-8B7D-27903F624B0F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74CB9-F964-4CDB-AB7D-958F18E66FF3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9BF52-FAC4-4FDF-B8E3-C0F97A0EAD27}">
      <dsp:nvSpPr>
        <dsp:cNvPr id="0" name=""/>
        <dsp:cNvSpPr/>
      </dsp:nvSpPr>
      <dsp:spPr>
        <a:xfrm>
          <a:off x="1279109" y="2770821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100" b="1" kern="1200"/>
            <a:t>F    = 	Factores específicos de ventas </a:t>
          </a:r>
          <a:endParaRPr lang="en-US" sz="2100" kern="1200"/>
        </a:p>
      </dsp:txBody>
      <dsp:txXfrm>
        <a:off x="1279109" y="2770821"/>
        <a:ext cx="3074495" cy="1107454"/>
      </dsp:txXfrm>
    </dsp:sp>
    <dsp:sp modelId="{A88F589B-6648-48A3-BA8F-8BB25DC6CD6B}">
      <dsp:nvSpPr>
        <dsp:cNvPr id="0" name=""/>
        <dsp:cNvSpPr/>
      </dsp:nvSpPr>
      <dsp:spPr>
        <a:xfrm>
          <a:off x="4353605" y="2770821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1" kern="1200"/>
            <a:t>a = factores de ajuste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1" kern="1200"/>
            <a:t>b = factores de cambio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1" kern="1200"/>
            <a:t>c = factores corrientes de</a:t>
          </a:r>
          <a:endParaRPr lang="en-US" sz="1300" kern="1200"/>
        </a:p>
      </dsp:txBody>
      <dsp:txXfrm>
        <a:off x="4353605" y="2770821"/>
        <a:ext cx="2478606" cy="1107454"/>
      </dsp:txXfrm>
    </dsp:sp>
    <dsp:sp modelId="{8E4C301D-0743-446D-A2A9-1433C5E9FA28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031BB-62D9-48E6-8F60-078E56367475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6A1C8-D463-4FBB-9AC2-172F6D5EF736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100" b="1" kern="1200"/>
            <a:t>crecimiento</a:t>
          </a:r>
          <a:endParaRPr lang="en-US" sz="2100" kern="1200"/>
        </a:p>
      </dsp:txBody>
      <dsp:txXfrm>
        <a:off x="1279109" y="4155139"/>
        <a:ext cx="5553102" cy="11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648B4-EB8D-48AF-B8E7-0C909B1D2951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B111B-78A2-482A-BF47-B58D54F59ED8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0D4D5-FAAE-4D30-B774-EFF5AB4FD2D8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b="1" kern="1200"/>
            <a:t>V = Ventas del año anterior = Q 5,000,000.00</a:t>
          </a:r>
          <a:endParaRPr lang="en-US" sz="2000" kern="1200"/>
        </a:p>
      </dsp:txBody>
      <dsp:txXfrm>
        <a:off x="1279109" y="2185"/>
        <a:ext cx="5553102" cy="1107454"/>
      </dsp:txXfrm>
    </dsp:sp>
    <dsp:sp modelId="{886920D7-6E03-4F4C-8920-03973233297D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46BFB-3158-4FF9-A3F1-54751B6524BB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61AF1-661E-403E-B0E0-C29FB3C6EBA8}">
      <dsp:nvSpPr>
        <dsp:cNvPr id="0" name=""/>
        <dsp:cNvSpPr/>
      </dsp:nvSpPr>
      <dsp:spPr>
        <a:xfrm>
          <a:off x="1279109" y="1386503"/>
          <a:ext cx="3074495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b="1" kern="1200"/>
            <a:t>F = Factores específicos de ventas:</a:t>
          </a:r>
          <a:endParaRPr lang="en-US" sz="2000" kern="1200"/>
        </a:p>
      </dsp:txBody>
      <dsp:txXfrm>
        <a:off x="1279109" y="1386503"/>
        <a:ext cx="3074495" cy="1107454"/>
      </dsp:txXfrm>
    </dsp:sp>
    <dsp:sp modelId="{23290DF8-1753-4B8E-ACE3-CD60BCD69082}">
      <dsp:nvSpPr>
        <dsp:cNvPr id="0" name=""/>
        <dsp:cNvSpPr/>
      </dsp:nvSpPr>
      <dsp:spPr>
        <a:xfrm>
          <a:off x="4353605" y="1386503"/>
          <a:ext cx="2478606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500" b="1" kern="1200"/>
            <a:t>a = - 800,000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500" b="1" kern="1200"/>
            <a:t>b = + 500,000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500" b="1" kern="1200"/>
            <a:t>c = + 600,000</a:t>
          </a:r>
          <a:endParaRPr lang="en-US" sz="1500" kern="1200"/>
        </a:p>
      </dsp:txBody>
      <dsp:txXfrm>
        <a:off x="4353605" y="1386503"/>
        <a:ext cx="2478606" cy="1107454"/>
      </dsp:txXfrm>
    </dsp:sp>
    <dsp:sp modelId="{F064FBA7-77F1-4BA3-B97D-5A9A45B7617A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0CB6B-3AFB-48FC-B60F-3480120B0D48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167EE-A831-4BCE-A174-041953030943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b="1" kern="1200"/>
            <a:t>E = Fuerzas económicas generales – 5%</a:t>
          </a:r>
          <a:endParaRPr lang="en-US" sz="2000" kern="1200"/>
        </a:p>
      </dsp:txBody>
      <dsp:txXfrm>
        <a:off x="1279109" y="2770821"/>
        <a:ext cx="5553102" cy="1107454"/>
      </dsp:txXfrm>
    </dsp:sp>
    <dsp:sp modelId="{D82FCDB1-22E3-4446-B578-2BC2EC4C85D2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2E69B-3375-49FD-B4D7-F784BFFA0FA0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291B2-9084-4E4B-A8FE-86C67E4FC86A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b="1" kern="1200"/>
            <a:t>A = Influencia administrativa + 10%</a:t>
          </a:r>
          <a:endParaRPr lang="en-US" sz="2000" kern="1200"/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3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9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08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80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1080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859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4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4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7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1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5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9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4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4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Calculadora, lápiz, brújula, dinero y un papel con gráficos impresos en él">
            <a:extLst>
              <a:ext uri="{FF2B5EF4-FFF2-40B4-BE49-F238E27FC236}">
                <a16:creationId xmlns:a16="http://schemas.microsoft.com/office/drawing/2014/main" id="{8482655D-89BE-5AE0-DDB3-2938B7F98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b="1">
                <a:solidFill>
                  <a:schemeClr val="tx1"/>
                </a:solidFill>
              </a:rPr>
              <a:t>PRESUPUESTO DE VENTAS</a:t>
            </a:r>
          </a:p>
        </p:txBody>
      </p:sp>
    </p:spTree>
    <p:extLst>
      <p:ext uri="{BB962C8B-B14F-4D97-AF65-F5344CB8AC3E}">
        <p14:creationId xmlns:p14="http://schemas.microsoft.com/office/powerpoint/2010/main" val="135566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GT" sz="3200" b="1">
                <a:solidFill>
                  <a:schemeClr val="bg1"/>
                </a:solidFill>
              </a:rPr>
              <a:t>FÓRMULA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D8D9102-6AC9-9FAB-6228-4896012F2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013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53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GT" sz="3200" b="1" dirty="0"/>
              <a:t>E = 	Fuerzas económicas 					generales</a:t>
            </a:r>
          </a:p>
          <a:p>
            <a:pPr marL="0" indent="0">
              <a:buNone/>
            </a:pPr>
            <a:r>
              <a:rPr lang="es-GT" sz="3200" b="1" dirty="0"/>
              <a:t>		(% estimado de realización 		previsto por un economista)</a:t>
            </a:r>
          </a:p>
          <a:p>
            <a:pPr marL="0" indent="0">
              <a:buNone/>
            </a:pPr>
            <a:r>
              <a:rPr lang="es-GT" sz="3200" b="1" dirty="0"/>
              <a:t>A = 	Influencia administrativa</a:t>
            </a:r>
          </a:p>
          <a:p>
            <a:pPr marL="0" indent="0">
              <a:buNone/>
            </a:pPr>
            <a:r>
              <a:rPr lang="es-GT" sz="3200" b="1" dirty="0"/>
              <a:t>		(% estimado de realización 		por la administración de la 			empresa)	</a:t>
            </a:r>
          </a:p>
          <a:p>
            <a:pPr marL="0" indent="0">
              <a:buNone/>
            </a:pP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325247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GT" sz="7200" b="1" dirty="0"/>
              <a:t>PV = {(V ± F) E} A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53327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GT" sz="3200" b="1">
                <a:solidFill>
                  <a:schemeClr val="bg1"/>
                </a:solidFill>
              </a:rPr>
              <a:t>Ejemplo (por cada producto)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A8A67C0-E957-62F4-E4AB-14631BDE0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99342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52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Sustituyendo en la fórmula: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047741"/>
            <a:ext cx="9637542" cy="3972059"/>
          </a:xfrm>
        </p:spPr>
        <p:txBody>
          <a:bodyPr/>
          <a:lstStyle/>
          <a:p>
            <a:pPr marL="0" indent="0">
              <a:buNone/>
            </a:pPr>
            <a:r>
              <a:rPr lang="es-GT" sz="3200" b="1" dirty="0"/>
              <a:t>PV = {(V ± F) E} A</a:t>
            </a:r>
          </a:p>
          <a:p>
            <a:pPr marL="0" indent="0">
              <a:buNone/>
            </a:pPr>
            <a:r>
              <a:rPr lang="es-GT" sz="3200" b="1" dirty="0"/>
              <a:t>PV = {(5,000,000.00 + 300,000.00) 0.95} 1.10</a:t>
            </a:r>
          </a:p>
          <a:p>
            <a:pPr marL="0" indent="0">
              <a:buNone/>
            </a:pPr>
            <a:r>
              <a:rPr lang="es-GT" sz="3200" b="1" dirty="0"/>
              <a:t>PV = (5,300,000.00 x 0.95) 1.10</a:t>
            </a:r>
          </a:p>
          <a:p>
            <a:pPr marL="0" indent="0">
              <a:buNone/>
            </a:pPr>
            <a:r>
              <a:rPr lang="es-GT" sz="3200" b="1" dirty="0"/>
              <a:t>PV = 5,035,000.00 x 1.10</a:t>
            </a:r>
          </a:p>
          <a:p>
            <a:pPr marL="0" indent="0">
              <a:buNone/>
            </a:pPr>
            <a:r>
              <a:rPr lang="es-GT" sz="3200" b="1" dirty="0"/>
              <a:t>PV = Q 5,538,500.00 R//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7252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s-GT" b="1">
                <a:solidFill>
                  <a:schemeClr val="tx2">
                    <a:lumMod val="75000"/>
                  </a:schemeClr>
                </a:solidFill>
              </a:rPr>
              <a:t>CUADRO DEL PRESUPUESTO DE VENTAS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GT" b="1" dirty="0">
                <a:solidFill>
                  <a:schemeClr val="tx2">
                    <a:lumMod val="75000"/>
                  </a:schemeClr>
                </a:solidFill>
              </a:rPr>
              <a:t>Ejemplo en Excel</a:t>
            </a:r>
          </a:p>
        </p:txBody>
      </p:sp>
    </p:spTree>
    <p:extLst>
      <p:ext uri="{BB962C8B-B14F-4D97-AF65-F5344CB8AC3E}">
        <p14:creationId xmlns:p14="http://schemas.microsoft.com/office/powerpoint/2010/main" val="93925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OTRO EJEMPLO: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b="1" dirty="0"/>
              <a:t>V = Ventas del año anterior = Q 9,000,000.00</a:t>
            </a:r>
          </a:p>
          <a:p>
            <a:pPr marL="0" indent="0">
              <a:buNone/>
            </a:pPr>
            <a:r>
              <a:rPr lang="es-GT" b="1" dirty="0"/>
              <a:t>F = Factores específicos de ventas:</a:t>
            </a:r>
          </a:p>
          <a:p>
            <a:pPr marL="0" indent="0">
              <a:buNone/>
            </a:pPr>
            <a:r>
              <a:rPr lang="es-GT" b="1" dirty="0"/>
              <a:t>	a = + 600,000</a:t>
            </a:r>
          </a:p>
          <a:p>
            <a:pPr marL="0" indent="0">
              <a:buNone/>
            </a:pPr>
            <a:r>
              <a:rPr lang="es-GT" b="1" dirty="0"/>
              <a:t>	b = - 250,000</a:t>
            </a:r>
          </a:p>
          <a:p>
            <a:pPr marL="0" indent="0">
              <a:buNone/>
            </a:pPr>
            <a:r>
              <a:rPr lang="es-GT" b="1" dirty="0"/>
              <a:t>	c = + 10%</a:t>
            </a:r>
          </a:p>
          <a:p>
            <a:pPr marL="0" indent="0">
              <a:buNone/>
            </a:pPr>
            <a:r>
              <a:rPr lang="es-GT" b="1" dirty="0"/>
              <a:t>E = Fuerzas económicas generales + 8%</a:t>
            </a:r>
          </a:p>
          <a:p>
            <a:pPr marL="0" indent="0">
              <a:buNone/>
            </a:pPr>
            <a:r>
              <a:rPr lang="es-GT" b="1" dirty="0"/>
              <a:t>A = Influencia administrativa </a:t>
            </a:r>
            <a:r>
              <a:rPr lang="es-GT" sz="2400" b="1" dirty="0"/>
              <a:t>nada</a:t>
            </a:r>
            <a:endParaRPr lang="es-GT" b="1" dirty="0"/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2634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Sustituyendo en la fórmula: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047741"/>
            <a:ext cx="9637542" cy="3972059"/>
          </a:xfrm>
        </p:spPr>
        <p:txBody>
          <a:bodyPr/>
          <a:lstStyle/>
          <a:p>
            <a:pPr marL="0" indent="0">
              <a:buNone/>
            </a:pPr>
            <a:r>
              <a:rPr lang="es-GT" sz="3200" b="1" dirty="0"/>
              <a:t>PV = {(V ± F) E} A</a:t>
            </a:r>
          </a:p>
          <a:p>
            <a:pPr marL="0" indent="0">
              <a:buNone/>
            </a:pPr>
            <a:r>
              <a:rPr lang="es-GT" sz="3200" b="1" dirty="0"/>
              <a:t>PV = {(9,000,000.00 + 1,250,000.00) 1.08}1</a:t>
            </a:r>
          </a:p>
          <a:p>
            <a:pPr marL="0" indent="0">
              <a:buNone/>
            </a:pPr>
            <a:r>
              <a:rPr lang="es-GT" sz="3200" b="1" dirty="0"/>
              <a:t>PV = (10,250,000.00 x 1.08) 1</a:t>
            </a:r>
          </a:p>
          <a:p>
            <a:pPr marL="0" indent="0">
              <a:buNone/>
            </a:pPr>
            <a:r>
              <a:rPr lang="es-GT" sz="3200" b="1" dirty="0"/>
              <a:t>PV = 11,070,000.00 x 1</a:t>
            </a:r>
          </a:p>
          <a:p>
            <a:pPr marL="0" indent="0">
              <a:buNone/>
            </a:pPr>
            <a:r>
              <a:rPr lang="es-GT" sz="3200" b="1" dirty="0"/>
              <a:t>PV = Q 11,070,000.00 R//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8202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PROYECCIÓN DE VENTAS POR MES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sz="5400" b="1" dirty="0"/>
              <a:t>Ejemplo en Excel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20121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s-GT" b="1" dirty="0"/>
              <a:t>Concepto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GT" sz="3200" b="1" dirty="0"/>
              <a:t>Un presupuesto de ventas es un cálculo moderado del volumen de ventas previsto y se utiliza, sobre todo, para tomar las decisiones correctas en materia de compras, producción y liquidez. Se basa en el pronóstico de ventas y en la necesidad de evitar riesgos excesivos. Por lo general se fijan ligeramente debajo del pronóstico </a:t>
            </a:r>
            <a:r>
              <a:rPr lang="es-GT" sz="3200" b="1"/>
              <a:t>de ventas.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288607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5513" y="624110"/>
            <a:ext cx="8911687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GT" sz="2800" b="1">
                <a:solidFill>
                  <a:schemeClr val="tx1"/>
                </a:solidFill>
              </a:rPr>
              <a:t>FACTORES QUE MARCAN LOS PROCEDIMIENTOS PARA EL LOGRO DEL PRESUPUESTO DE VENTAS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F15B11-65CE-42B6-93CF-8934092E1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053131"/>
              </p:ext>
            </p:extLst>
          </p:nvPr>
        </p:nvGraphicFramePr>
        <p:xfrm>
          <a:off x="1931800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84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s-GT" b="1"/>
              <a:t>FACTORES ESPECÍFICOS DE VENTAS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811365F-53B7-43A1-874B-2794599A5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58504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18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GT" sz="2800" b="1">
                <a:solidFill>
                  <a:srgbClr val="616237"/>
                </a:solidFill>
              </a:rPr>
              <a:t>FACTORES ESPECÍFICOS DE VENTAS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Clr>
                <a:srgbClr val="ED9B17"/>
              </a:buClr>
              <a:buNone/>
            </a:pPr>
            <a:r>
              <a:rPr lang="es-GT" b="1"/>
              <a:t>b. De cambio: Modificaciones que se efectuarán y afectarán en las ventas</a:t>
            </a:r>
          </a:p>
          <a:p>
            <a:pPr>
              <a:buClr>
                <a:srgbClr val="ED9B17"/>
              </a:buClr>
              <a:buFontTx/>
              <a:buChar char="-"/>
            </a:pPr>
            <a:r>
              <a:rPr lang="es-GT" b="1"/>
              <a:t>Cambio de material, productos, presentación, etc.</a:t>
            </a:r>
          </a:p>
          <a:p>
            <a:pPr>
              <a:buClr>
                <a:srgbClr val="ED9B17"/>
              </a:buClr>
              <a:buFontTx/>
              <a:buChar char="-"/>
            </a:pPr>
            <a:r>
              <a:rPr lang="es-GT" b="1"/>
              <a:t>Cambio de producción</a:t>
            </a:r>
          </a:p>
          <a:p>
            <a:pPr>
              <a:buClr>
                <a:srgbClr val="ED9B17"/>
              </a:buClr>
              <a:buFontTx/>
              <a:buChar char="-"/>
            </a:pPr>
            <a:r>
              <a:rPr lang="es-GT" b="1"/>
              <a:t>Cambio de mercados</a:t>
            </a:r>
          </a:p>
          <a:p>
            <a:pPr>
              <a:buClr>
                <a:srgbClr val="ED9B17"/>
              </a:buClr>
              <a:buFontTx/>
              <a:buChar char="-"/>
            </a:pPr>
            <a:r>
              <a:rPr lang="es-GT" b="1"/>
              <a:t>Cambio de los métodos de venta</a:t>
            </a:r>
          </a:p>
        </p:txBody>
      </p:sp>
      <p:pic>
        <p:nvPicPr>
          <p:cNvPr id="42" name="Picture 41" descr="Gráfico">
            <a:extLst>
              <a:ext uri="{FF2B5EF4-FFF2-40B4-BE49-F238E27FC236}">
                <a16:creationId xmlns:a16="http://schemas.microsoft.com/office/drawing/2014/main" id="{C45ABA32-CD93-C3C5-938B-87D74D5D5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8" r="21103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4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s-GT" b="1" dirty="0"/>
              <a:t>FACTORES ESPECÍFICOS DE VENTAS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4800" b="1" dirty="0"/>
              <a:t>c. Corrientes de crecimiento: Superación de ventas por expansión de la propia industria</a:t>
            </a:r>
            <a:endParaRPr lang="es-GT" sz="4800" dirty="0"/>
          </a:p>
        </p:txBody>
      </p:sp>
    </p:spTree>
    <p:extLst>
      <p:ext uri="{BB962C8B-B14F-4D97-AF65-F5344CB8AC3E}">
        <p14:creationId xmlns:p14="http://schemas.microsoft.com/office/powerpoint/2010/main" val="240463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GT" sz="2800" b="1">
                <a:solidFill>
                  <a:srgbClr val="63463E"/>
                </a:solidFill>
              </a:rPr>
              <a:t>FUERZAS ECONÓMICAS GENERALES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25" y="2133600"/>
            <a:ext cx="3970318" cy="375925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91774D"/>
              </a:buClr>
              <a:buNone/>
            </a:pPr>
            <a:r>
              <a:rPr lang="es-GT" sz="2000" b="1" dirty="0"/>
              <a:t>Factores externos que influyen en las ventas, los datos nos los dan instituciones de crédito, dependencias gubernamentales y organismos particulares. Consisten en: precios, producción, ocupación, poder adquisitivo de la moneda, finanzas, banca, crédito, PIB, etc.</a:t>
            </a:r>
            <a:endParaRPr lang="es-GT" sz="2000" dirty="0"/>
          </a:p>
        </p:txBody>
      </p:sp>
      <p:pic>
        <p:nvPicPr>
          <p:cNvPr id="14" name="Picture 13" descr="Mapa mundial hecho de monedas">
            <a:extLst>
              <a:ext uri="{FF2B5EF4-FFF2-40B4-BE49-F238E27FC236}">
                <a16:creationId xmlns:a16="http://schemas.microsoft.com/office/drawing/2014/main" id="{D95FB299-B2CB-FB13-99DC-00B7DA06C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0" r="7337" b="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3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Rompecabezas blanco con una pieza roja">
            <a:extLst>
              <a:ext uri="{FF2B5EF4-FFF2-40B4-BE49-F238E27FC236}">
                <a16:creationId xmlns:a16="http://schemas.microsoft.com/office/drawing/2014/main" id="{B46E2E59-C5AA-DA19-FC2A-8DC873863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9" r="18135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s-GT" sz="3200" b="1">
                <a:solidFill>
                  <a:srgbClr val="FEFFFF"/>
                </a:solidFill>
              </a:rPr>
              <a:t>INFLUENCIAS ADMINISTRATIVAS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GT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Factor de carácter interno de la entidad, los directivos toman decisiones en base a los factores anteriores</a:t>
            </a:r>
          </a:p>
        </p:txBody>
      </p:sp>
    </p:spTree>
    <p:extLst>
      <p:ext uri="{BB962C8B-B14F-4D97-AF65-F5344CB8AC3E}">
        <p14:creationId xmlns:p14="http://schemas.microsoft.com/office/powerpoint/2010/main" val="360740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s-GT" b="1"/>
              <a:t>PRESUPUESTO DE VENTAS EN UNIDADES Y VALORES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35E841C-73C2-4338-BD38-CA8182C57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64901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81745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566</Words>
  <Application>Microsoft Office PowerPoint</Application>
  <PresentationFormat>Panorámica</PresentationFormat>
  <Paragraphs>72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Espiral</vt:lpstr>
      <vt:lpstr>PRESUPUESTO DE VENTAS</vt:lpstr>
      <vt:lpstr>Concepto</vt:lpstr>
      <vt:lpstr>FACTORES QUE MARCAN LOS PROCEDIMIENTOS PARA EL LOGRO DEL PRESUPUESTO DE VENTAS</vt:lpstr>
      <vt:lpstr>FACTORES ESPECÍFICOS DE VENTAS</vt:lpstr>
      <vt:lpstr>FACTORES ESPECÍFICOS DE VENTAS</vt:lpstr>
      <vt:lpstr>FACTORES ESPECÍFICOS DE VENTAS</vt:lpstr>
      <vt:lpstr>FUERZAS ECONÓMICAS GENERALES</vt:lpstr>
      <vt:lpstr>INFLUENCIAS ADMINISTRATIVAS</vt:lpstr>
      <vt:lpstr>PRESUPUESTO DE VENTAS EN UNIDADES Y VALORES</vt:lpstr>
      <vt:lpstr>FÓRMULA</vt:lpstr>
      <vt:lpstr>Presentación de PowerPoint</vt:lpstr>
      <vt:lpstr>Presentación de PowerPoint</vt:lpstr>
      <vt:lpstr>Ejemplo (por cada producto)</vt:lpstr>
      <vt:lpstr>Sustituyendo en la fórmula:</vt:lpstr>
      <vt:lpstr>CUADRO DEL PRESUPUESTO DE VENTAS</vt:lpstr>
      <vt:lpstr>OTRO EJEMPLO:</vt:lpstr>
      <vt:lpstr>Sustituyendo en la fórmula:</vt:lpstr>
      <vt:lpstr>PROYECCIÓN DE VENTAS POR 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PRONÓSTICO DE VENTAS</dc:title>
  <dc:creator>patricia.alemgtr@outlook.com</dc:creator>
  <cp:lastModifiedBy>Patricia Martínez</cp:lastModifiedBy>
  <cp:revision>5</cp:revision>
  <dcterms:created xsi:type="dcterms:W3CDTF">2020-02-05T22:33:52Z</dcterms:created>
  <dcterms:modified xsi:type="dcterms:W3CDTF">2025-02-17T22:34:37Z</dcterms:modified>
</cp:coreProperties>
</file>