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4"/>
  </p:sldMasterIdLst>
  <p:notesMasterIdLst>
    <p:notesMasterId r:id="rId35"/>
  </p:notesMasterIdLst>
  <p:handoutMasterIdLst>
    <p:handoutMasterId r:id="rId36"/>
  </p:handoutMasterIdLst>
  <p:sldIdLst>
    <p:sldId id="257" r:id="rId5"/>
    <p:sldId id="384" r:id="rId6"/>
    <p:sldId id="298" r:id="rId7"/>
    <p:sldId id="299" r:id="rId8"/>
    <p:sldId id="272" r:id="rId9"/>
    <p:sldId id="386" r:id="rId10"/>
    <p:sldId id="317" r:id="rId11"/>
    <p:sldId id="388" r:id="rId12"/>
    <p:sldId id="390" r:id="rId13"/>
    <p:sldId id="391" r:id="rId14"/>
    <p:sldId id="392" r:id="rId15"/>
    <p:sldId id="393" r:id="rId16"/>
    <p:sldId id="394" r:id="rId17"/>
    <p:sldId id="395" r:id="rId18"/>
    <p:sldId id="396" r:id="rId19"/>
    <p:sldId id="397" r:id="rId20"/>
    <p:sldId id="258" r:id="rId21"/>
    <p:sldId id="300" r:id="rId22"/>
    <p:sldId id="301" r:id="rId23"/>
    <p:sldId id="261" r:id="rId24"/>
    <p:sldId id="303" r:id="rId25"/>
    <p:sldId id="400" r:id="rId26"/>
    <p:sldId id="304" r:id="rId27"/>
    <p:sldId id="305" r:id="rId28"/>
    <p:sldId id="306" r:id="rId29"/>
    <p:sldId id="307" r:id="rId30"/>
    <p:sldId id="308" r:id="rId31"/>
    <p:sldId id="309" r:id="rId32"/>
    <p:sldId id="310" r:id="rId33"/>
    <p:sldId id="29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3725" autoAdjust="0"/>
  </p:normalViewPr>
  <p:slideViewPr>
    <p:cSldViewPr snapToGrid="0">
      <p:cViewPr varScale="1">
        <p:scale>
          <a:sx n="71" d="100"/>
          <a:sy n="71" d="100"/>
        </p:scale>
        <p:origin x="696" y="6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14" d="100"/>
          <a:sy n="114" d="100"/>
        </p:scale>
        <p:origin x="1476"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FBAABBB-F1BE-4363-BBD5-0DD1159694AA}" type="datetime1">
              <a:rPr lang="es-ES" smtClean="0"/>
              <a:t>06/03/2025</a:t>
            </a:fld>
            <a:endParaRPr lang="es-ES"/>
          </a:p>
        </p:txBody>
      </p:sp>
      <p:sp>
        <p:nvSpPr>
          <p:cNvPr id="4" name="Marcador de pie de página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23CDBB5-5B4A-4483-935D-A73935186B4D}" type="slidenum">
              <a:rPr lang="es-ES" smtClean="0"/>
              <a:t>‹Nº›</a:t>
            </a:fld>
            <a:endParaRPr lang="es-E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E845F39-3ED7-4557-8E83-69CFB9EC7E67}" type="datetime1">
              <a:rPr lang="es-ES" smtClean="0"/>
              <a:t>06/03/2025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7CCE34D-CFF1-4FFE-815B-D050E7ED2DFD}" type="slidenum">
              <a:rPr lang="es-ES" smtClean="0"/>
              <a:t>‹Nº›</a:t>
            </a:fld>
            <a:endParaRPr lang="es-E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1</a:t>
            </a:fld>
            <a:endParaRPr lang="es-ES"/>
          </a:p>
        </p:txBody>
      </p:sp>
      <p:sp>
        <p:nvSpPr>
          <p:cNvPr id="5" name="Marcador de fecha 4">
            <a:extLst>
              <a:ext uri="{FF2B5EF4-FFF2-40B4-BE49-F238E27FC236}">
                <a16:creationId xmlns:a16="http://schemas.microsoft.com/office/drawing/2014/main" id="{1F5E7C03-88B8-4DAC-AE1C-964A18E7E87E}"/>
              </a:ext>
            </a:extLst>
          </p:cNvPr>
          <p:cNvSpPr>
            <a:spLocks noGrp="1"/>
          </p:cNvSpPr>
          <p:nvPr>
            <p:ph type="dt" idx="1"/>
          </p:nvPr>
        </p:nvSpPr>
        <p:spPr/>
        <p:txBody>
          <a:bodyPr/>
          <a:lstStyle/>
          <a:p>
            <a:pPr rtl="0"/>
            <a:fld id="{EA37B167-7500-4BD6-8ABE-109491A63DCA}" type="datetime1">
              <a:rPr lang="es-ES" smtClean="0"/>
              <a:t>06/03/2025</a:t>
            </a:fld>
            <a:endParaRPr lang="es-E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3910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474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12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927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88803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95929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0586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45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2</a:t>
            </a:fld>
            <a:endParaRPr lang="es-ES"/>
          </a:p>
        </p:txBody>
      </p:sp>
      <p:sp>
        <p:nvSpPr>
          <p:cNvPr id="5" name="Marcador de fecha 4">
            <a:extLst>
              <a:ext uri="{FF2B5EF4-FFF2-40B4-BE49-F238E27FC236}">
                <a16:creationId xmlns:a16="http://schemas.microsoft.com/office/drawing/2014/main" id="{B7EFB138-4F72-48F1-A918-7B41E31D22BD}"/>
              </a:ext>
            </a:extLst>
          </p:cNvPr>
          <p:cNvSpPr>
            <a:spLocks noGrp="1"/>
          </p:cNvSpPr>
          <p:nvPr>
            <p:ph type="dt" idx="1"/>
          </p:nvPr>
        </p:nvSpPr>
        <p:spPr/>
        <p:txBody>
          <a:bodyPr/>
          <a:lstStyle/>
          <a:p>
            <a:pPr rtl="0"/>
            <a:fld id="{F0FE51CE-157E-4294-ACC8-C8FB7FDA6E7F}" type="datetime1">
              <a:rPr lang="es-ES" smtClean="0"/>
              <a:t>06/03/2025</a:t>
            </a:fld>
            <a:endParaRPr lang="es-ES"/>
          </a:p>
        </p:txBody>
      </p:sp>
    </p:spTree>
    <p:extLst>
      <p:ext uri="{BB962C8B-B14F-4D97-AF65-F5344CB8AC3E}">
        <p14:creationId xmlns:p14="http://schemas.microsoft.com/office/powerpoint/2010/main" val="21003312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1815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170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426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229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6</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06/03/2025</a:t>
            </a:fld>
            <a:endParaRPr lang="es-ES"/>
          </a:p>
        </p:txBody>
      </p:sp>
    </p:spTree>
    <p:extLst>
      <p:ext uri="{BB962C8B-B14F-4D97-AF65-F5344CB8AC3E}">
        <p14:creationId xmlns:p14="http://schemas.microsoft.com/office/powerpoint/2010/main" val="2680091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dirty="0"/>
          </a:p>
        </p:txBody>
      </p:sp>
      <p:sp>
        <p:nvSpPr>
          <p:cNvPr id="4" name="Marcador de número de diapositiva 3"/>
          <p:cNvSpPr>
            <a:spLocks noGrp="1"/>
          </p:cNvSpPr>
          <p:nvPr>
            <p:ph type="sldNum" sz="quarter" idx="5"/>
          </p:nvPr>
        </p:nvSpPr>
        <p:spPr/>
        <p:txBody>
          <a:bodyPr rtlCol="0"/>
          <a:lstStyle/>
          <a:p>
            <a:pPr rtl="0"/>
            <a:fld id="{1983A999-5E0E-42CA-8400-604AE921FF7C}" type="slidenum">
              <a:rPr lang="es-ES" smtClean="0"/>
              <a:t>7</a:t>
            </a:fld>
            <a:endParaRPr lang="es-ES"/>
          </a:p>
        </p:txBody>
      </p:sp>
      <p:sp>
        <p:nvSpPr>
          <p:cNvPr id="5" name="Marcador de fecha 4">
            <a:extLst>
              <a:ext uri="{FF2B5EF4-FFF2-40B4-BE49-F238E27FC236}">
                <a16:creationId xmlns:a16="http://schemas.microsoft.com/office/drawing/2014/main" id="{316EF900-572F-40CC-9355-44E7BEBB4EFF}"/>
              </a:ext>
            </a:extLst>
          </p:cNvPr>
          <p:cNvSpPr>
            <a:spLocks noGrp="1"/>
          </p:cNvSpPr>
          <p:nvPr>
            <p:ph type="dt" idx="1"/>
          </p:nvPr>
        </p:nvSpPr>
        <p:spPr/>
        <p:txBody>
          <a:bodyPr/>
          <a:lstStyle/>
          <a:p>
            <a:pPr rtl="0"/>
            <a:fld id="{1C402201-A675-4417-85D0-6A7751A235E0}" type="datetime1">
              <a:rPr lang="es-ES" smtClean="0"/>
              <a:t>06/03/2025</a:t>
            </a:fld>
            <a:endParaRPr lang="es-ES"/>
          </a:p>
        </p:txBody>
      </p:sp>
    </p:spTree>
    <p:extLst>
      <p:ext uri="{BB962C8B-B14F-4D97-AF65-F5344CB8AC3E}">
        <p14:creationId xmlns:p14="http://schemas.microsoft.com/office/powerpoint/2010/main" val="1586550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2427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pPr rtl="0"/>
            <a:r>
              <a:rPr lang="es-ES"/>
              <a:t>Martes, 2 de febrero de 20XX</a:t>
            </a:r>
            <a:endParaRPr lang="es-ES" dirty="0"/>
          </a:p>
        </p:txBody>
      </p:sp>
      <p:sp>
        <p:nvSpPr>
          <p:cNvPr id="5" name="Footer Placeholder 4"/>
          <p:cNvSpPr>
            <a:spLocks noGrp="1"/>
          </p:cNvSpPr>
          <p:nvPr>
            <p:ph type="ftr" sz="quarter" idx="11"/>
          </p:nvPr>
        </p:nvSpPr>
        <p:spPr>
          <a:xfrm>
            <a:off x="3962399" y="5870575"/>
            <a:ext cx="4893958" cy="377825"/>
          </a:xfrm>
        </p:spPr>
        <p:txBody>
          <a:bodyPr/>
          <a:lstStyle/>
          <a:p>
            <a:pPr rtl="0"/>
            <a:r>
              <a:rPr lang="es-ES"/>
              <a:t>Ejemplo de Texto de pie de página</a:t>
            </a:r>
          </a:p>
        </p:txBody>
      </p:sp>
      <p:sp>
        <p:nvSpPr>
          <p:cNvPr id="6" name="Slide Number Placeholder 5"/>
          <p:cNvSpPr>
            <a:spLocks noGrp="1"/>
          </p:cNvSpPr>
          <p:nvPr>
            <p:ph type="sldNum" sz="quarter" idx="12"/>
          </p:nvPr>
        </p:nvSpPr>
        <p:spPr>
          <a:xfrm>
            <a:off x="10608958" y="5870575"/>
            <a:ext cx="551167" cy="377825"/>
          </a:xfrm>
        </p:spPr>
        <p:txBody>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1298946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Martes, 2 de febrero de 20XX</a:t>
            </a:r>
            <a:endParaRPr lang="es-ES" dirty="0"/>
          </a:p>
        </p:txBody>
      </p:sp>
      <p:sp>
        <p:nvSpPr>
          <p:cNvPr id="6" name="Footer Placeholder 5"/>
          <p:cNvSpPr>
            <a:spLocks noGrp="1"/>
          </p:cNvSpPr>
          <p:nvPr>
            <p:ph type="ftr" sz="quarter" idx="11"/>
          </p:nvPr>
        </p:nvSpPr>
        <p:spPr/>
        <p:txBody>
          <a:bodyPr/>
          <a:lstStyle/>
          <a:p>
            <a:pPr rtl="0"/>
            <a:r>
              <a:rPr lang="es-ES"/>
              <a:t>Ejemplo de Texto de pie de página</a:t>
            </a:r>
            <a:endParaRPr lang="es-ES" dirty="0"/>
          </a:p>
        </p:txBody>
      </p:sp>
      <p:sp>
        <p:nvSpPr>
          <p:cNvPr id="7" name="Slide Number Placeholder 6"/>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968635610"/>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378412906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391854546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366548019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353398581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9343847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7466386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801581638"/>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ítul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es-ES" sz="4800"/>
              <a:t>Flotante en 3D</a:t>
            </a:r>
          </a:p>
        </p:txBody>
      </p:sp>
      <p:sp>
        <p:nvSpPr>
          <p:cNvPr id="14" name="Marcador de posición de imagen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es-ES"/>
              <a:t>Haga clic en el icono para agregar una imagen</a:t>
            </a:r>
          </a:p>
        </p:txBody>
      </p:sp>
      <p:sp>
        <p:nvSpPr>
          <p:cNvPr id="8" name="Elipse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9" name="Grupo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orma libre: Forma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Elipse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3" name="Marcador de texto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es-ES"/>
              <a:t>Haga clic para modificar los estilos de texto del patrón</a:t>
            </a:r>
          </a:p>
        </p:txBody>
      </p:sp>
    </p:spTree>
    <p:extLst>
      <p:ext uri="{BB962C8B-B14F-4D97-AF65-F5344CB8AC3E}">
        <p14:creationId xmlns:p14="http://schemas.microsoft.com/office/powerpoint/2010/main" val="23997542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Introducción">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es-ES"/>
              <a:t>Haga clic para modificar el estilo de título del patrón</a:t>
            </a:r>
            <a:endParaRPr lang="es-ES" dirty="0"/>
          </a:p>
        </p:txBody>
      </p:sp>
      <p:sp>
        <p:nvSpPr>
          <p:cNvPr id="12" name="Marcador de posición de imagen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es-ES"/>
              <a:t>Haga clic en el icono para agregar una imagen</a:t>
            </a:r>
          </a:p>
        </p:txBody>
      </p:sp>
      <p:sp>
        <p:nvSpPr>
          <p:cNvPr id="18" name="Marcador de posición de imagen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es-ES"/>
              <a:t>Haga clic en el icono para agregar una imagen</a:t>
            </a:r>
          </a:p>
        </p:txBody>
      </p:sp>
      <p:sp>
        <p:nvSpPr>
          <p:cNvPr id="19" name="Marcador de posición de imagen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es-ES"/>
              <a:t>Haga clic en el icono para agregar una imagen</a:t>
            </a:r>
          </a:p>
        </p:txBody>
      </p:sp>
      <p:sp>
        <p:nvSpPr>
          <p:cNvPr id="20" name="Marcador de posición de imagen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1" name="Marcador de contenido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Tree>
    <p:extLst>
      <p:ext uri="{BB962C8B-B14F-4D97-AF65-F5344CB8AC3E}">
        <p14:creationId xmlns:p14="http://schemas.microsoft.com/office/powerpoint/2010/main" val="818736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307877500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es-ES"/>
              <a:t>Haga clic en el icono para agregar una imagen</a:t>
            </a:r>
          </a:p>
        </p:txBody>
      </p:sp>
      <p:sp>
        <p:nvSpPr>
          <p:cNvPr id="4" name="Marcador de fecha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es-ES"/>
              <a:t>Martes, 2 de febrero de 20XX</a:t>
            </a:r>
          </a:p>
        </p:txBody>
      </p:sp>
      <p:sp>
        <p:nvSpPr>
          <p:cNvPr id="5" name="Marcador de pie de página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s-ES" smtClean="0"/>
              <a:t>‹Nº›</a:t>
            </a:fld>
            <a:endParaRPr lang="es-ES"/>
          </a:p>
        </p:txBody>
      </p:sp>
      <p:sp>
        <p:nvSpPr>
          <p:cNvPr id="13" name="Rectángulo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4" name="Rectángulo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es-ES"/>
              <a:t>Haga clic para modificar el estilo de título del patrón</a:t>
            </a:r>
            <a:endParaRPr lang="es-ES" dirty="0"/>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Tree>
    <p:extLst>
      <p:ext uri="{BB962C8B-B14F-4D97-AF65-F5344CB8AC3E}">
        <p14:creationId xmlns:p14="http://schemas.microsoft.com/office/powerpoint/2010/main" val="347796850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es-ES"/>
              <a:t>Haga clic para agregar un título</a:t>
            </a:r>
          </a:p>
        </p:txBody>
      </p:sp>
      <p:sp>
        <p:nvSpPr>
          <p:cNvPr id="7" name="Marcador de contenido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es-ES" sz="1600"/>
              <a:t>Haga clic para agregar texto</a:t>
            </a:r>
          </a:p>
        </p:txBody>
      </p:sp>
      <p:sp>
        <p:nvSpPr>
          <p:cNvPr id="17" name="Marcador de posición de imagen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2" name="Marcador de posición de imagen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5" name="Marcador de posición de imagen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6" name="Elipse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nvGrpSpPr>
          <p:cNvPr id="10" name="Grupo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orma libre: Forma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2" name="Elipse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Salto de sección">
    <p:bg>
      <p:bgRef idx="1001">
        <a:schemeClr val="bg1"/>
      </p:bgRef>
    </p:bg>
    <p:spTree>
      <p:nvGrpSpPr>
        <p:cNvPr id="1" name=""/>
        <p:cNvGrpSpPr/>
        <p:nvPr/>
      </p:nvGrpSpPr>
      <p:grpSpPr>
        <a:xfrm>
          <a:off x="0" y="0"/>
          <a:ext cx="0" cy="0"/>
          <a:chOff x="0" y="0"/>
          <a:chExt cx="0" cy="0"/>
        </a:xfrm>
      </p:grpSpPr>
      <p:sp>
        <p:nvSpPr>
          <p:cNvPr id="8" name="Marcador de posición de imagen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es-ES"/>
              <a:t>Haga clic en el icono para agregar una imagen</a:t>
            </a:r>
          </a:p>
        </p:txBody>
      </p:sp>
      <p:sp>
        <p:nvSpPr>
          <p:cNvPr id="16" name="Subtítulo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15" name="Título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es-ES"/>
              <a:t>Haga clic para modificar el estilo de título del patrón</a:t>
            </a:r>
            <a:endParaRPr lang="es-E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Cita">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es-ES"/>
              <a:t>Haga clic para modificar el estilo de título del patrón</a:t>
            </a:r>
            <a:endParaRPr lang="es-ES" dirty="0"/>
          </a:p>
        </p:txBody>
      </p:sp>
      <p:grpSp>
        <p:nvGrpSpPr>
          <p:cNvPr id="8" name="Grupo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orma libre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0" name="Forma libre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1" name="Forma libre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2" name="Elipse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7" name="Marcador de contenido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es-ES"/>
              <a:t>Haga clic para modificar los estilos de texto del patrón</a:t>
            </a:r>
          </a:p>
        </p:txBody>
      </p:sp>
      <p:sp>
        <p:nvSpPr>
          <p:cNvPr id="15" name="Marcador de posición de imagen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es-ES"/>
              <a:t>Haga clic en el icono para agregar una imagen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0630871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Equipo">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34" name="Elipse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0" name="Título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es-ES"/>
              <a:t>Equipo</a:t>
            </a:r>
          </a:p>
        </p:txBody>
      </p:sp>
      <p:grpSp>
        <p:nvGrpSpPr>
          <p:cNvPr id="51" name="Grupo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orma libre: Forma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p>
          </p:txBody>
        </p:sp>
        <p:sp>
          <p:nvSpPr>
            <p:cNvPr id="53" name="Forma libre: Forma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a:solidFill>
                  <a:schemeClr val="tx1"/>
                </a:solidFill>
              </a:endParaRPr>
            </a:p>
          </p:txBody>
        </p:sp>
        <p:sp>
          <p:nvSpPr>
            <p:cNvPr id="54" name="Elipse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55" name="Elipse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6" name="Marcador de posición de imagen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es-ES"/>
              <a:t>Haga clic en el icono para agregar una imagen</a:t>
            </a:r>
          </a:p>
        </p:txBody>
      </p:sp>
      <p:sp>
        <p:nvSpPr>
          <p:cNvPr id="57" name="Marcador de posición de imagen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es-ES"/>
              <a:t>Haga clic en el icono para agregar una imagen</a:t>
            </a:r>
          </a:p>
        </p:txBody>
      </p:sp>
      <p:sp>
        <p:nvSpPr>
          <p:cNvPr id="58" name="Marcador de posición de imagen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es-ES"/>
              <a:t>Haga clic en el icono para agregar una imagen</a:t>
            </a:r>
            <a:endParaRPr lang="es-ES" dirty="0"/>
          </a:p>
        </p:txBody>
      </p:sp>
      <p:sp>
        <p:nvSpPr>
          <p:cNvPr id="59" name="Marcador de posición de imagen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es-ES"/>
              <a:t>Haga clic en el icono para agregar una imagen</a:t>
            </a:r>
          </a:p>
        </p:txBody>
      </p:sp>
      <p:sp>
        <p:nvSpPr>
          <p:cNvPr id="63" name="Marcador de texto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es-ES"/>
              <a:t>Nombre</a:t>
            </a:r>
          </a:p>
        </p:txBody>
      </p:sp>
      <p:sp>
        <p:nvSpPr>
          <p:cNvPr id="61" name="Marcador de texto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es-ES"/>
              <a:t>Título</a:t>
            </a:r>
          </a:p>
        </p:txBody>
      </p:sp>
      <p:sp>
        <p:nvSpPr>
          <p:cNvPr id="65" name="Marcador de texto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es-ES"/>
              <a:t>Nombre</a:t>
            </a:r>
          </a:p>
        </p:txBody>
      </p:sp>
      <p:sp>
        <p:nvSpPr>
          <p:cNvPr id="64" name="Marcador de texto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es-ES"/>
              <a:t>Título</a:t>
            </a:r>
          </a:p>
        </p:txBody>
      </p:sp>
      <p:sp>
        <p:nvSpPr>
          <p:cNvPr id="67" name="Marcador de texto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es-ES"/>
              <a:t>Nombre</a:t>
            </a:r>
          </a:p>
        </p:txBody>
      </p:sp>
      <p:sp>
        <p:nvSpPr>
          <p:cNvPr id="66" name="Marcador de texto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es-ES"/>
              <a:t>Título</a:t>
            </a:r>
          </a:p>
        </p:txBody>
      </p:sp>
      <p:sp>
        <p:nvSpPr>
          <p:cNvPr id="69" name="Marcador de texto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es-ES"/>
              <a:t>Nombre</a:t>
            </a:r>
          </a:p>
        </p:txBody>
      </p:sp>
      <p:sp>
        <p:nvSpPr>
          <p:cNvPr id="68" name="Marcador de texto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es-ES"/>
              <a:t>Título</a:t>
            </a:r>
          </a:p>
        </p:txBody>
      </p:sp>
      <p:sp>
        <p:nvSpPr>
          <p:cNvPr id="4" name="Marcador de fecha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7157769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1_Columna de contenido 3">
    <p:spTree>
      <p:nvGrpSpPr>
        <p:cNvPr id="1" name=""/>
        <p:cNvGrpSpPr/>
        <p:nvPr/>
      </p:nvGrpSpPr>
      <p:grpSpPr>
        <a:xfrm>
          <a:off x="0" y="0"/>
          <a:ext cx="0" cy="0"/>
          <a:chOff x="0" y="0"/>
          <a:chExt cx="0" cy="0"/>
        </a:xfrm>
      </p:grpSpPr>
      <p:grpSp>
        <p:nvGrpSpPr>
          <p:cNvPr id="34" name="Grupo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orma libre: Forma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p>
          </p:txBody>
        </p:sp>
        <p:sp>
          <p:nvSpPr>
            <p:cNvPr id="36" name="Forma libre: Forma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s-ES" dirty="0">
                <a:solidFill>
                  <a:schemeClr val="tx1"/>
                </a:solidFill>
              </a:endParaRPr>
            </a:p>
          </p:txBody>
        </p:sp>
        <p:sp>
          <p:nvSpPr>
            <p:cNvPr id="37" name="Elipse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38" name="Elipse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19" name="Forma libre: Forma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0" name="Elipse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5" name="Elipse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15" name="Título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s-ES" sz="4800" dirty="0"/>
            </a:lvl1pPr>
          </a:lstStyle>
          <a:p>
            <a:pPr lvl="0" rtl="0">
              <a:lnSpc>
                <a:spcPct val="100000"/>
              </a:lnSpc>
            </a:pPr>
            <a:r>
              <a:rPr lang="es-ES"/>
              <a:t>Haga clic para modificar el estilo de título del patrón</a:t>
            </a:r>
          </a:p>
        </p:txBody>
      </p:sp>
      <p:sp>
        <p:nvSpPr>
          <p:cNvPr id="16" name="Marcador de texto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a:t>Haga clic para modificar los estilos de texto del patrón</a:t>
            </a:r>
          </a:p>
        </p:txBody>
      </p:sp>
      <p:sp>
        <p:nvSpPr>
          <p:cNvPr id="17" name="Marcador de contenido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lang="es-ES" dirty="0"/>
          </a:p>
        </p:txBody>
      </p:sp>
      <p:sp>
        <p:nvSpPr>
          <p:cNvPr id="22" name="Marcador de texto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modificar los estilos de texto del patrón</a:t>
            </a:r>
          </a:p>
        </p:txBody>
      </p:sp>
      <p:sp>
        <p:nvSpPr>
          <p:cNvPr id="23" name="Marcador de contenido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18" name="Marcador de texto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s-ES" sz="2000" b="0" cap="all" spc="200" baseline="0" dirty="0">
                <a:solidFill>
                  <a:schemeClr val="tx1"/>
                </a:solidFill>
              </a:defRPr>
            </a:lvl1pPr>
          </a:lstStyle>
          <a:p>
            <a:pPr marL="228600" lvl="0" indent="-228600" rtl="0"/>
            <a:r>
              <a:rPr lang="es-ES"/>
              <a:t>Haga clic para EDITAR</a:t>
            </a:r>
          </a:p>
        </p:txBody>
      </p:sp>
      <p:sp>
        <p:nvSpPr>
          <p:cNvPr id="21" name="Marcador de contenido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es-ES"/>
              <a:t>Martes, 2 de febrero de 20XX</a:t>
            </a:r>
            <a:endParaRPr lang="es-ES" dirty="0"/>
          </a:p>
        </p:txBody>
      </p:sp>
      <p:sp>
        <p:nvSpPr>
          <p:cNvPr id="5" name="Marcador de pie de página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es-ES"/>
              <a:t>Ejemplo de Texto de pie de página</a:t>
            </a:r>
          </a:p>
        </p:txBody>
      </p:sp>
      <p:sp>
        <p:nvSpPr>
          <p:cNvPr id="6" name="Marcador de número de diapositiva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228520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2_Resumen">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es-ES"/>
              <a:t>Haga clic para modificar el estilo de título del patrón</a:t>
            </a:r>
          </a:p>
        </p:txBody>
      </p:sp>
      <p:sp>
        <p:nvSpPr>
          <p:cNvPr id="10" name="Marcador de posición de imagen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es-ES"/>
              <a:t>Haga clic en el icono para agregar una imagen</a:t>
            </a:r>
          </a:p>
        </p:txBody>
      </p:sp>
      <p:sp>
        <p:nvSpPr>
          <p:cNvPr id="7" name="Marcador de contenido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es-ES"/>
              <a:t>Haga clic para modificar los estilos de texto del patrón</a:t>
            </a:r>
          </a:p>
        </p:txBody>
      </p:sp>
      <p:sp>
        <p:nvSpPr>
          <p:cNvPr id="2" name="Marcador de fecha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es-ES"/>
              <a:t>Martes, 2 de febrero de 20XX</a:t>
            </a:r>
          </a:p>
        </p:txBody>
      </p:sp>
      <p:sp>
        <p:nvSpPr>
          <p:cNvPr id="3" name="Marcador de pie de página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es-ES"/>
              <a:t>Ejemplo de Texto de pie de página</a:t>
            </a:r>
          </a:p>
        </p:txBody>
      </p:sp>
      <p:sp>
        <p:nvSpPr>
          <p:cNvPr id="4" name="Marcador de número de diapositiva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8" name="Elipse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14254770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3_Cierre">
    <p:spTree>
      <p:nvGrpSpPr>
        <p:cNvPr id="1" name=""/>
        <p:cNvGrpSpPr/>
        <p:nvPr/>
      </p:nvGrpSpPr>
      <p:grpSpPr>
        <a:xfrm>
          <a:off x="0" y="0"/>
          <a:ext cx="0" cy="0"/>
          <a:chOff x="0" y="0"/>
          <a:chExt cx="0" cy="0"/>
        </a:xfrm>
      </p:grpSpPr>
      <p:sp>
        <p:nvSpPr>
          <p:cNvPr id="28" name="Título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es-ES"/>
              <a:t>Haga clic para modificar el estilo de título del patrón</a:t>
            </a:r>
            <a:endParaRPr lang="es-ES" dirty="0"/>
          </a:p>
        </p:txBody>
      </p:sp>
      <p:sp>
        <p:nvSpPr>
          <p:cNvPr id="31" name="Subtítulo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es-ES">
                <a:solidFill>
                  <a:schemeClr val="tx1">
                    <a:alpha val="60000"/>
                  </a:schemeClr>
                </a:solidFill>
              </a:rPr>
              <a:t>Haga clic para modificar el estilo de subtítulo del patrón</a:t>
            </a:r>
            <a:endParaRPr lang="es-ES" dirty="0">
              <a:solidFill>
                <a:schemeClr val="tx1">
                  <a:alpha val="60000"/>
                </a:schemeClr>
              </a:solidFill>
            </a:endParaRPr>
          </a:p>
        </p:txBody>
      </p:sp>
      <p:sp>
        <p:nvSpPr>
          <p:cNvPr id="40" name="Marcador de posición de imagen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es-ES"/>
              <a:t>Haga clic en el icono para agregar una imagen</a:t>
            </a:r>
            <a:endParaRPr lang="es-ES" dirty="0"/>
          </a:p>
        </p:txBody>
      </p:sp>
      <p:sp>
        <p:nvSpPr>
          <p:cNvPr id="42" name="Marcador de posición de imagen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es-ES"/>
              <a:t>Haga clic en el icono para agregar una imagen</a:t>
            </a:r>
          </a:p>
        </p:txBody>
      </p:sp>
      <p:grpSp>
        <p:nvGrpSpPr>
          <p:cNvPr id="43" name="Grupo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orma libre: Forma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sp>
          <p:nvSpPr>
            <p:cNvPr id="45" name="Elipse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46" name="Forma libre: Forma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s-ES">
                <a:solidFill>
                  <a:schemeClr val="tx1"/>
                </a:solidFill>
              </a:endParaRPr>
            </a:p>
          </p:txBody>
        </p:sp>
      </p:grpSp>
      <p:grpSp>
        <p:nvGrpSpPr>
          <p:cNvPr id="15" name="Grupo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orma libre: Forma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
          <p:nvSpPr>
            <p:cNvPr id="21" name="Elipse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grpSp>
      <p:sp>
        <p:nvSpPr>
          <p:cNvPr id="5" name="Marcador de fecha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es-ES"/>
              <a:t>Martes, 2 de febrero de 20XX</a:t>
            </a:r>
          </a:p>
        </p:txBody>
      </p:sp>
      <p:sp>
        <p:nvSpPr>
          <p:cNvPr id="6" name="Marcador de pie de página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es-ES"/>
              <a:t>Ejemplo de Texto de pie de página</a:t>
            </a:r>
          </a:p>
        </p:txBody>
      </p:sp>
      <p:sp>
        <p:nvSpPr>
          <p:cNvPr id="7" name="Marcador de número de diapositiva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s-ES" smtClean="0"/>
              <a:t>‹Nº›</a:t>
            </a:fld>
            <a:endParaRPr lang="es-ES"/>
          </a:p>
        </p:txBody>
      </p:sp>
      <p:sp>
        <p:nvSpPr>
          <p:cNvPr id="17" name="Elipse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s-ES"/>
          </a:p>
        </p:txBody>
      </p:sp>
    </p:spTree>
    <p:extLst>
      <p:ext uri="{BB962C8B-B14F-4D97-AF65-F5344CB8AC3E}">
        <p14:creationId xmlns:p14="http://schemas.microsoft.com/office/powerpoint/2010/main" val="7273191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0"/>
        <p:cNvGrpSpPr/>
        <p:nvPr/>
      </p:nvGrpSpPr>
      <p:grpSpPr>
        <a:xfrm>
          <a:off x="0" y="0"/>
          <a:ext cx="0" cy="0"/>
          <a:chOff x="0" y="0"/>
          <a:chExt cx="0" cy="0"/>
        </a:xfrm>
      </p:grpSpPr>
      <p:sp>
        <p:nvSpPr>
          <p:cNvPr id="291" name="Google Shape;291;p5"/>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292" name="Google Shape;292;p5"/>
          <p:cNvSpPr txBox="1">
            <a:spLocks noGrp="1"/>
          </p:cNvSpPr>
          <p:nvPr>
            <p:ph type="body" idx="1"/>
          </p:nvPr>
        </p:nvSpPr>
        <p:spPr>
          <a:xfrm>
            <a:off x="997233" y="1737116"/>
            <a:ext cx="8187200" cy="4814400"/>
          </a:xfrm>
          <a:prstGeom prst="rect">
            <a:avLst/>
          </a:prstGeom>
        </p:spPr>
        <p:txBody>
          <a:bodyPr spcFirstLastPara="1" wrap="square" lIns="91425" tIns="91425" rIns="91425" bIns="91425" anchor="t" anchorCtr="0">
            <a:noAutofit/>
          </a:bodyPr>
          <a:lstStyle>
            <a:lvl1pPr marL="609585" lvl="0" indent="-516454">
              <a:spcBef>
                <a:spcPts val="800"/>
              </a:spcBef>
              <a:spcAft>
                <a:spcPts val="0"/>
              </a:spcAft>
              <a:buSzPts val="2500"/>
              <a:buChar char="✘"/>
              <a:defRPr sz="3333"/>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57189">
              <a:spcBef>
                <a:spcPts val="0"/>
              </a:spcBef>
              <a:spcAft>
                <a:spcPts val="0"/>
              </a:spcAft>
              <a:buSzPts val="1800"/>
              <a:buChar char="●"/>
              <a:defRPr/>
            </a:lvl4pPr>
            <a:lvl5pPr marL="3047924" lvl="4" indent="-457189">
              <a:spcBef>
                <a:spcPts val="0"/>
              </a:spcBef>
              <a:spcAft>
                <a:spcPts val="0"/>
              </a:spcAft>
              <a:buSzPts val="1800"/>
              <a:buChar char="○"/>
              <a:defRPr/>
            </a:lvl5pPr>
            <a:lvl6pPr marL="3657509" lvl="5" indent="-457189">
              <a:spcBef>
                <a:spcPts val="0"/>
              </a:spcBef>
              <a:spcAft>
                <a:spcPts val="0"/>
              </a:spcAft>
              <a:buSzPts val="1800"/>
              <a:buChar char="■"/>
              <a:defRPr/>
            </a:lvl6pPr>
            <a:lvl7pPr marL="4267093" lvl="6" indent="-457189">
              <a:spcBef>
                <a:spcPts val="0"/>
              </a:spcBef>
              <a:spcAft>
                <a:spcPts val="0"/>
              </a:spcAft>
              <a:buSzPts val="1800"/>
              <a:buChar char="●"/>
              <a:defRPr/>
            </a:lvl7pPr>
            <a:lvl8pPr marL="4876678" lvl="7" indent="-457189">
              <a:spcBef>
                <a:spcPts val="0"/>
              </a:spcBef>
              <a:spcAft>
                <a:spcPts val="0"/>
              </a:spcAft>
              <a:buSzPts val="1800"/>
              <a:buChar char="○"/>
              <a:defRPr/>
            </a:lvl8pPr>
            <a:lvl9pPr marL="5486263" lvl="8" indent="-457189">
              <a:spcBef>
                <a:spcPts val="0"/>
              </a:spcBef>
              <a:spcAft>
                <a:spcPts val="0"/>
              </a:spcAft>
              <a:buSzPts val="1800"/>
              <a:buChar char="■"/>
              <a:defRPr/>
            </a:lvl9pPr>
          </a:lstStyle>
          <a:p>
            <a:endParaRPr/>
          </a:p>
        </p:txBody>
      </p:sp>
      <p:grpSp>
        <p:nvGrpSpPr>
          <p:cNvPr id="293" name="Google Shape;293;p5"/>
          <p:cNvGrpSpPr/>
          <p:nvPr/>
        </p:nvGrpSpPr>
        <p:grpSpPr>
          <a:xfrm>
            <a:off x="9923870" y="-121539"/>
            <a:ext cx="2395052" cy="7107432"/>
            <a:chOff x="6023725" y="842300"/>
            <a:chExt cx="1358150" cy="4030375"/>
          </a:xfrm>
        </p:grpSpPr>
        <p:sp>
          <p:nvSpPr>
            <p:cNvPr id="294" name="Google Shape;294;p5"/>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5" name="Google Shape;295;p5"/>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6" name="Google Shape;296;p5"/>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7" name="Google Shape;297;p5"/>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8" name="Google Shape;298;p5"/>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299" name="Google Shape;299;p5"/>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0" name="Google Shape;300;p5"/>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1" name="Google Shape;301;p5"/>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2" name="Google Shape;302;p5"/>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3" name="Google Shape;303;p5"/>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4" name="Google Shape;304;p5"/>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5" name="Google Shape;305;p5"/>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6" name="Google Shape;306;p5"/>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7" name="Google Shape;307;p5"/>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8" name="Google Shape;308;p5"/>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09" name="Google Shape;309;p5"/>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0" name="Google Shape;310;p5"/>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1" name="Google Shape;311;p5"/>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2" name="Google Shape;312;p5"/>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3" name="Google Shape;313;p5"/>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4" name="Google Shape;314;p5"/>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5" name="Google Shape;315;p5"/>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6" name="Google Shape;316;p5"/>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7" name="Google Shape;317;p5"/>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8" name="Google Shape;318;p5"/>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19" name="Google Shape;319;p5"/>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0" name="Google Shape;320;p5"/>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1" name="Google Shape;321;p5"/>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sp>
          <p:nvSpPr>
            <p:cNvPr id="322" name="Google Shape;322;p5"/>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solidFill>
                  <a:srgbClr val="A4C2F4"/>
                </a:solidFill>
              </a:endParaRPr>
            </a:p>
          </p:txBody>
        </p:sp>
      </p:grpSp>
      <p:cxnSp>
        <p:nvCxnSpPr>
          <p:cNvPr id="323" name="Google Shape;323;p5"/>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24" name="Google Shape;324;p5"/>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s-GT" smtClean="0"/>
              <a:pPr algn="l"/>
              <a:t>‹Nº›</a:t>
            </a:fld>
            <a:endParaRPr lang="es-GT"/>
          </a:p>
        </p:txBody>
      </p:sp>
    </p:spTree>
    <p:extLst>
      <p:ext uri="{BB962C8B-B14F-4D97-AF65-F5344CB8AC3E}">
        <p14:creationId xmlns:p14="http://schemas.microsoft.com/office/powerpoint/2010/main" val="2567512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92"/>
        <p:cNvGrpSpPr/>
        <p:nvPr/>
      </p:nvGrpSpPr>
      <p:grpSpPr>
        <a:xfrm>
          <a:off x="0" y="0"/>
          <a:ext cx="0" cy="0"/>
          <a:chOff x="0" y="0"/>
          <a:chExt cx="0" cy="0"/>
        </a:xfrm>
      </p:grpSpPr>
      <p:sp>
        <p:nvSpPr>
          <p:cNvPr id="193" name="Google Shape;193;p3"/>
          <p:cNvSpPr txBox="1">
            <a:spLocks noGrp="1"/>
          </p:cNvSpPr>
          <p:nvPr>
            <p:ph type="ctrTitle"/>
          </p:nvPr>
        </p:nvSpPr>
        <p:spPr>
          <a:xfrm>
            <a:off x="4281247" y="2215683"/>
            <a:ext cx="7068800" cy="1546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700"/>
              <a:buNone/>
              <a:defRPr sz="4933" b="0"/>
            </a:lvl1pPr>
            <a:lvl2pPr lvl="1" algn="r" rtl="0">
              <a:spcBef>
                <a:spcPts val="0"/>
              </a:spcBef>
              <a:spcAft>
                <a:spcPts val="0"/>
              </a:spcAft>
              <a:buSzPts val="3700"/>
              <a:buNone/>
              <a:defRPr sz="4933" b="0"/>
            </a:lvl2pPr>
            <a:lvl3pPr lvl="2" algn="r" rtl="0">
              <a:spcBef>
                <a:spcPts val="0"/>
              </a:spcBef>
              <a:spcAft>
                <a:spcPts val="0"/>
              </a:spcAft>
              <a:buSzPts val="3700"/>
              <a:buNone/>
              <a:defRPr sz="4933" b="0"/>
            </a:lvl3pPr>
            <a:lvl4pPr lvl="3" algn="r" rtl="0">
              <a:spcBef>
                <a:spcPts val="0"/>
              </a:spcBef>
              <a:spcAft>
                <a:spcPts val="0"/>
              </a:spcAft>
              <a:buSzPts val="3700"/>
              <a:buNone/>
              <a:defRPr sz="4933" b="0"/>
            </a:lvl4pPr>
            <a:lvl5pPr lvl="4" algn="r" rtl="0">
              <a:spcBef>
                <a:spcPts val="0"/>
              </a:spcBef>
              <a:spcAft>
                <a:spcPts val="0"/>
              </a:spcAft>
              <a:buSzPts val="3700"/>
              <a:buNone/>
              <a:defRPr sz="4933" b="0"/>
            </a:lvl5pPr>
            <a:lvl6pPr lvl="5" algn="r" rtl="0">
              <a:spcBef>
                <a:spcPts val="0"/>
              </a:spcBef>
              <a:spcAft>
                <a:spcPts val="0"/>
              </a:spcAft>
              <a:buSzPts val="3700"/>
              <a:buNone/>
              <a:defRPr sz="4933" b="0"/>
            </a:lvl6pPr>
            <a:lvl7pPr lvl="6" algn="r" rtl="0">
              <a:spcBef>
                <a:spcPts val="0"/>
              </a:spcBef>
              <a:spcAft>
                <a:spcPts val="0"/>
              </a:spcAft>
              <a:buSzPts val="3700"/>
              <a:buNone/>
              <a:defRPr sz="4933" b="0"/>
            </a:lvl7pPr>
            <a:lvl8pPr lvl="7" algn="r" rtl="0">
              <a:spcBef>
                <a:spcPts val="0"/>
              </a:spcBef>
              <a:spcAft>
                <a:spcPts val="0"/>
              </a:spcAft>
              <a:buSzPts val="3700"/>
              <a:buNone/>
              <a:defRPr sz="4933" b="0"/>
            </a:lvl8pPr>
            <a:lvl9pPr lvl="8" algn="r" rtl="0">
              <a:spcBef>
                <a:spcPts val="0"/>
              </a:spcBef>
              <a:spcAft>
                <a:spcPts val="0"/>
              </a:spcAft>
              <a:buSzPts val="3700"/>
              <a:buNone/>
              <a:defRPr sz="4933" b="0"/>
            </a:lvl9pPr>
          </a:lstStyle>
          <a:p>
            <a:endParaRPr/>
          </a:p>
        </p:txBody>
      </p:sp>
      <p:sp>
        <p:nvSpPr>
          <p:cNvPr id="194" name="Google Shape;194;p3"/>
          <p:cNvSpPr txBox="1">
            <a:spLocks noGrp="1"/>
          </p:cNvSpPr>
          <p:nvPr>
            <p:ph type="subTitle" idx="1"/>
          </p:nvPr>
        </p:nvSpPr>
        <p:spPr>
          <a:xfrm>
            <a:off x="4281180" y="3818903"/>
            <a:ext cx="7068800" cy="10464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1C4587"/>
              </a:buClr>
              <a:buSzPts val="2600"/>
              <a:buNone/>
              <a:defRPr>
                <a:solidFill>
                  <a:srgbClr val="1C4587"/>
                </a:solidFill>
              </a:defRPr>
            </a:lvl1pPr>
            <a:lvl2pPr lvl="1" algn="r" rtl="0">
              <a:spcBef>
                <a:spcPts val="0"/>
              </a:spcBef>
              <a:spcAft>
                <a:spcPts val="0"/>
              </a:spcAft>
              <a:buClr>
                <a:srgbClr val="1C4587"/>
              </a:buClr>
              <a:buSzPts val="3000"/>
              <a:buNone/>
              <a:defRPr sz="4000">
                <a:solidFill>
                  <a:srgbClr val="1C4587"/>
                </a:solidFill>
              </a:defRPr>
            </a:lvl2pPr>
            <a:lvl3pPr lvl="2" algn="r" rtl="0">
              <a:spcBef>
                <a:spcPts val="0"/>
              </a:spcBef>
              <a:spcAft>
                <a:spcPts val="0"/>
              </a:spcAft>
              <a:buClr>
                <a:srgbClr val="1C4587"/>
              </a:buClr>
              <a:buSzPts val="3000"/>
              <a:buNone/>
              <a:defRPr sz="4000">
                <a:solidFill>
                  <a:srgbClr val="1C4587"/>
                </a:solidFill>
              </a:defRPr>
            </a:lvl3pPr>
            <a:lvl4pPr lvl="3" algn="r" rtl="0">
              <a:spcBef>
                <a:spcPts val="0"/>
              </a:spcBef>
              <a:spcAft>
                <a:spcPts val="0"/>
              </a:spcAft>
              <a:buClr>
                <a:srgbClr val="1C4587"/>
              </a:buClr>
              <a:buSzPts val="3000"/>
              <a:buNone/>
              <a:defRPr sz="4000">
                <a:solidFill>
                  <a:srgbClr val="1C4587"/>
                </a:solidFill>
              </a:defRPr>
            </a:lvl4pPr>
            <a:lvl5pPr lvl="4" algn="r" rtl="0">
              <a:spcBef>
                <a:spcPts val="0"/>
              </a:spcBef>
              <a:spcAft>
                <a:spcPts val="0"/>
              </a:spcAft>
              <a:buClr>
                <a:srgbClr val="1C4587"/>
              </a:buClr>
              <a:buSzPts val="3000"/>
              <a:buNone/>
              <a:defRPr sz="4000">
                <a:solidFill>
                  <a:srgbClr val="1C4587"/>
                </a:solidFill>
              </a:defRPr>
            </a:lvl5pPr>
            <a:lvl6pPr lvl="5" algn="r" rtl="0">
              <a:spcBef>
                <a:spcPts val="0"/>
              </a:spcBef>
              <a:spcAft>
                <a:spcPts val="0"/>
              </a:spcAft>
              <a:buClr>
                <a:srgbClr val="1C4587"/>
              </a:buClr>
              <a:buSzPts val="3000"/>
              <a:buNone/>
              <a:defRPr sz="4000">
                <a:solidFill>
                  <a:srgbClr val="1C4587"/>
                </a:solidFill>
              </a:defRPr>
            </a:lvl6pPr>
            <a:lvl7pPr lvl="6" algn="r" rtl="0">
              <a:spcBef>
                <a:spcPts val="0"/>
              </a:spcBef>
              <a:spcAft>
                <a:spcPts val="0"/>
              </a:spcAft>
              <a:buClr>
                <a:srgbClr val="1C4587"/>
              </a:buClr>
              <a:buSzPts val="3000"/>
              <a:buNone/>
              <a:defRPr sz="4000">
                <a:solidFill>
                  <a:srgbClr val="1C4587"/>
                </a:solidFill>
              </a:defRPr>
            </a:lvl7pPr>
            <a:lvl8pPr lvl="7" algn="r" rtl="0">
              <a:spcBef>
                <a:spcPts val="0"/>
              </a:spcBef>
              <a:spcAft>
                <a:spcPts val="0"/>
              </a:spcAft>
              <a:buClr>
                <a:srgbClr val="1C4587"/>
              </a:buClr>
              <a:buSzPts val="3000"/>
              <a:buNone/>
              <a:defRPr sz="4000">
                <a:solidFill>
                  <a:srgbClr val="1C4587"/>
                </a:solidFill>
              </a:defRPr>
            </a:lvl8pPr>
            <a:lvl9pPr lvl="8" algn="r" rtl="0">
              <a:spcBef>
                <a:spcPts val="0"/>
              </a:spcBef>
              <a:spcAft>
                <a:spcPts val="0"/>
              </a:spcAft>
              <a:buClr>
                <a:srgbClr val="1C4587"/>
              </a:buClr>
              <a:buSzPts val="3000"/>
              <a:buNone/>
              <a:defRPr sz="4000">
                <a:solidFill>
                  <a:srgbClr val="1C4587"/>
                </a:solidFill>
              </a:defRPr>
            </a:lvl9pPr>
          </a:lstStyle>
          <a:p>
            <a:endParaRPr/>
          </a:p>
        </p:txBody>
      </p:sp>
      <p:sp>
        <p:nvSpPr>
          <p:cNvPr id="195" name="Google Shape;195;p3"/>
          <p:cNvSpPr/>
          <p:nvPr/>
        </p:nvSpPr>
        <p:spPr>
          <a:xfrm>
            <a:off x="5882774" y="6215517"/>
            <a:ext cx="600733" cy="744979"/>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6" name="Google Shape;196;p3"/>
          <p:cNvSpPr/>
          <p:nvPr/>
        </p:nvSpPr>
        <p:spPr>
          <a:xfrm>
            <a:off x="5291768" y="5333718"/>
            <a:ext cx="591013" cy="672893"/>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7" name="Google Shape;197;p3"/>
          <p:cNvSpPr/>
          <p:nvPr/>
        </p:nvSpPr>
        <p:spPr>
          <a:xfrm>
            <a:off x="8377819"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8" name="Google Shape;198;p3"/>
          <p:cNvSpPr/>
          <p:nvPr/>
        </p:nvSpPr>
        <p:spPr>
          <a:xfrm>
            <a:off x="76620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199" name="Google Shape;199;p3"/>
          <p:cNvSpPr/>
          <p:nvPr/>
        </p:nvSpPr>
        <p:spPr>
          <a:xfrm>
            <a:off x="94181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0" name="Google Shape;200;p3"/>
          <p:cNvSpPr/>
          <p:nvPr/>
        </p:nvSpPr>
        <p:spPr>
          <a:xfrm>
            <a:off x="11657298" y="5555569"/>
            <a:ext cx="660375" cy="453651"/>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1" name="Google Shape;201;p3"/>
          <p:cNvSpPr/>
          <p:nvPr/>
        </p:nvSpPr>
        <p:spPr>
          <a:xfrm>
            <a:off x="87753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2" name="Google Shape;202;p3"/>
          <p:cNvSpPr/>
          <p:nvPr/>
        </p:nvSpPr>
        <p:spPr>
          <a:xfrm>
            <a:off x="86761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3" name="Google Shape;203;p3"/>
          <p:cNvSpPr/>
          <p:nvPr/>
        </p:nvSpPr>
        <p:spPr>
          <a:xfrm>
            <a:off x="73347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4" name="Google Shape;204;p3"/>
          <p:cNvSpPr/>
          <p:nvPr/>
        </p:nvSpPr>
        <p:spPr>
          <a:xfrm>
            <a:off x="69354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5" name="Google Shape;205;p3"/>
          <p:cNvSpPr/>
          <p:nvPr/>
        </p:nvSpPr>
        <p:spPr>
          <a:xfrm>
            <a:off x="6354112"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6" name="Google Shape;206;p3"/>
          <p:cNvSpPr/>
          <p:nvPr/>
        </p:nvSpPr>
        <p:spPr>
          <a:xfrm>
            <a:off x="73624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7" name="Google Shape;207;p3"/>
          <p:cNvSpPr/>
          <p:nvPr/>
        </p:nvSpPr>
        <p:spPr>
          <a:xfrm>
            <a:off x="107367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8" name="Google Shape;208;p3"/>
          <p:cNvSpPr/>
          <p:nvPr/>
        </p:nvSpPr>
        <p:spPr>
          <a:xfrm>
            <a:off x="10736769"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09" name="Google Shape;209;p3"/>
          <p:cNvSpPr/>
          <p:nvPr/>
        </p:nvSpPr>
        <p:spPr>
          <a:xfrm>
            <a:off x="9312764"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0" name="Google Shape;210;p3"/>
          <p:cNvSpPr/>
          <p:nvPr/>
        </p:nvSpPr>
        <p:spPr>
          <a:xfrm>
            <a:off x="116663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1" name="Google Shape;211;p3"/>
          <p:cNvSpPr/>
          <p:nvPr/>
        </p:nvSpPr>
        <p:spPr>
          <a:xfrm>
            <a:off x="82142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2" name="Google Shape;212;p3"/>
          <p:cNvSpPr/>
          <p:nvPr/>
        </p:nvSpPr>
        <p:spPr>
          <a:xfrm>
            <a:off x="113632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3" name="Google Shape;213;p3"/>
          <p:cNvSpPr/>
          <p:nvPr/>
        </p:nvSpPr>
        <p:spPr>
          <a:xfrm>
            <a:off x="65229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4" name="Google Shape;214;p3"/>
          <p:cNvSpPr/>
          <p:nvPr/>
        </p:nvSpPr>
        <p:spPr>
          <a:xfrm>
            <a:off x="117725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5" name="Google Shape;215;p3"/>
          <p:cNvSpPr/>
          <p:nvPr/>
        </p:nvSpPr>
        <p:spPr>
          <a:xfrm>
            <a:off x="5985573" y="5608925"/>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6" name="Google Shape;216;p3"/>
          <p:cNvSpPr/>
          <p:nvPr/>
        </p:nvSpPr>
        <p:spPr>
          <a:xfrm rot="1920548">
            <a:off x="9648968"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7" name="Google Shape;217;p3"/>
          <p:cNvSpPr/>
          <p:nvPr/>
        </p:nvSpPr>
        <p:spPr>
          <a:xfrm>
            <a:off x="110177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8" name="Google Shape;218;p3"/>
          <p:cNvSpPr/>
          <p:nvPr/>
        </p:nvSpPr>
        <p:spPr>
          <a:xfrm rot="-5400000">
            <a:off x="102458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19" name="Google Shape;219;p3"/>
          <p:cNvSpPr/>
          <p:nvPr/>
        </p:nvSpPr>
        <p:spPr>
          <a:xfrm>
            <a:off x="102128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0" name="Google Shape;220;p3"/>
          <p:cNvSpPr/>
          <p:nvPr/>
        </p:nvSpPr>
        <p:spPr>
          <a:xfrm>
            <a:off x="67460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1" name="Google Shape;221;p3"/>
          <p:cNvSpPr/>
          <p:nvPr/>
        </p:nvSpPr>
        <p:spPr>
          <a:xfrm>
            <a:off x="103765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2" name="Google Shape;222;p3"/>
          <p:cNvSpPr/>
          <p:nvPr/>
        </p:nvSpPr>
        <p:spPr>
          <a:xfrm>
            <a:off x="1977021" y="5612687"/>
            <a:ext cx="280284" cy="611852"/>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3" name="Google Shape;223;p3"/>
          <p:cNvSpPr/>
          <p:nvPr/>
        </p:nvSpPr>
        <p:spPr>
          <a:xfrm>
            <a:off x="1261281" y="5390448"/>
            <a:ext cx="552209" cy="677016"/>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4" name="Google Shape;224;p3"/>
          <p:cNvSpPr/>
          <p:nvPr/>
        </p:nvSpPr>
        <p:spPr>
          <a:xfrm>
            <a:off x="3017347" y="5509371"/>
            <a:ext cx="609091" cy="567451"/>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5" name="Google Shape;225;p3"/>
          <p:cNvSpPr/>
          <p:nvPr/>
        </p:nvSpPr>
        <p:spPr>
          <a:xfrm>
            <a:off x="2374556" y="5388321"/>
            <a:ext cx="496691" cy="513331"/>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6" name="Google Shape;226;p3"/>
          <p:cNvSpPr/>
          <p:nvPr/>
        </p:nvSpPr>
        <p:spPr>
          <a:xfrm>
            <a:off x="2275376" y="6045283"/>
            <a:ext cx="695056" cy="718656"/>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7" name="Google Shape;227;p3"/>
          <p:cNvSpPr/>
          <p:nvPr/>
        </p:nvSpPr>
        <p:spPr>
          <a:xfrm>
            <a:off x="933939" y="6076801"/>
            <a:ext cx="672893" cy="534169"/>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8" name="Google Shape;228;p3"/>
          <p:cNvSpPr/>
          <p:nvPr/>
        </p:nvSpPr>
        <p:spPr>
          <a:xfrm>
            <a:off x="534623" y="5434132"/>
            <a:ext cx="627093" cy="589613"/>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29" name="Google Shape;229;p3"/>
          <p:cNvSpPr/>
          <p:nvPr/>
        </p:nvSpPr>
        <p:spPr>
          <a:xfrm>
            <a:off x="-46688" y="5434125"/>
            <a:ext cx="452803" cy="534156"/>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0" name="Google Shape;230;p3"/>
          <p:cNvSpPr/>
          <p:nvPr/>
        </p:nvSpPr>
        <p:spPr>
          <a:xfrm>
            <a:off x="961678" y="6664025"/>
            <a:ext cx="617412" cy="237283"/>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1" name="Google Shape;231;p3"/>
          <p:cNvSpPr/>
          <p:nvPr/>
        </p:nvSpPr>
        <p:spPr>
          <a:xfrm>
            <a:off x="4335963" y="6433681"/>
            <a:ext cx="786656" cy="552172"/>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2" name="Google Shape;232;p3"/>
          <p:cNvSpPr/>
          <p:nvPr/>
        </p:nvSpPr>
        <p:spPr>
          <a:xfrm>
            <a:off x="4335971" y="5372369"/>
            <a:ext cx="517491" cy="545251"/>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3" name="Google Shape;233;p3"/>
          <p:cNvSpPr/>
          <p:nvPr/>
        </p:nvSpPr>
        <p:spPr>
          <a:xfrm>
            <a:off x="2911965" y="6600511"/>
            <a:ext cx="396808" cy="28164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4" name="Google Shape;234;p3"/>
          <p:cNvSpPr/>
          <p:nvPr/>
        </p:nvSpPr>
        <p:spPr>
          <a:xfrm>
            <a:off x="5265501" y="6600167"/>
            <a:ext cx="384327" cy="245603"/>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5" name="Google Shape;235;p3"/>
          <p:cNvSpPr/>
          <p:nvPr/>
        </p:nvSpPr>
        <p:spPr>
          <a:xfrm>
            <a:off x="1813487" y="6373645"/>
            <a:ext cx="431488" cy="428728"/>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6" name="Google Shape;236;p3"/>
          <p:cNvSpPr/>
          <p:nvPr/>
        </p:nvSpPr>
        <p:spPr>
          <a:xfrm>
            <a:off x="4962459" y="5333706"/>
            <a:ext cx="409288" cy="513369"/>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7" name="Google Shape;237;p3"/>
          <p:cNvSpPr/>
          <p:nvPr/>
        </p:nvSpPr>
        <p:spPr>
          <a:xfrm>
            <a:off x="122165" y="6070569"/>
            <a:ext cx="554971" cy="546651"/>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8" name="Google Shape;238;p3"/>
          <p:cNvSpPr/>
          <p:nvPr/>
        </p:nvSpPr>
        <p:spPr>
          <a:xfrm>
            <a:off x="5371737" y="6111825"/>
            <a:ext cx="521651" cy="385727"/>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39" name="Google Shape;239;p3"/>
          <p:cNvSpPr/>
          <p:nvPr/>
        </p:nvSpPr>
        <p:spPr>
          <a:xfrm>
            <a:off x="3606" y="6533642"/>
            <a:ext cx="240044" cy="498052"/>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0" name="Google Shape;240;p3"/>
          <p:cNvSpPr/>
          <p:nvPr/>
        </p:nvSpPr>
        <p:spPr>
          <a:xfrm rot="1920548">
            <a:off x="3248167" y="6210900"/>
            <a:ext cx="668696" cy="567409"/>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1" name="Google Shape;241;p3"/>
          <p:cNvSpPr/>
          <p:nvPr/>
        </p:nvSpPr>
        <p:spPr>
          <a:xfrm>
            <a:off x="4616923" y="6023741"/>
            <a:ext cx="639575" cy="452289"/>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2" name="Google Shape;242;p3"/>
          <p:cNvSpPr/>
          <p:nvPr/>
        </p:nvSpPr>
        <p:spPr>
          <a:xfrm rot="-5400000">
            <a:off x="3845007" y="5309640"/>
            <a:ext cx="373208" cy="477288"/>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3C78D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3" name="Google Shape;243;p3"/>
          <p:cNvSpPr/>
          <p:nvPr/>
        </p:nvSpPr>
        <p:spPr>
          <a:xfrm>
            <a:off x="3812064" y="5826928"/>
            <a:ext cx="503611" cy="568851"/>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4" name="Google Shape;244;p3"/>
          <p:cNvSpPr/>
          <p:nvPr/>
        </p:nvSpPr>
        <p:spPr>
          <a:xfrm>
            <a:off x="345284" y="6610610"/>
            <a:ext cx="514731" cy="344087"/>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
        <p:nvSpPr>
          <p:cNvPr id="245" name="Google Shape;245;p3"/>
          <p:cNvSpPr/>
          <p:nvPr/>
        </p:nvSpPr>
        <p:spPr>
          <a:xfrm>
            <a:off x="3975760" y="6513509"/>
            <a:ext cx="233123" cy="249763"/>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6D9EE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A4C2F4"/>
              </a:solidFill>
            </a:endParaRPr>
          </a:p>
        </p:txBody>
      </p:sp>
    </p:spTree>
    <p:extLst>
      <p:ext uri="{BB962C8B-B14F-4D97-AF65-F5344CB8AC3E}">
        <p14:creationId xmlns:p14="http://schemas.microsoft.com/office/powerpoint/2010/main" val="314883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pPr rtl="0"/>
            <a:r>
              <a:rPr lang="es-ES"/>
              <a:t>Martes, 2 de febrero de 20XX</a:t>
            </a:r>
            <a:endParaRPr lang="es-ES" dirty="0"/>
          </a:p>
        </p:txBody>
      </p:sp>
      <p:sp>
        <p:nvSpPr>
          <p:cNvPr id="5" name="Footer Placeholder 4"/>
          <p:cNvSpPr>
            <a:spLocks noGrp="1"/>
          </p:cNvSpPr>
          <p:nvPr>
            <p:ph type="ftr" sz="quarter" idx="11"/>
          </p:nvPr>
        </p:nvSpPr>
        <p:spPr/>
        <p:txBody>
          <a:bodyPr/>
          <a:lstStyle/>
          <a:p>
            <a:pPr rtl="0"/>
            <a:r>
              <a:rPr lang="es-ES"/>
              <a:t>Ejemplo de Texto de pie de página</a:t>
            </a:r>
            <a:endParaRPr lang="es-ES" dirty="0"/>
          </a:p>
        </p:txBody>
      </p:sp>
      <p:sp>
        <p:nvSpPr>
          <p:cNvPr id="6" name="Slide Number Placeholder 5"/>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1076332417"/>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25"/>
        <p:cNvGrpSpPr/>
        <p:nvPr/>
      </p:nvGrpSpPr>
      <p:grpSpPr>
        <a:xfrm>
          <a:off x="0" y="0"/>
          <a:ext cx="0" cy="0"/>
          <a:chOff x="0" y="0"/>
          <a:chExt cx="0" cy="0"/>
        </a:xfrm>
      </p:grpSpPr>
      <p:sp>
        <p:nvSpPr>
          <p:cNvPr id="326" name="Google Shape;326;p6"/>
          <p:cNvSpPr txBox="1">
            <a:spLocks noGrp="1"/>
          </p:cNvSpPr>
          <p:nvPr>
            <p:ph type="title"/>
          </p:nvPr>
        </p:nvSpPr>
        <p:spPr>
          <a:xfrm>
            <a:off x="997233" y="300033"/>
            <a:ext cx="8187200" cy="1143200"/>
          </a:xfrm>
          <a:prstGeom prst="rect">
            <a:avLst/>
          </a:prstGeom>
        </p:spPr>
        <p:txBody>
          <a:bodyPr spcFirstLastPara="1" wrap="square" lIns="91425" tIns="91425" rIns="91425" bIns="91425"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327" name="Google Shape;327;p6"/>
          <p:cNvSpPr txBox="1">
            <a:spLocks noGrp="1"/>
          </p:cNvSpPr>
          <p:nvPr>
            <p:ph type="body" idx="1"/>
          </p:nvPr>
        </p:nvSpPr>
        <p:spPr>
          <a:xfrm>
            <a:off x="997233" y="1817537"/>
            <a:ext cx="4212000" cy="4814400"/>
          </a:xfrm>
          <a:prstGeom prst="rect">
            <a:avLst/>
          </a:prstGeom>
        </p:spPr>
        <p:txBody>
          <a:bodyPr spcFirstLastPara="1" wrap="square" lIns="91425" tIns="91425" rIns="91425" bIns="91425" anchor="t" anchorCtr="0">
            <a:noAutofit/>
          </a:bodyPr>
          <a:lstStyle>
            <a:lvl1pPr marL="609585" lvl="0" indent="-491054">
              <a:spcBef>
                <a:spcPts val="800"/>
              </a:spcBef>
              <a:spcAft>
                <a:spcPts val="0"/>
              </a:spcAft>
              <a:buSzPts val="2200"/>
              <a:buChar char="✘"/>
              <a:defRPr sz="2933"/>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endParaRPr/>
          </a:p>
        </p:txBody>
      </p:sp>
      <p:sp>
        <p:nvSpPr>
          <p:cNvPr id="328" name="Google Shape;328;p6"/>
          <p:cNvSpPr txBox="1">
            <a:spLocks noGrp="1"/>
          </p:cNvSpPr>
          <p:nvPr>
            <p:ph type="body" idx="2"/>
          </p:nvPr>
        </p:nvSpPr>
        <p:spPr>
          <a:xfrm>
            <a:off x="5462797" y="1817537"/>
            <a:ext cx="4212000" cy="4814400"/>
          </a:xfrm>
          <a:prstGeom prst="rect">
            <a:avLst/>
          </a:prstGeom>
        </p:spPr>
        <p:txBody>
          <a:bodyPr spcFirstLastPara="1" wrap="square" lIns="91425" tIns="91425" rIns="91425" bIns="91425" anchor="t" anchorCtr="0">
            <a:noAutofit/>
          </a:bodyPr>
          <a:lstStyle>
            <a:lvl1pPr marL="609585" lvl="0" indent="-491054">
              <a:spcBef>
                <a:spcPts val="800"/>
              </a:spcBef>
              <a:spcAft>
                <a:spcPts val="0"/>
              </a:spcAft>
              <a:buSzPts val="2200"/>
              <a:buChar char="✘"/>
              <a:defRPr sz="2933"/>
            </a:lvl1pPr>
            <a:lvl2pPr marL="1219170" lvl="1" indent="-491054">
              <a:spcBef>
                <a:spcPts val="0"/>
              </a:spcBef>
              <a:spcAft>
                <a:spcPts val="0"/>
              </a:spcAft>
              <a:buSzPts val="2200"/>
              <a:buChar char="✗"/>
              <a:defRPr sz="2933"/>
            </a:lvl2pPr>
            <a:lvl3pPr marL="1828754" lvl="2" indent="-491054">
              <a:spcBef>
                <a:spcPts val="0"/>
              </a:spcBef>
              <a:spcAft>
                <a:spcPts val="0"/>
              </a:spcAft>
              <a:buSzPts val="2200"/>
              <a:buChar char="■"/>
              <a:defRPr sz="2933"/>
            </a:lvl3pPr>
            <a:lvl4pPr marL="2438339" lvl="3" indent="-491054">
              <a:spcBef>
                <a:spcPts val="0"/>
              </a:spcBef>
              <a:spcAft>
                <a:spcPts val="0"/>
              </a:spcAft>
              <a:buSzPts val="2200"/>
              <a:buChar char="●"/>
              <a:defRPr sz="2933"/>
            </a:lvl4pPr>
            <a:lvl5pPr marL="3047924" lvl="4" indent="-491054">
              <a:spcBef>
                <a:spcPts val="0"/>
              </a:spcBef>
              <a:spcAft>
                <a:spcPts val="0"/>
              </a:spcAft>
              <a:buSzPts val="2200"/>
              <a:buChar char="○"/>
              <a:defRPr sz="2933"/>
            </a:lvl5pPr>
            <a:lvl6pPr marL="3657509" lvl="5" indent="-491054">
              <a:spcBef>
                <a:spcPts val="0"/>
              </a:spcBef>
              <a:spcAft>
                <a:spcPts val="0"/>
              </a:spcAft>
              <a:buSzPts val="2200"/>
              <a:buChar char="■"/>
              <a:defRPr sz="2933"/>
            </a:lvl6pPr>
            <a:lvl7pPr marL="4267093" lvl="6" indent="-491054">
              <a:spcBef>
                <a:spcPts val="0"/>
              </a:spcBef>
              <a:spcAft>
                <a:spcPts val="0"/>
              </a:spcAft>
              <a:buSzPts val="2200"/>
              <a:buChar char="●"/>
              <a:defRPr sz="2933"/>
            </a:lvl7pPr>
            <a:lvl8pPr marL="4876678" lvl="7" indent="-491054">
              <a:spcBef>
                <a:spcPts val="0"/>
              </a:spcBef>
              <a:spcAft>
                <a:spcPts val="0"/>
              </a:spcAft>
              <a:buSzPts val="2200"/>
              <a:buChar char="○"/>
              <a:defRPr sz="2933"/>
            </a:lvl8pPr>
            <a:lvl9pPr marL="5486263" lvl="8" indent="-491054">
              <a:spcBef>
                <a:spcPts val="0"/>
              </a:spcBef>
              <a:spcAft>
                <a:spcPts val="0"/>
              </a:spcAft>
              <a:buSzPts val="2200"/>
              <a:buChar char="■"/>
              <a:defRPr sz="2933"/>
            </a:lvl9pPr>
          </a:lstStyle>
          <a:p>
            <a:endParaRPr/>
          </a:p>
        </p:txBody>
      </p:sp>
      <p:grpSp>
        <p:nvGrpSpPr>
          <p:cNvPr id="329" name="Google Shape;329;p6"/>
          <p:cNvGrpSpPr/>
          <p:nvPr/>
        </p:nvGrpSpPr>
        <p:grpSpPr>
          <a:xfrm>
            <a:off x="9923870" y="-121539"/>
            <a:ext cx="2395052" cy="7107432"/>
            <a:chOff x="6023725" y="842300"/>
            <a:chExt cx="1358150" cy="4030375"/>
          </a:xfrm>
        </p:grpSpPr>
        <p:sp>
          <p:nvSpPr>
            <p:cNvPr id="330" name="Google Shape;330;p6"/>
            <p:cNvSpPr/>
            <p:nvPr/>
          </p:nvSpPr>
          <p:spPr>
            <a:xfrm>
              <a:off x="6371275" y="842300"/>
              <a:ext cx="397100" cy="492450"/>
            </a:xfrm>
            <a:custGeom>
              <a:avLst/>
              <a:gdLst/>
              <a:ahLst/>
              <a:cxnLst/>
              <a:rect l="l" t="t" r="r" b="b"/>
              <a:pathLst>
                <a:path w="15884" h="19698" extrusionOk="0">
                  <a:moveTo>
                    <a:pt x="9355" y="4108"/>
                  </a:moveTo>
                  <a:lnTo>
                    <a:pt x="9465" y="4145"/>
                  </a:lnTo>
                  <a:lnTo>
                    <a:pt x="9538" y="4182"/>
                  </a:lnTo>
                  <a:lnTo>
                    <a:pt x="9648" y="4328"/>
                  </a:lnTo>
                  <a:lnTo>
                    <a:pt x="9721" y="4549"/>
                  </a:lnTo>
                  <a:lnTo>
                    <a:pt x="9721" y="4769"/>
                  </a:lnTo>
                  <a:lnTo>
                    <a:pt x="9721" y="4842"/>
                  </a:lnTo>
                  <a:lnTo>
                    <a:pt x="9685" y="4879"/>
                  </a:lnTo>
                  <a:lnTo>
                    <a:pt x="9575" y="4952"/>
                  </a:lnTo>
                  <a:lnTo>
                    <a:pt x="9391" y="4952"/>
                  </a:lnTo>
                  <a:lnTo>
                    <a:pt x="9355" y="4915"/>
                  </a:lnTo>
                  <a:lnTo>
                    <a:pt x="9281" y="4842"/>
                  </a:lnTo>
                  <a:lnTo>
                    <a:pt x="9208" y="4695"/>
                  </a:lnTo>
                  <a:lnTo>
                    <a:pt x="9171" y="4549"/>
                  </a:lnTo>
                  <a:lnTo>
                    <a:pt x="9171" y="4438"/>
                  </a:lnTo>
                  <a:lnTo>
                    <a:pt x="9171" y="4328"/>
                  </a:lnTo>
                  <a:lnTo>
                    <a:pt x="9245" y="4108"/>
                  </a:lnTo>
                  <a:close/>
                  <a:moveTo>
                    <a:pt x="9355" y="3705"/>
                  </a:moveTo>
                  <a:lnTo>
                    <a:pt x="9245" y="3742"/>
                  </a:lnTo>
                  <a:lnTo>
                    <a:pt x="9135" y="3778"/>
                  </a:lnTo>
                  <a:lnTo>
                    <a:pt x="9025" y="3852"/>
                  </a:lnTo>
                  <a:lnTo>
                    <a:pt x="8988" y="3925"/>
                  </a:lnTo>
                  <a:lnTo>
                    <a:pt x="8914" y="3998"/>
                  </a:lnTo>
                  <a:lnTo>
                    <a:pt x="8841" y="4218"/>
                  </a:lnTo>
                  <a:lnTo>
                    <a:pt x="8804" y="4475"/>
                  </a:lnTo>
                  <a:lnTo>
                    <a:pt x="8804" y="4659"/>
                  </a:lnTo>
                  <a:lnTo>
                    <a:pt x="8841" y="4805"/>
                  </a:lnTo>
                  <a:lnTo>
                    <a:pt x="8878" y="4952"/>
                  </a:lnTo>
                  <a:lnTo>
                    <a:pt x="8988" y="5099"/>
                  </a:lnTo>
                  <a:lnTo>
                    <a:pt x="9098" y="5209"/>
                  </a:lnTo>
                  <a:lnTo>
                    <a:pt x="9245" y="5282"/>
                  </a:lnTo>
                  <a:lnTo>
                    <a:pt x="9391" y="5355"/>
                  </a:lnTo>
                  <a:lnTo>
                    <a:pt x="9538" y="5355"/>
                  </a:lnTo>
                  <a:lnTo>
                    <a:pt x="9721" y="5319"/>
                  </a:lnTo>
                  <a:lnTo>
                    <a:pt x="9868" y="5245"/>
                  </a:lnTo>
                  <a:lnTo>
                    <a:pt x="10015" y="5135"/>
                  </a:lnTo>
                  <a:lnTo>
                    <a:pt x="10088" y="4989"/>
                  </a:lnTo>
                  <a:lnTo>
                    <a:pt x="10125" y="4805"/>
                  </a:lnTo>
                  <a:lnTo>
                    <a:pt x="10125" y="4659"/>
                  </a:lnTo>
                  <a:lnTo>
                    <a:pt x="10088" y="4475"/>
                  </a:lnTo>
                  <a:lnTo>
                    <a:pt x="10052" y="4292"/>
                  </a:lnTo>
                  <a:lnTo>
                    <a:pt x="9978" y="4145"/>
                  </a:lnTo>
                  <a:lnTo>
                    <a:pt x="9905" y="3998"/>
                  </a:lnTo>
                  <a:lnTo>
                    <a:pt x="9795" y="3888"/>
                  </a:lnTo>
                  <a:lnTo>
                    <a:pt x="9648" y="3778"/>
                  </a:lnTo>
                  <a:lnTo>
                    <a:pt x="9501" y="3742"/>
                  </a:lnTo>
                  <a:lnTo>
                    <a:pt x="9355" y="3705"/>
                  </a:lnTo>
                  <a:close/>
                  <a:moveTo>
                    <a:pt x="11262" y="6676"/>
                  </a:moveTo>
                  <a:lnTo>
                    <a:pt x="11262" y="6786"/>
                  </a:lnTo>
                  <a:lnTo>
                    <a:pt x="11225" y="6859"/>
                  </a:lnTo>
                  <a:lnTo>
                    <a:pt x="11152" y="6933"/>
                  </a:lnTo>
                  <a:lnTo>
                    <a:pt x="11042" y="7006"/>
                  </a:lnTo>
                  <a:lnTo>
                    <a:pt x="10785" y="7116"/>
                  </a:lnTo>
                  <a:lnTo>
                    <a:pt x="10602" y="7190"/>
                  </a:lnTo>
                  <a:lnTo>
                    <a:pt x="9795" y="7556"/>
                  </a:lnTo>
                  <a:lnTo>
                    <a:pt x="9721" y="7263"/>
                  </a:lnTo>
                  <a:lnTo>
                    <a:pt x="10639" y="6823"/>
                  </a:lnTo>
                  <a:lnTo>
                    <a:pt x="11079" y="6676"/>
                  </a:lnTo>
                  <a:close/>
                  <a:moveTo>
                    <a:pt x="11115" y="6273"/>
                  </a:moveTo>
                  <a:lnTo>
                    <a:pt x="10859" y="6346"/>
                  </a:lnTo>
                  <a:lnTo>
                    <a:pt x="10052" y="6639"/>
                  </a:lnTo>
                  <a:lnTo>
                    <a:pt x="9648" y="6823"/>
                  </a:lnTo>
                  <a:lnTo>
                    <a:pt x="9281" y="7006"/>
                  </a:lnTo>
                  <a:lnTo>
                    <a:pt x="9208" y="7080"/>
                  </a:lnTo>
                  <a:lnTo>
                    <a:pt x="9208" y="7116"/>
                  </a:lnTo>
                  <a:lnTo>
                    <a:pt x="9208" y="7190"/>
                  </a:lnTo>
                  <a:lnTo>
                    <a:pt x="9208" y="7263"/>
                  </a:lnTo>
                  <a:lnTo>
                    <a:pt x="9318" y="7336"/>
                  </a:lnTo>
                  <a:lnTo>
                    <a:pt x="9465" y="7336"/>
                  </a:lnTo>
                  <a:lnTo>
                    <a:pt x="9465" y="7593"/>
                  </a:lnTo>
                  <a:lnTo>
                    <a:pt x="9538" y="7813"/>
                  </a:lnTo>
                  <a:lnTo>
                    <a:pt x="9575" y="7887"/>
                  </a:lnTo>
                  <a:lnTo>
                    <a:pt x="9648" y="7923"/>
                  </a:lnTo>
                  <a:lnTo>
                    <a:pt x="9758" y="7923"/>
                  </a:lnTo>
                  <a:lnTo>
                    <a:pt x="10492" y="7630"/>
                  </a:lnTo>
                  <a:lnTo>
                    <a:pt x="10859" y="7483"/>
                  </a:lnTo>
                  <a:lnTo>
                    <a:pt x="11225" y="7336"/>
                  </a:lnTo>
                  <a:lnTo>
                    <a:pt x="11409" y="7190"/>
                  </a:lnTo>
                  <a:lnTo>
                    <a:pt x="11556" y="7006"/>
                  </a:lnTo>
                  <a:lnTo>
                    <a:pt x="11629" y="6896"/>
                  </a:lnTo>
                  <a:lnTo>
                    <a:pt x="11629" y="6786"/>
                  </a:lnTo>
                  <a:lnTo>
                    <a:pt x="11629" y="6676"/>
                  </a:lnTo>
                  <a:lnTo>
                    <a:pt x="11592" y="6566"/>
                  </a:lnTo>
                  <a:lnTo>
                    <a:pt x="11556" y="6419"/>
                  </a:lnTo>
                  <a:lnTo>
                    <a:pt x="11482" y="6346"/>
                  </a:lnTo>
                  <a:lnTo>
                    <a:pt x="11372" y="6273"/>
                  </a:lnTo>
                  <a:close/>
                  <a:moveTo>
                    <a:pt x="10198" y="2861"/>
                  </a:moveTo>
                  <a:lnTo>
                    <a:pt x="10235" y="3228"/>
                  </a:lnTo>
                  <a:lnTo>
                    <a:pt x="10345" y="3595"/>
                  </a:lnTo>
                  <a:lnTo>
                    <a:pt x="10565" y="4292"/>
                  </a:lnTo>
                  <a:lnTo>
                    <a:pt x="10822" y="5062"/>
                  </a:lnTo>
                  <a:lnTo>
                    <a:pt x="10895" y="5282"/>
                  </a:lnTo>
                  <a:lnTo>
                    <a:pt x="9025" y="6052"/>
                  </a:lnTo>
                  <a:lnTo>
                    <a:pt x="7154" y="6786"/>
                  </a:lnTo>
                  <a:lnTo>
                    <a:pt x="5173" y="7593"/>
                  </a:lnTo>
                  <a:lnTo>
                    <a:pt x="4146" y="7997"/>
                  </a:lnTo>
                  <a:lnTo>
                    <a:pt x="3816" y="8143"/>
                  </a:lnTo>
                  <a:lnTo>
                    <a:pt x="3486" y="8290"/>
                  </a:lnTo>
                  <a:lnTo>
                    <a:pt x="3266" y="7887"/>
                  </a:lnTo>
                  <a:lnTo>
                    <a:pt x="3045" y="7446"/>
                  </a:lnTo>
                  <a:lnTo>
                    <a:pt x="2679" y="6566"/>
                  </a:lnTo>
                  <a:lnTo>
                    <a:pt x="2532" y="6162"/>
                  </a:lnTo>
                  <a:lnTo>
                    <a:pt x="2385" y="5869"/>
                  </a:lnTo>
                  <a:lnTo>
                    <a:pt x="2238" y="5612"/>
                  </a:lnTo>
                  <a:lnTo>
                    <a:pt x="2715" y="5539"/>
                  </a:lnTo>
                  <a:lnTo>
                    <a:pt x="3192" y="5429"/>
                  </a:lnTo>
                  <a:lnTo>
                    <a:pt x="3669" y="5282"/>
                  </a:lnTo>
                  <a:lnTo>
                    <a:pt x="4146" y="5099"/>
                  </a:lnTo>
                  <a:lnTo>
                    <a:pt x="5210" y="4659"/>
                  </a:lnTo>
                  <a:lnTo>
                    <a:pt x="6273" y="4218"/>
                  </a:lnTo>
                  <a:lnTo>
                    <a:pt x="6824" y="4035"/>
                  </a:lnTo>
                  <a:lnTo>
                    <a:pt x="7374" y="3852"/>
                  </a:lnTo>
                  <a:lnTo>
                    <a:pt x="8474" y="3558"/>
                  </a:lnTo>
                  <a:lnTo>
                    <a:pt x="9025" y="3411"/>
                  </a:lnTo>
                  <a:lnTo>
                    <a:pt x="9538" y="3191"/>
                  </a:lnTo>
                  <a:lnTo>
                    <a:pt x="9868" y="3081"/>
                  </a:lnTo>
                  <a:lnTo>
                    <a:pt x="10015" y="2971"/>
                  </a:lnTo>
                  <a:lnTo>
                    <a:pt x="10198" y="2861"/>
                  </a:lnTo>
                  <a:close/>
                  <a:moveTo>
                    <a:pt x="8658" y="7740"/>
                  </a:moveTo>
                  <a:lnTo>
                    <a:pt x="8694" y="7923"/>
                  </a:lnTo>
                  <a:lnTo>
                    <a:pt x="8071" y="8253"/>
                  </a:lnTo>
                  <a:lnTo>
                    <a:pt x="7704" y="8437"/>
                  </a:lnTo>
                  <a:lnTo>
                    <a:pt x="7594" y="8437"/>
                  </a:lnTo>
                  <a:lnTo>
                    <a:pt x="7557" y="8363"/>
                  </a:lnTo>
                  <a:lnTo>
                    <a:pt x="7557" y="8180"/>
                  </a:lnTo>
                  <a:lnTo>
                    <a:pt x="8658" y="7740"/>
                  </a:lnTo>
                  <a:close/>
                  <a:moveTo>
                    <a:pt x="10198" y="2384"/>
                  </a:moveTo>
                  <a:lnTo>
                    <a:pt x="9978" y="2458"/>
                  </a:lnTo>
                  <a:lnTo>
                    <a:pt x="9795" y="2568"/>
                  </a:lnTo>
                  <a:lnTo>
                    <a:pt x="9391" y="2788"/>
                  </a:lnTo>
                  <a:lnTo>
                    <a:pt x="8841" y="2971"/>
                  </a:lnTo>
                  <a:lnTo>
                    <a:pt x="8328" y="3155"/>
                  </a:lnTo>
                  <a:lnTo>
                    <a:pt x="7264" y="3411"/>
                  </a:lnTo>
                  <a:lnTo>
                    <a:pt x="6750" y="3558"/>
                  </a:lnTo>
                  <a:lnTo>
                    <a:pt x="6237" y="3742"/>
                  </a:lnTo>
                  <a:lnTo>
                    <a:pt x="5210" y="4145"/>
                  </a:lnTo>
                  <a:lnTo>
                    <a:pt x="4219" y="4585"/>
                  </a:lnTo>
                  <a:lnTo>
                    <a:pt x="3669" y="4805"/>
                  </a:lnTo>
                  <a:lnTo>
                    <a:pt x="3119" y="4989"/>
                  </a:lnTo>
                  <a:lnTo>
                    <a:pt x="2018" y="5319"/>
                  </a:lnTo>
                  <a:lnTo>
                    <a:pt x="1945" y="5355"/>
                  </a:lnTo>
                  <a:lnTo>
                    <a:pt x="1908" y="5392"/>
                  </a:lnTo>
                  <a:lnTo>
                    <a:pt x="1908" y="5466"/>
                  </a:lnTo>
                  <a:lnTo>
                    <a:pt x="1945" y="5539"/>
                  </a:lnTo>
                  <a:lnTo>
                    <a:pt x="1982" y="5576"/>
                  </a:lnTo>
                  <a:lnTo>
                    <a:pt x="1945" y="5686"/>
                  </a:lnTo>
                  <a:lnTo>
                    <a:pt x="1945" y="5759"/>
                  </a:lnTo>
                  <a:lnTo>
                    <a:pt x="2018" y="5979"/>
                  </a:lnTo>
                  <a:lnTo>
                    <a:pt x="2165" y="6456"/>
                  </a:lnTo>
                  <a:lnTo>
                    <a:pt x="2385" y="6933"/>
                  </a:lnTo>
                  <a:lnTo>
                    <a:pt x="2752" y="7850"/>
                  </a:lnTo>
                  <a:lnTo>
                    <a:pt x="2972" y="8290"/>
                  </a:lnTo>
                  <a:lnTo>
                    <a:pt x="3192" y="8694"/>
                  </a:lnTo>
                  <a:lnTo>
                    <a:pt x="3266" y="8767"/>
                  </a:lnTo>
                  <a:lnTo>
                    <a:pt x="3302" y="8804"/>
                  </a:lnTo>
                  <a:lnTo>
                    <a:pt x="3412" y="8804"/>
                  </a:lnTo>
                  <a:lnTo>
                    <a:pt x="3522" y="8730"/>
                  </a:lnTo>
                  <a:lnTo>
                    <a:pt x="3596" y="8620"/>
                  </a:lnTo>
                  <a:lnTo>
                    <a:pt x="3999" y="8510"/>
                  </a:lnTo>
                  <a:lnTo>
                    <a:pt x="4403" y="8363"/>
                  </a:lnTo>
                  <a:lnTo>
                    <a:pt x="5173" y="8033"/>
                  </a:lnTo>
                  <a:lnTo>
                    <a:pt x="7300" y="7190"/>
                  </a:lnTo>
                  <a:lnTo>
                    <a:pt x="9281" y="6419"/>
                  </a:lnTo>
                  <a:lnTo>
                    <a:pt x="10235" y="6052"/>
                  </a:lnTo>
                  <a:lnTo>
                    <a:pt x="10712" y="5832"/>
                  </a:lnTo>
                  <a:lnTo>
                    <a:pt x="11152" y="5612"/>
                  </a:lnTo>
                  <a:lnTo>
                    <a:pt x="11262" y="5612"/>
                  </a:lnTo>
                  <a:lnTo>
                    <a:pt x="11335" y="5539"/>
                  </a:lnTo>
                  <a:lnTo>
                    <a:pt x="11372" y="5392"/>
                  </a:lnTo>
                  <a:lnTo>
                    <a:pt x="11372" y="5282"/>
                  </a:lnTo>
                  <a:lnTo>
                    <a:pt x="11299" y="5025"/>
                  </a:lnTo>
                  <a:lnTo>
                    <a:pt x="11042" y="4255"/>
                  </a:lnTo>
                  <a:lnTo>
                    <a:pt x="10785" y="3485"/>
                  </a:lnTo>
                  <a:lnTo>
                    <a:pt x="10639" y="3118"/>
                  </a:lnTo>
                  <a:lnTo>
                    <a:pt x="10455" y="2751"/>
                  </a:lnTo>
                  <a:lnTo>
                    <a:pt x="10418" y="2714"/>
                  </a:lnTo>
                  <a:lnTo>
                    <a:pt x="10345" y="2678"/>
                  </a:lnTo>
                  <a:lnTo>
                    <a:pt x="10382" y="2568"/>
                  </a:lnTo>
                  <a:lnTo>
                    <a:pt x="10382" y="2494"/>
                  </a:lnTo>
                  <a:lnTo>
                    <a:pt x="10308" y="2421"/>
                  </a:lnTo>
                  <a:lnTo>
                    <a:pt x="10198" y="2384"/>
                  </a:lnTo>
                  <a:close/>
                  <a:moveTo>
                    <a:pt x="8694" y="7263"/>
                  </a:moveTo>
                  <a:lnTo>
                    <a:pt x="7337" y="7813"/>
                  </a:lnTo>
                  <a:lnTo>
                    <a:pt x="7264" y="7850"/>
                  </a:lnTo>
                  <a:lnTo>
                    <a:pt x="7227" y="7923"/>
                  </a:lnTo>
                  <a:lnTo>
                    <a:pt x="7190" y="7997"/>
                  </a:lnTo>
                  <a:lnTo>
                    <a:pt x="7227" y="8070"/>
                  </a:lnTo>
                  <a:lnTo>
                    <a:pt x="7190" y="8143"/>
                  </a:lnTo>
                  <a:lnTo>
                    <a:pt x="7154" y="8363"/>
                  </a:lnTo>
                  <a:lnTo>
                    <a:pt x="7190" y="8620"/>
                  </a:lnTo>
                  <a:lnTo>
                    <a:pt x="7227" y="8730"/>
                  </a:lnTo>
                  <a:lnTo>
                    <a:pt x="7300" y="8840"/>
                  </a:lnTo>
                  <a:lnTo>
                    <a:pt x="7411" y="8877"/>
                  </a:lnTo>
                  <a:lnTo>
                    <a:pt x="7557" y="8877"/>
                  </a:lnTo>
                  <a:lnTo>
                    <a:pt x="7704" y="8840"/>
                  </a:lnTo>
                  <a:lnTo>
                    <a:pt x="7887" y="8804"/>
                  </a:lnTo>
                  <a:lnTo>
                    <a:pt x="8218" y="8620"/>
                  </a:lnTo>
                  <a:lnTo>
                    <a:pt x="9061" y="8217"/>
                  </a:lnTo>
                  <a:lnTo>
                    <a:pt x="9098" y="8180"/>
                  </a:lnTo>
                  <a:lnTo>
                    <a:pt x="9171" y="8107"/>
                  </a:lnTo>
                  <a:lnTo>
                    <a:pt x="9171" y="8033"/>
                  </a:lnTo>
                  <a:lnTo>
                    <a:pt x="9171" y="7960"/>
                  </a:lnTo>
                  <a:lnTo>
                    <a:pt x="8951" y="7410"/>
                  </a:lnTo>
                  <a:lnTo>
                    <a:pt x="8914" y="7336"/>
                  </a:lnTo>
                  <a:lnTo>
                    <a:pt x="8841" y="7300"/>
                  </a:lnTo>
                  <a:lnTo>
                    <a:pt x="8768" y="7263"/>
                  </a:lnTo>
                  <a:close/>
                  <a:moveTo>
                    <a:pt x="11702" y="8327"/>
                  </a:moveTo>
                  <a:lnTo>
                    <a:pt x="11886" y="8694"/>
                  </a:lnTo>
                  <a:lnTo>
                    <a:pt x="12106" y="9060"/>
                  </a:lnTo>
                  <a:lnTo>
                    <a:pt x="11702" y="9244"/>
                  </a:lnTo>
                  <a:lnTo>
                    <a:pt x="11335" y="9390"/>
                  </a:lnTo>
                  <a:lnTo>
                    <a:pt x="10932" y="9500"/>
                  </a:lnTo>
                  <a:lnTo>
                    <a:pt x="10528" y="9611"/>
                  </a:lnTo>
                  <a:lnTo>
                    <a:pt x="10382" y="9244"/>
                  </a:lnTo>
                  <a:lnTo>
                    <a:pt x="10198" y="8877"/>
                  </a:lnTo>
                  <a:lnTo>
                    <a:pt x="10162" y="8840"/>
                  </a:lnTo>
                  <a:lnTo>
                    <a:pt x="10565" y="8730"/>
                  </a:lnTo>
                  <a:lnTo>
                    <a:pt x="10932" y="8620"/>
                  </a:lnTo>
                  <a:lnTo>
                    <a:pt x="11702" y="8327"/>
                  </a:lnTo>
                  <a:close/>
                  <a:moveTo>
                    <a:pt x="11776" y="7887"/>
                  </a:moveTo>
                  <a:lnTo>
                    <a:pt x="11299" y="8070"/>
                  </a:lnTo>
                  <a:lnTo>
                    <a:pt x="10822" y="8217"/>
                  </a:lnTo>
                  <a:lnTo>
                    <a:pt x="9868" y="8510"/>
                  </a:lnTo>
                  <a:lnTo>
                    <a:pt x="9832" y="8510"/>
                  </a:lnTo>
                  <a:lnTo>
                    <a:pt x="9795" y="8583"/>
                  </a:lnTo>
                  <a:lnTo>
                    <a:pt x="9758" y="8694"/>
                  </a:lnTo>
                  <a:lnTo>
                    <a:pt x="9832" y="8804"/>
                  </a:lnTo>
                  <a:lnTo>
                    <a:pt x="9868" y="8840"/>
                  </a:lnTo>
                  <a:lnTo>
                    <a:pt x="9942" y="8877"/>
                  </a:lnTo>
                  <a:lnTo>
                    <a:pt x="9905" y="8950"/>
                  </a:lnTo>
                  <a:lnTo>
                    <a:pt x="9905" y="9024"/>
                  </a:lnTo>
                  <a:lnTo>
                    <a:pt x="10088" y="9427"/>
                  </a:lnTo>
                  <a:lnTo>
                    <a:pt x="10198" y="9867"/>
                  </a:lnTo>
                  <a:lnTo>
                    <a:pt x="10235" y="9941"/>
                  </a:lnTo>
                  <a:lnTo>
                    <a:pt x="10272" y="9977"/>
                  </a:lnTo>
                  <a:lnTo>
                    <a:pt x="10308" y="10014"/>
                  </a:lnTo>
                  <a:lnTo>
                    <a:pt x="10382" y="10051"/>
                  </a:lnTo>
                  <a:lnTo>
                    <a:pt x="10932" y="9904"/>
                  </a:lnTo>
                  <a:lnTo>
                    <a:pt x="11446" y="9757"/>
                  </a:lnTo>
                  <a:lnTo>
                    <a:pt x="11959" y="9574"/>
                  </a:lnTo>
                  <a:lnTo>
                    <a:pt x="12436" y="9317"/>
                  </a:lnTo>
                  <a:lnTo>
                    <a:pt x="12509" y="9280"/>
                  </a:lnTo>
                  <a:lnTo>
                    <a:pt x="12583" y="9207"/>
                  </a:lnTo>
                  <a:lnTo>
                    <a:pt x="12583" y="9097"/>
                  </a:lnTo>
                  <a:lnTo>
                    <a:pt x="12546" y="9024"/>
                  </a:lnTo>
                  <a:lnTo>
                    <a:pt x="12253" y="8547"/>
                  </a:lnTo>
                  <a:lnTo>
                    <a:pt x="11996" y="7997"/>
                  </a:lnTo>
                  <a:lnTo>
                    <a:pt x="11959" y="7923"/>
                  </a:lnTo>
                  <a:lnTo>
                    <a:pt x="11922" y="7887"/>
                  </a:lnTo>
                  <a:close/>
                  <a:moveTo>
                    <a:pt x="8914" y="9354"/>
                  </a:moveTo>
                  <a:lnTo>
                    <a:pt x="9061" y="9757"/>
                  </a:lnTo>
                  <a:lnTo>
                    <a:pt x="9281" y="10161"/>
                  </a:lnTo>
                  <a:lnTo>
                    <a:pt x="8658" y="10491"/>
                  </a:lnTo>
                  <a:lnTo>
                    <a:pt x="7961" y="10784"/>
                  </a:lnTo>
                  <a:lnTo>
                    <a:pt x="7814" y="10858"/>
                  </a:lnTo>
                  <a:lnTo>
                    <a:pt x="7741" y="10858"/>
                  </a:lnTo>
                  <a:lnTo>
                    <a:pt x="7704" y="10821"/>
                  </a:lnTo>
                  <a:lnTo>
                    <a:pt x="7631" y="10674"/>
                  </a:lnTo>
                  <a:lnTo>
                    <a:pt x="7594" y="10491"/>
                  </a:lnTo>
                  <a:lnTo>
                    <a:pt x="7521" y="10161"/>
                  </a:lnTo>
                  <a:lnTo>
                    <a:pt x="7374" y="9867"/>
                  </a:lnTo>
                  <a:lnTo>
                    <a:pt x="8914" y="9354"/>
                  </a:lnTo>
                  <a:close/>
                  <a:moveTo>
                    <a:pt x="8951" y="8950"/>
                  </a:moveTo>
                  <a:lnTo>
                    <a:pt x="7154" y="9537"/>
                  </a:lnTo>
                  <a:lnTo>
                    <a:pt x="7117" y="9574"/>
                  </a:lnTo>
                  <a:lnTo>
                    <a:pt x="7080" y="9611"/>
                  </a:lnTo>
                  <a:lnTo>
                    <a:pt x="7044" y="9721"/>
                  </a:lnTo>
                  <a:lnTo>
                    <a:pt x="7080" y="9831"/>
                  </a:lnTo>
                  <a:lnTo>
                    <a:pt x="7190" y="9904"/>
                  </a:lnTo>
                  <a:lnTo>
                    <a:pt x="7190" y="10124"/>
                  </a:lnTo>
                  <a:lnTo>
                    <a:pt x="7227" y="10381"/>
                  </a:lnTo>
                  <a:lnTo>
                    <a:pt x="7374" y="10858"/>
                  </a:lnTo>
                  <a:lnTo>
                    <a:pt x="7411" y="11004"/>
                  </a:lnTo>
                  <a:lnTo>
                    <a:pt x="7521" y="11114"/>
                  </a:lnTo>
                  <a:lnTo>
                    <a:pt x="7631" y="11188"/>
                  </a:lnTo>
                  <a:lnTo>
                    <a:pt x="7777" y="11225"/>
                  </a:lnTo>
                  <a:lnTo>
                    <a:pt x="8034" y="11151"/>
                  </a:lnTo>
                  <a:lnTo>
                    <a:pt x="8291" y="11078"/>
                  </a:lnTo>
                  <a:lnTo>
                    <a:pt x="8768" y="10858"/>
                  </a:lnTo>
                  <a:lnTo>
                    <a:pt x="9245" y="10601"/>
                  </a:lnTo>
                  <a:lnTo>
                    <a:pt x="9685" y="10344"/>
                  </a:lnTo>
                  <a:lnTo>
                    <a:pt x="9721" y="10271"/>
                  </a:lnTo>
                  <a:lnTo>
                    <a:pt x="9758" y="10197"/>
                  </a:lnTo>
                  <a:lnTo>
                    <a:pt x="9758" y="10161"/>
                  </a:lnTo>
                  <a:lnTo>
                    <a:pt x="9721" y="10087"/>
                  </a:lnTo>
                  <a:lnTo>
                    <a:pt x="9538" y="9867"/>
                  </a:lnTo>
                  <a:lnTo>
                    <a:pt x="9391" y="9611"/>
                  </a:lnTo>
                  <a:lnTo>
                    <a:pt x="9281" y="9354"/>
                  </a:lnTo>
                  <a:lnTo>
                    <a:pt x="9208" y="9060"/>
                  </a:lnTo>
                  <a:lnTo>
                    <a:pt x="9171" y="8987"/>
                  </a:lnTo>
                  <a:lnTo>
                    <a:pt x="9098" y="8950"/>
                  </a:lnTo>
                  <a:close/>
                  <a:moveTo>
                    <a:pt x="12473" y="10344"/>
                  </a:moveTo>
                  <a:lnTo>
                    <a:pt x="12619" y="10711"/>
                  </a:lnTo>
                  <a:lnTo>
                    <a:pt x="11959" y="11078"/>
                  </a:lnTo>
                  <a:lnTo>
                    <a:pt x="11299" y="11445"/>
                  </a:lnTo>
                  <a:lnTo>
                    <a:pt x="11152" y="10894"/>
                  </a:lnTo>
                  <a:lnTo>
                    <a:pt x="11189" y="10858"/>
                  </a:lnTo>
                  <a:lnTo>
                    <a:pt x="11189" y="10784"/>
                  </a:lnTo>
                  <a:lnTo>
                    <a:pt x="11482" y="10674"/>
                  </a:lnTo>
                  <a:lnTo>
                    <a:pt x="11776" y="10601"/>
                  </a:lnTo>
                  <a:lnTo>
                    <a:pt x="12473" y="10344"/>
                  </a:lnTo>
                  <a:close/>
                  <a:moveTo>
                    <a:pt x="6273" y="10418"/>
                  </a:moveTo>
                  <a:lnTo>
                    <a:pt x="6347" y="10454"/>
                  </a:lnTo>
                  <a:lnTo>
                    <a:pt x="6420" y="10564"/>
                  </a:lnTo>
                  <a:lnTo>
                    <a:pt x="6567" y="10894"/>
                  </a:lnTo>
                  <a:lnTo>
                    <a:pt x="5797" y="11261"/>
                  </a:lnTo>
                  <a:lnTo>
                    <a:pt x="5100" y="11738"/>
                  </a:lnTo>
                  <a:lnTo>
                    <a:pt x="4953" y="11298"/>
                  </a:lnTo>
                  <a:lnTo>
                    <a:pt x="4843" y="11078"/>
                  </a:lnTo>
                  <a:lnTo>
                    <a:pt x="4733" y="10894"/>
                  </a:lnTo>
                  <a:lnTo>
                    <a:pt x="5613" y="10601"/>
                  </a:lnTo>
                  <a:lnTo>
                    <a:pt x="5943" y="10491"/>
                  </a:lnTo>
                  <a:lnTo>
                    <a:pt x="6237" y="10418"/>
                  </a:lnTo>
                  <a:close/>
                  <a:moveTo>
                    <a:pt x="12583" y="9867"/>
                  </a:moveTo>
                  <a:lnTo>
                    <a:pt x="12509" y="9904"/>
                  </a:lnTo>
                  <a:lnTo>
                    <a:pt x="11519" y="10271"/>
                  </a:lnTo>
                  <a:lnTo>
                    <a:pt x="11115" y="10381"/>
                  </a:lnTo>
                  <a:lnTo>
                    <a:pt x="10932" y="10491"/>
                  </a:lnTo>
                  <a:lnTo>
                    <a:pt x="10859" y="10564"/>
                  </a:lnTo>
                  <a:lnTo>
                    <a:pt x="10785" y="10638"/>
                  </a:lnTo>
                  <a:lnTo>
                    <a:pt x="10785" y="10748"/>
                  </a:lnTo>
                  <a:lnTo>
                    <a:pt x="10822" y="10821"/>
                  </a:lnTo>
                  <a:lnTo>
                    <a:pt x="10859" y="10858"/>
                  </a:lnTo>
                  <a:lnTo>
                    <a:pt x="10859" y="10894"/>
                  </a:lnTo>
                  <a:lnTo>
                    <a:pt x="10895" y="11335"/>
                  </a:lnTo>
                  <a:lnTo>
                    <a:pt x="11005" y="11738"/>
                  </a:lnTo>
                  <a:lnTo>
                    <a:pt x="11005" y="11848"/>
                  </a:lnTo>
                  <a:lnTo>
                    <a:pt x="11079" y="11885"/>
                  </a:lnTo>
                  <a:lnTo>
                    <a:pt x="11152" y="11921"/>
                  </a:lnTo>
                  <a:lnTo>
                    <a:pt x="11225" y="11921"/>
                  </a:lnTo>
                  <a:lnTo>
                    <a:pt x="12142" y="11445"/>
                  </a:lnTo>
                  <a:lnTo>
                    <a:pt x="12986" y="10931"/>
                  </a:lnTo>
                  <a:lnTo>
                    <a:pt x="13060" y="10858"/>
                  </a:lnTo>
                  <a:lnTo>
                    <a:pt x="13096" y="10784"/>
                  </a:lnTo>
                  <a:lnTo>
                    <a:pt x="13096" y="10711"/>
                  </a:lnTo>
                  <a:lnTo>
                    <a:pt x="13060" y="10638"/>
                  </a:lnTo>
                  <a:lnTo>
                    <a:pt x="12876" y="10344"/>
                  </a:lnTo>
                  <a:lnTo>
                    <a:pt x="12766" y="10014"/>
                  </a:lnTo>
                  <a:lnTo>
                    <a:pt x="12729" y="9941"/>
                  </a:lnTo>
                  <a:lnTo>
                    <a:pt x="12656" y="9904"/>
                  </a:lnTo>
                  <a:lnTo>
                    <a:pt x="12583" y="9867"/>
                  </a:lnTo>
                  <a:close/>
                  <a:moveTo>
                    <a:pt x="6200" y="9977"/>
                  </a:moveTo>
                  <a:lnTo>
                    <a:pt x="5980" y="10014"/>
                  </a:lnTo>
                  <a:lnTo>
                    <a:pt x="5760" y="10087"/>
                  </a:lnTo>
                  <a:lnTo>
                    <a:pt x="5356" y="10234"/>
                  </a:lnTo>
                  <a:lnTo>
                    <a:pt x="4843" y="10381"/>
                  </a:lnTo>
                  <a:lnTo>
                    <a:pt x="4329" y="10564"/>
                  </a:lnTo>
                  <a:lnTo>
                    <a:pt x="4293" y="10601"/>
                  </a:lnTo>
                  <a:lnTo>
                    <a:pt x="4256" y="10638"/>
                  </a:lnTo>
                  <a:lnTo>
                    <a:pt x="4219" y="10784"/>
                  </a:lnTo>
                  <a:lnTo>
                    <a:pt x="4256" y="10894"/>
                  </a:lnTo>
                  <a:lnTo>
                    <a:pt x="4293" y="10931"/>
                  </a:lnTo>
                  <a:lnTo>
                    <a:pt x="4366" y="10968"/>
                  </a:lnTo>
                  <a:lnTo>
                    <a:pt x="4513" y="11298"/>
                  </a:lnTo>
                  <a:lnTo>
                    <a:pt x="4659" y="11701"/>
                  </a:lnTo>
                  <a:lnTo>
                    <a:pt x="4769" y="12142"/>
                  </a:lnTo>
                  <a:lnTo>
                    <a:pt x="4843" y="12215"/>
                  </a:lnTo>
                  <a:lnTo>
                    <a:pt x="4916" y="12252"/>
                  </a:lnTo>
                  <a:lnTo>
                    <a:pt x="4990" y="12252"/>
                  </a:lnTo>
                  <a:lnTo>
                    <a:pt x="5100" y="12215"/>
                  </a:lnTo>
                  <a:lnTo>
                    <a:pt x="5540" y="11921"/>
                  </a:lnTo>
                  <a:lnTo>
                    <a:pt x="5980" y="11665"/>
                  </a:lnTo>
                  <a:lnTo>
                    <a:pt x="6420" y="11445"/>
                  </a:lnTo>
                  <a:lnTo>
                    <a:pt x="6934" y="11225"/>
                  </a:lnTo>
                  <a:lnTo>
                    <a:pt x="6970" y="11188"/>
                  </a:lnTo>
                  <a:lnTo>
                    <a:pt x="7044" y="11114"/>
                  </a:lnTo>
                  <a:lnTo>
                    <a:pt x="7044" y="11041"/>
                  </a:lnTo>
                  <a:lnTo>
                    <a:pt x="7044" y="10931"/>
                  </a:lnTo>
                  <a:lnTo>
                    <a:pt x="6897" y="10601"/>
                  </a:lnTo>
                  <a:lnTo>
                    <a:pt x="6750" y="10307"/>
                  </a:lnTo>
                  <a:lnTo>
                    <a:pt x="6677" y="10161"/>
                  </a:lnTo>
                  <a:lnTo>
                    <a:pt x="6530" y="10051"/>
                  </a:lnTo>
                  <a:lnTo>
                    <a:pt x="6383" y="10014"/>
                  </a:lnTo>
                  <a:lnTo>
                    <a:pt x="6200" y="9977"/>
                  </a:lnTo>
                  <a:close/>
                  <a:moveTo>
                    <a:pt x="9832" y="11371"/>
                  </a:moveTo>
                  <a:lnTo>
                    <a:pt x="10125" y="11921"/>
                  </a:lnTo>
                  <a:lnTo>
                    <a:pt x="9721" y="12142"/>
                  </a:lnTo>
                  <a:lnTo>
                    <a:pt x="9318" y="12288"/>
                  </a:lnTo>
                  <a:lnTo>
                    <a:pt x="8914" y="12435"/>
                  </a:lnTo>
                  <a:lnTo>
                    <a:pt x="8511" y="12545"/>
                  </a:lnTo>
                  <a:lnTo>
                    <a:pt x="8328" y="12032"/>
                  </a:lnTo>
                  <a:lnTo>
                    <a:pt x="8694" y="11921"/>
                  </a:lnTo>
                  <a:lnTo>
                    <a:pt x="9098" y="11738"/>
                  </a:lnTo>
                  <a:lnTo>
                    <a:pt x="9832" y="11371"/>
                  </a:lnTo>
                  <a:close/>
                  <a:moveTo>
                    <a:pt x="9868" y="10894"/>
                  </a:moveTo>
                  <a:lnTo>
                    <a:pt x="8951" y="11298"/>
                  </a:lnTo>
                  <a:lnTo>
                    <a:pt x="8474" y="11481"/>
                  </a:lnTo>
                  <a:lnTo>
                    <a:pt x="8071" y="11738"/>
                  </a:lnTo>
                  <a:lnTo>
                    <a:pt x="7997" y="11738"/>
                  </a:lnTo>
                  <a:lnTo>
                    <a:pt x="7924" y="11775"/>
                  </a:lnTo>
                  <a:lnTo>
                    <a:pt x="7887" y="11885"/>
                  </a:lnTo>
                  <a:lnTo>
                    <a:pt x="7887" y="11958"/>
                  </a:lnTo>
                  <a:lnTo>
                    <a:pt x="8034" y="12398"/>
                  </a:lnTo>
                  <a:lnTo>
                    <a:pt x="8181" y="12839"/>
                  </a:lnTo>
                  <a:lnTo>
                    <a:pt x="8254" y="12949"/>
                  </a:lnTo>
                  <a:lnTo>
                    <a:pt x="8328" y="12985"/>
                  </a:lnTo>
                  <a:lnTo>
                    <a:pt x="8364" y="12985"/>
                  </a:lnTo>
                  <a:lnTo>
                    <a:pt x="8951" y="12839"/>
                  </a:lnTo>
                  <a:lnTo>
                    <a:pt x="9465" y="12655"/>
                  </a:lnTo>
                  <a:lnTo>
                    <a:pt x="10015" y="12472"/>
                  </a:lnTo>
                  <a:lnTo>
                    <a:pt x="10528" y="12215"/>
                  </a:lnTo>
                  <a:lnTo>
                    <a:pt x="10565" y="12142"/>
                  </a:lnTo>
                  <a:lnTo>
                    <a:pt x="10602" y="12105"/>
                  </a:lnTo>
                  <a:lnTo>
                    <a:pt x="10602" y="12032"/>
                  </a:lnTo>
                  <a:lnTo>
                    <a:pt x="10602" y="11958"/>
                  </a:lnTo>
                  <a:lnTo>
                    <a:pt x="10125" y="11041"/>
                  </a:lnTo>
                  <a:lnTo>
                    <a:pt x="10088" y="10968"/>
                  </a:lnTo>
                  <a:lnTo>
                    <a:pt x="10015" y="10894"/>
                  </a:lnTo>
                  <a:close/>
                  <a:moveTo>
                    <a:pt x="13133" y="12288"/>
                  </a:moveTo>
                  <a:lnTo>
                    <a:pt x="13243" y="12325"/>
                  </a:lnTo>
                  <a:lnTo>
                    <a:pt x="13353" y="12472"/>
                  </a:lnTo>
                  <a:lnTo>
                    <a:pt x="13610" y="12985"/>
                  </a:lnTo>
                  <a:lnTo>
                    <a:pt x="12839" y="13242"/>
                  </a:lnTo>
                  <a:lnTo>
                    <a:pt x="12106" y="13572"/>
                  </a:lnTo>
                  <a:lnTo>
                    <a:pt x="11996" y="13352"/>
                  </a:lnTo>
                  <a:lnTo>
                    <a:pt x="11886" y="13132"/>
                  </a:lnTo>
                  <a:lnTo>
                    <a:pt x="11739" y="12692"/>
                  </a:lnTo>
                  <a:lnTo>
                    <a:pt x="12032" y="12618"/>
                  </a:lnTo>
                  <a:lnTo>
                    <a:pt x="12289" y="12545"/>
                  </a:lnTo>
                  <a:lnTo>
                    <a:pt x="12839" y="12362"/>
                  </a:lnTo>
                  <a:lnTo>
                    <a:pt x="13023" y="12288"/>
                  </a:lnTo>
                  <a:close/>
                  <a:moveTo>
                    <a:pt x="7044" y="12325"/>
                  </a:moveTo>
                  <a:lnTo>
                    <a:pt x="7337" y="13022"/>
                  </a:lnTo>
                  <a:lnTo>
                    <a:pt x="5833" y="13792"/>
                  </a:lnTo>
                  <a:lnTo>
                    <a:pt x="5613" y="13132"/>
                  </a:lnTo>
                  <a:lnTo>
                    <a:pt x="5943" y="12875"/>
                  </a:lnTo>
                  <a:lnTo>
                    <a:pt x="6273" y="12655"/>
                  </a:lnTo>
                  <a:lnTo>
                    <a:pt x="6677" y="12472"/>
                  </a:lnTo>
                  <a:lnTo>
                    <a:pt x="7044" y="12325"/>
                  </a:lnTo>
                  <a:close/>
                  <a:moveTo>
                    <a:pt x="13060" y="11885"/>
                  </a:moveTo>
                  <a:lnTo>
                    <a:pt x="12839" y="11921"/>
                  </a:lnTo>
                  <a:lnTo>
                    <a:pt x="12473" y="12068"/>
                  </a:lnTo>
                  <a:lnTo>
                    <a:pt x="11922" y="12215"/>
                  </a:lnTo>
                  <a:lnTo>
                    <a:pt x="11666" y="12288"/>
                  </a:lnTo>
                  <a:lnTo>
                    <a:pt x="11446" y="12398"/>
                  </a:lnTo>
                  <a:lnTo>
                    <a:pt x="11372" y="12435"/>
                  </a:lnTo>
                  <a:lnTo>
                    <a:pt x="11372" y="12472"/>
                  </a:lnTo>
                  <a:lnTo>
                    <a:pt x="11372" y="12582"/>
                  </a:lnTo>
                  <a:lnTo>
                    <a:pt x="11446" y="12655"/>
                  </a:lnTo>
                  <a:lnTo>
                    <a:pt x="11519" y="12692"/>
                  </a:lnTo>
                  <a:lnTo>
                    <a:pt x="11482" y="12839"/>
                  </a:lnTo>
                  <a:lnTo>
                    <a:pt x="11482" y="13022"/>
                  </a:lnTo>
                  <a:lnTo>
                    <a:pt x="11519" y="13169"/>
                  </a:lnTo>
                  <a:lnTo>
                    <a:pt x="11556" y="13315"/>
                  </a:lnTo>
                  <a:lnTo>
                    <a:pt x="11702" y="13646"/>
                  </a:lnTo>
                  <a:lnTo>
                    <a:pt x="11886" y="13902"/>
                  </a:lnTo>
                  <a:lnTo>
                    <a:pt x="11996" y="13976"/>
                  </a:lnTo>
                  <a:lnTo>
                    <a:pt x="12106" y="13976"/>
                  </a:lnTo>
                  <a:lnTo>
                    <a:pt x="13023" y="13609"/>
                  </a:lnTo>
                  <a:lnTo>
                    <a:pt x="13940" y="13279"/>
                  </a:lnTo>
                  <a:lnTo>
                    <a:pt x="14013" y="13205"/>
                  </a:lnTo>
                  <a:lnTo>
                    <a:pt x="14050" y="13169"/>
                  </a:lnTo>
                  <a:lnTo>
                    <a:pt x="14087" y="13095"/>
                  </a:lnTo>
                  <a:lnTo>
                    <a:pt x="14050" y="13022"/>
                  </a:lnTo>
                  <a:lnTo>
                    <a:pt x="13646" y="12142"/>
                  </a:lnTo>
                  <a:lnTo>
                    <a:pt x="13573" y="12032"/>
                  </a:lnTo>
                  <a:lnTo>
                    <a:pt x="13463" y="11958"/>
                  </a:lnTo>
                  <a:lnTo>
                    <a:pt x="13353" y="11885"/>
                  </a:lnTo>
                  <a:close/>
                  <a:moveTo>
                    <a:pt x="7190" y="11848"/>
                  </a:moveTo>
                  <a:lnTo>
                    <a:pt x="7117" y="11885"/>
                  </a:lnTo>
                  <a:lnTo>
                    <a:pt x="6640" y="12032"/>
                  </a:lnTo>
                  <a:lnTo>
                    <a:pt x="6163" y="12215"/>
                  </a:lnTo>
                  <a:lnTo>
                    <a:pt x="5723" y="12508"/>
                  </a:lnTo>
                  <a:lnTo>
                    <a:pt x="5320" y="12802"/>
                  </a:lnTo>
                  <a:lnTo>
                    <a:pt x="5246" y="12839"/>
                  </a:lnTo>
                  <a:lnTo>
                    <a:pt x="5210" y="12875"/>
                  </a:lnTo>
                  <a:lnTo>
                    <a:pt x="5173" y="12912"/>
                  </a:lnTo>
                  <a:lnTo>
                    <a:pt x="5173" y="12985"/>
                  </a:lnTo>
                  <a:lnTo>
                    <a:pt x="5246" y="13279"/>
                  </a:lnTo>
                  <a:lnTo>
                    <a:pt x="5320" y="13572"/>
                  </a:lnTo>
                  <a:lnTo>
                    <a:pt x="5540" y="14159"/>
                  </a:lnTo>
                  <a:lnTo>
                    <a:pt x="5576" y="14196"/>
                  </a:lnTo>
                  <a:lnTo>
                    <a:pt x="5650" y="14269"/>
                  </a:lnTo>
                  <a:lnTo>
                    <a:pt x="5797" y="14269"/>
                  </a:lnTo>
                  <a:lnTo>
                    <a:pt x="7667" y="13315"/>
                  </a:lnTo>
                  <a:lnTo>
                    <a:pt x="7741" y="13279"/>
                  </a:lnTo>
                  <a:lnTo>
                    <a:pt x="7777" y="13205"/>
                  </a:lnTo>
                  <a:lnTo>
                    <a:pt x="7814" y="13132"/>
                  </a:lnTo>
                  <a:lnTo>
                    <a:pt x="7777" y="13059"/>
                  </a:lnTo>
                  <a:lnTo>
                    <a:pt x="7374" y="11995"/>
                  </a:lnTo>
                  <a:lnTo>
                    <a:pt x="7337" y="11921"/>
                  </a:lnTo>
                  <a:lnTo>
                    <a:pt x="7264" y="11885"/>
                  </a:lnTo>
                  <a:lnTo>
                    <a:pt x="7190" y="11848"/>
                  </a:lnTo>
                  <a:close/>
                  <a:moveTo>
                    <a:pt x="10528" y="13279"/>
                  </a:moveTo>
                  <a:lnTo>
                    <a:pt x="10895" y="13976"/>
                  </a:lnTo>
                  <a:lnTo>
                    <a:pt x="9318" y="14599"/>
                  </a:lnTo>
                  <a:lnTo>
                    <a:pt x="9025" y="13902"/>
                  </a:lnTo>
                  <a:lnTo>
                    <a:pt x="9098" y="13829"/>
                  </a:lnTo>
                  <a:lnTo>
                    <a:pt x="9098" y="13792"/>
                  </a:lnTo>
                  <a:lnTo>
                    <a:pt x="9135" y="13756"/>
                  </a:lnTo>
                  <a:lnTo>
                    <a:pt x="9465" y="13609"/>
                  </a:lnTo>
                  <a:lnTo>
                    <a:pt x="9758" y="13535"/>
                  </a:lnTo>
                  <a:lnTo>
                    <a:pt x="10528" y="13279"/>
                  </a:lnTo>
                  <a:close/>
                  <a:moveTo>
                    <a:pt x="10639" y="12839"/>
                  </a:moveTo>
                  <a:lnTo>
                    <a:pt x="10565" y="12875"/>
                  </a:lnTo>
                  <a:lnTo>
                    <a:pt x="9501" y="13242"/>
                  </a:lnTo>
                  <a:lnTo>
                    <a:pt x="9061" y="13352"/>
                  </a:lnTo>
                  <a:lnTo>
                    <a:pt x="8878" y="13462"/>
                  </a:lnTo>
                  <a:lnTo>
                    <a:pt x="8768" y="13499"/>
                  </a:lnTo>
                  <a:lnTo>
                    <a:pt x="8731" y="13572"/>
                  </a:lnTo>
                  <a:lnTo>
                    <a:pt x="8658" y="13682"/>
                  </a:lnTo>
                  <a:lnTo>
                    <a:pt x="8694" y="13829"/>
                  </a:lnTo>
                  <a:lnTo>
                    <a:pt x="8731" y="13866"/>
                  </a:lnTo>
                  <a:lnTo>
                    <a:pt x="8731" y="13902"/>
                  </a:lnTo>
                  <a:lnTo>
                    <a:pt x="8768" y="14159"/>
                  </a:lnTo>
                  <a:lnTo>
                    <a:pt x="8841" y="14416"/>
                  </a:lnTo>
                  <a:lnTo>
                    <a:pt x="9025" y="14893"/>
                  </a:lnTo>
                  <a:lnTo>
                    <a:pt x="9098" y="14929"/>
                  </a:lnTo>
                  <a:lnTo>
                    <a:pt x="9135" y="14966"/>
                  </a:lnTo>
                  <a:lnTo>
                    <a:pt x="9208" y="15003"/>
                  </a:lnTo>
                  <a:lnTo>
                    <a:pt x="9281" y="15003"/>
                  </a:lnTo>
                  <a:lnTo>
                    <a:pt x="11225" y="14269"/>
                  </a:lnTo>
                  <a:lnTo>
                    <a:pt x="11262" y="14232"/>
                  </a:lnTo>
                  <a:lnTo>
                    <a:pt x="11299" y="14159"/>
                  </a:lnTo>
                  <a:lnTo>
                    <a:pt x="11335" y="14086"/>
                  </a:lnTo>
                  <a:lnTo>
                    <a:pt x="11335" y="14012"/>
                  </a:lnTo>
                  <a:lnTo>
                    <a:pt x="10822" y="12985"/>
                  </a:lnTo>
                  <a:lnTo>
                    <a:pt x="10785" y="12912"/>
                  </a:lnTo>
                  <a:lnTo>
                    <a:pt x="10712" y="12875"/>
                  </a:lnTo>
                  <a:lnTo>
                    <a:pt x="10639" y="12839"/>
                  </a:lnTo>
                  <a:close/>
                  <a:moveTo>
                    <a:pt x="7997" y="14342"/>
                  </a:moveTo>
                  <a:lnTo>
                    <a:pt x="8107" y="14489"/>
                  </a:lnTo>
                  <a:lnTo>
                    <a:pt x="8144" y="14599"/>
                  </a:lnTo>
                  <a:lnTo>
                    <a:pt x="8107" y="14746"/>
                  </a:lnTo>
                  <a:lnTo>
                    <a:pt x="8034" y="14893"/>
                  </a:lnTo>
                  <a:lnTo>
                    <a:pt x="7924" y="15003"/>
                  </a:lnTo>
                  <a:lnTo>
                    <a:pt x="7814" y="15149"/>
                  </a:lnTo>
                  <a:lnTo>
                    <a:pt x="7557" y="15296"/>
                  </a:lnTo>
                  <a:lnTo>
                    <a:pt x="7044" y="15516"/>
                  </a:lnTo>
                  <a:lnTo>
                    <a:pt x="6787" y="15590"/>
                  </a:lnTo>
                  <a:lnTo>
                    <a:pt x="6567" y="15736"/>
                  </a:lnTo>
                  <a:lnTo>
                    <a:pt x="6310" y="15113"/>
                  </a:lnTo>
                  <a:lnTo>
                    <a:pt x="6383" y="15076"/>
                  </a:lnTo>
                  <a:lnTo>
                    <a:pt x="6457" y="14966"/>
                  </a:lnTo>
                  <a:lnTo>
                    <a:pt x="6457" y="14929"/>
                  </a:lnTo>
                  <a:lnTo>
                    <a:pt x="6530" y="15003"/>
                  </a:lnTo>
                  <a:lnTo>
                    <a:pt x="6604" y="14966"/>
                  </a:lnTo>
                  <a:lnTo>
                    <a:pt x="6787" y="14929"/>
                  </a:lnTo>
                  <a:lnTo>
                    <a:pt x="7227" y="14783"/>
                  </a:lnTo>
                  <a:lnTo>
                    <a:pt x="7631" y="14599"/>
                  </a:lnTo>
                  <a:lnTo>
                    <a:pt x="7997" y="14342"/>
                  </a:lnTo>
                  <a:close/>
                  <a:moveTo>
                    <a:pt x="15150" y="15370"/>
                  </a:moveTo>
                  <a:lnTo>
                    <a:pt x="15150" y="15443"/>
                  </a:lnTo>
                  <a:lnTo>
                    <a:pt x="15224" y="15480"/>
                  </a:lnTo>
                  <a:lnTo>
                    <a:pt x="15260" y="15516"/>
                  </a:lnTo>
                  <a:lnTo>
                    <a:pt x="15150" y="15736"/>
                  </a:lnTo>
                  <a:lnTo>
                    <a:pt x="15004" y="15993"/>
                  </a:lnTo>
                  <a:lnTo>
                    <a:pt x="14857" y="15626"/>
                  </a:lnTo>
                  <a:lnTo>
                    <a:pt x="15150" y="15370"/>
                  </a:lnTo>
                  <a:close/>
                  <a:moveTo>
                    <a:pt x="7997" y="13902"/>
                  </a:moveTo>
                  <a:lnTo>
                    <a:pt x="7887" y="13939"/>
                  </a:lnTo>
                  <a:lnTo>
                    <a:pt x="7631" y="14122"/>
                  </a:lnTo>
                  <a:lnTo>
                    <a:pt x="7337" y="14269"/>
                  </a:lnTo>
                  <a:lnTo>
                    <a:pt x="7044" y="14416"/>
                  </a:lnTo>
                  <a:lnTo>
                    <a:pt x="6750" y="14526"/>
                  </a:lnTo>
                  <a:lnTo>
                    <a:pt x="6347" y="14599"/>
                  </a:lnTo>
                  <a:lnTo>
                    <a:pt x="6163" y="14673"/>
                  </a:lnTo>
                  <a:lnTo>
                    <a:pt x="6090" y="14746"/>
                  </a:lnTo>
                  <a:lnTo>
                    <a:pt x="6017" y="14819"/>
                  </a:lnTo>
                  <a:lnTo>
                    <a:pt x="6017" y="14929"/>
                  </a:lnTo>
                  <a:lnTo>
                    <a:pt x="5943" y="15003"/>
                  </a:lnTo>
                  <a:lnTo>
                    <a:pt x="5943" y="15113"/>
                  </a:lnTo>
                  <a:lnTo>
                    <a:pt x="6127" y="15590"/>
                  </a:lnTo>
                  <a:lnTo>
                    <a:pt x="6273" y="16103"/>
                  </a:lnTo>
                  <a:lnTo>
                    <a:pt x="6347" y="16177"/>
                  </a:lnTo>
                  <a:lnTo>
                    <a:pt x="6420" y="16213"/>
                  </a:lnTo>
                  <a:lnTo>
                    <a:pt x="6493" y="16213"/>
                  </a:lnTo>
                  <a:lnTo>
                    <a:pt x="6567" y="16177"/>
                  </a:lnTo>
                  <a:lnTo>
                    <a:pt x="6787" y="16030"/>
                  </a:lnTo>
                  <a:lnTo>
                    <a:pt x="7007" y="15920"/>
                  </a:lnTo>
                  <a:lnTo>
                    <a:pt x="7484" y="15736"/>
                  </a:lnTo>
                  <a:lnTo>
                    <a:pt x="7704" y="15663"/>
                  </a:lnTo>
                  <a:lnTo>
                    <a:pt x="7924" y="15553"/>
                  </a:lnTo>
                  <a:lnTo>
                    <a:pt x="8144" y="15406"/>
                  </a:lnTo>
                  <a:lnTo>
                    <a:pt x="8328" y="15223"/>
                  </a:lnTo>
                  <a:lnTo>
                    <a:pt x="8438" y="15076"/>
                  </a:lnTo>
                  <a:lnTo>
                    <a:pt x="8511" y="14893"/>
                  </a:lnTo>
                  <a:lnTo>
                    <a:pt x="8511" y="14709"/>
                  </a:lnTo>
                  <a:lnTo>
                    <a:pt x="8511" y="14526"/>
                  </a:lnTo>
                  <a:lnTo>
                    <a:pt x="8474" y="14342"/>
                  </a:lnTo>
                  <a:lnTo>
                    <a:pt x="8364" y="14159"/>
                  </a:lnTo>
                  <a:lnTo>
                    <a:pt x="8254" y="14049"/>
                  </a:lnTo>
                  <a:lnTo>
                    <a:pt x="8071" y="13939"/>
                  </a:lnTo>
                  <a:lnTo>
                    <a:pt x="7997" y="13902"/>
                  </a:lnTo>
                  <a:close/>
                  <a:moveTo>
                    <a:pt x="14710" y="15736"/>
                  </a:moveTo>
                  <a:lnTo>
                    <a:pt x="14747" y="15993"/>
                  </a:lnTo>
                  <a:lnTo>
                    <a:pt x="14820" y="16250"/>
                  </a:lnTo>
                  <a:lnTo>
                    <a:pt x="14490" y="16507"/>
                  </a:lnTo>
                  <a:lnTo>
                    <a:pt x="14417" y="16397"/>
                  </a:lnTo>
                  <a:lnTo>
                    <a:pt x="14307" y="15993"/>
                  </a:lnTo>
                  <a:lnTo>
                    <a:pt x="14380" y="15956"/>
                  </a:lnTo>
                  <a:lnTo>
                    <a:pt x="14710" y="15736"/>
                  </a:lnTo>
                  <a:close/>
                  <a:moveTo>
                    <a:pt x="14123" y="16103"/>
                  </a:moveTo>
                  <a:lnTo>
                    <a:pt x="14160" y="16397"/>
                  </a:lnTo>
                  <a:lnTo>
                    <a:pt x="14233" y="16690"/>
                  </a:lnTo>
                  <a:lnTo>
                    <a:pt x="13830" y="16873"/>
                  </a:lnTo>
                  <a:lnTo>
                    <a:pt x="13720" y="16727"/>
                  </a:lnTo>
                  <a:lnTo>
                    <a:pt x="13500" y="16433"/>
                  </a:lnTo>
                  <a:lnTo>
                    <a:pt x="14123" y="16103"/>
                  </a:lnTo>
                  <a:close/>
                  <a:moveTo>
                    <a:pt x="13426" y="16470"/>
                  </a:moveTo>
                  <a:lnTo>
                    <a:pt x="13500" y="16727"/>
                  </a:lnTo>
                  <a:lnTo>
                    <a:pt x="13536" y="16873"/>
                  </a:lnTo>
                  <a:lnTo>
                    <a:pt x="13573" y="16984"/>
                  </a:lnTo>
                  <a:lnTo>
                    <a:pt x="13096" y="17167"/>
                  </a:lnTo>
                  <a:lnTo>
                    <a:pt x="12986" y="17057"/>
                  </a:lnTo>
                  <a:lnTo>
                    <a:pt x="12876" y="16873"/>
                  </a:lnTo>
                  <a:lnTo>
                    <a:pt x="12839" y="16727"/>
                  </a:lnTo>
                  <a:lnTo>
                    <a:pt x="13426" y="16470"/>
                  </a:lnTo>
                  <a:close/>
                  <a:moveTo>
                    <a:pt x="12583" y="16837"/>
                  </a:moveTo>
                  <a:lnTo>
                    <a:pt x="12656" y="17094"/>
                  </a:lnTo>
                  <a:lnTo>
                    <a:pt x="12803" y="17277"/>
                  </a:lnTo>
                  <a:lnTo>
                    <a:pt x="12399" y="17460"/>
                  </a:lnTo>
                  <a:lnTo>
                    <a:pt x="12326" y="17387"/>
                  </a:lnTo>
                  <a:lnTo>
                    <a:pt x="12253" y="17277"/>
                  </a:lnTo>
                  <a:lnTo>
                    <a:pt x="12216" y="17167"/>
                  </a:lnTo>
                  <a:lnTo>
                    <a:pt x="12216" y="17020"/>
                  </a:lnTo>
                  <a:lnTo>
                    <a:pt x="12583" y="16837"/>
                  </a:lnTo>
                  <a:close/>
                  <a:moveTo>
                    <a:pt x="12032" y="17094"/>
                  </a:moveTo>
                  <a:lnTo>
                    <a:pt x="11996" y="17240"/>
                  </a:lnTo>
                  <a:lnTo>
                    <a:pt x="12032" y="17387"/>
                  </a:lnTo>
                  <a:lnTo>
                    <a:pt x="12106" y="17570"/>
                  </a:lnTo>
                  <a:lnTo>
                    <a:pt x="11812" y="17644"/>
                  </a:lnTo>
                  <a:lnTo>
                    <a:pt x="11776" y="17644"/>
                  </a:lnTo>
                  <a:lnTo>
                    <a:pt x="11739" y="17497"/>
                  </a:lnTo>
                  <a:lnTo>
                    <a:pt x="11666" y="17240"/>
                  </a:lnTo>
                  <a:lnTo>
                    <a:pt x="12032" y="17094"/>
                  </a:lnTo>
                  <a:close/>
                  <a:moveTo>
                    <a:pt x="11446" y="17350"/>
                  </a:moveTo>
                  <a:lnTo>
                    <a:pt x="11482" y="17607"/>
                  </a:lnTo>
                  <a:lnTo>
                    <a:pt x="11519" y="17791"/>
                  </a:lnTo>
                  <a:lnTo>
                    <a:pt x="11189" y="17901"/>
                  </a:lnTo>
                  <a:lnTo>
                    <a:pt x="11115" y="17937"/>
                  </a:lnTo>
                  <a:lnTo>
                    <a:pt x="11115" y="17864"/>
                  </a:lnTo>
                  <a:lnTo>
                    <a:pt x="11115" y="17827"/>
                  </a:lnTo>
                  <a:lnTo>
                    <a:pt x="11115" y="17717"/>
                  </a:lnTo>
                  <a:lnTo>
                    <a:pt x="11005" y="17607"/>
                  </a:lnTo>
                  <a:lnTo>
                    <a:pt x="10969" y="17534"/>
                  </a:lnTo>
                  <a:lnTo>
                    <a:pt x="11446" y="17350"/>
                  </a:lnTo>
                  <a:close/>
                  <a:moveTo>
                    <a:pt x="10639" y="17644"/>
                  </a:moveTo>
                  <a:lnTo>
                    <a:pt x="10749" y="17791"/>
                  </a:lnTo>
                  <a:lnTo>
                    <a:pt x="10859" y="17901"/>
                  </a:lnTo>
                  <a:lnTo>
                    <a:pt x="10932" y="17974"/>
                  </a:lnTo>
                  <a:lnTo>
                    <a:pt x="10969" y="17974"/>
                  </a:lnTo>
                  <a:lnTo>
                    <a:pt x="10455" y="18194"/>
                  </a:lnTo>
                  <a:lnTo>
                    <a:pt x="10418" y="18121"/>
                  </a:lnTo>
                  <a:lnTo>
                    <a:pt x="10345" y="18121"/>
                  </a:lnTo>
                  <a:lnTo>
                    <a:pt x="10235" y="18157"/>
                  </a:lnTo>
                  <a:lnTo>
                    <a:pt x="10162" y="17901"/>
                  </a:lnTo>
                  <a:lnTo>
                    <a:pt x="10125" y="17827"/>
                  </a:lnTo>
                  <a:lnTo>
                    <a:pt x="10639" y="17644"/>
                  </a:lnTo>
                  <a:close/>
                  <a:moveTo>
                    <a:pt x="10272" y="440"/>
                  </a:moveTo>
                  <a:lnTo>
                    <a:pt x="10455" y="477"/>
                  </a:lnTo>
                  <a:lnTo>
                    <a:pt x="10565" y="550"/>
                  </a:lnTo>
                  <a:lnTo>
                    <a:pt x="10675" y="624"/>
                  </a:lnTo>
                  <a:lnTo>
                    <a:pt x="10785" y="734"/>
                  </a:lnTo>
                  <a:lnTo>
                    <a:pt x="10969" y="990"/>
                  </a:lnTo>
                  <a:lnTo>
                    <a:pt x="11005" y="1210"/>
                  </a:lnTo>
                  <a:lnTo>
                    <a:pt x="11042" y="1431"/>
                  </a:lnTo>
                  <a:lnTo>
                    <a:pt x="11335" y="2348"/>
                  </a:lnTo>
                  <a:lnTo>
                    <a:pt x="11886" y="3998"/>
                  </a:lnTo>
                  <a:lnTo>
                    <a:pt x="13060" y="7300"/>
                  </a:lnTo>
                  <a:lnTo>
                    <a:pt x="14233" y="10564"/>
                  </a:lnTo>
                  <a:lnTo>
                    <a:pt x="14857" y="12215"/>
                  </a:lnTo>
                  <a:lnTo>
                    <a:pt x="15187" y="13095"/>
                  </a:lnTo>
                  <a:lnTo>
                    <a:pt x="15407" y="13646"/>
                  </a:lnTo>
                  <a:lnTo>
                    <a:pt x="15334" y="13682"/>
                  </a:lnTo>
                  <a:lnTo>
                    <a:pt x="15297" y="13829"/>
                  </a:lnTo>
                  <a:lnTo>
                    <a:pt x="15297" y="13939"/>
                  </a:lnTo>
                  <a:lnTo>
                    <a:pt x="15260" y="14196"/>
                  </a:lnTo>
                  <a:lnTo>
                    <a:pt x="15224" y="14379"/>
                  </a:lnTo>
                  <a:lnTo>
                    <a:pt x="15187" y="14526"/>
                  </a:lnTo>
                  <a:lnTo>
                    <a:pt x="15004" y="14856"/>
                  </a:lnTo>
                  <a:lnTo>
                    <a:pt x="14747" y="15149"/>
                  </a:lnTo>
                  <a:lnTo>
                    <a:pt x="14453" y="15370"/>
                  </a:lnTo>
                  <a:lnTo>
                    <a:pt x="14123" y="15590"/>
                  </a:lnTo>
                  <a:lnTo>
                    <a:pt x="13793" y="15773"/>
                  </a:lnTo>
                  <a:lnTo>
                    <a:pt x="13060" y="16140"/>
                  </a:lnTo>
                  <a:lnTo>
                    <a:pt x="12326" y="16470"/>
                  </a:lnTo>
                  <a:lnTo>
                    <a:pt x="10859" y="17094"/>
                  </a:lnTo>
                  <a:lnTo>
                    <a:pt x="10015" y="17424"/>
                  </a:lnTo>
                  <a:lnTo>
                    <a:pt x="9978" y="17387"/>
                  </a:lnTo>
                  <a:lnTo>
                    <a:pt x="9942" y="17387"/>
                  </a:lnTo>
                  <a:lnTo>
                    <a:pt x="9905" y="17424"/>
                  </a:lnTo>
                  <a:lnTo>
                    <a:pt x="9905" y="17460"/>
                  </a:lnTo>
                  <a:lnTo>
                    <a:pt x="8841" y="17791"/>
                  </a:lnTo>
                  <a:lnTo>
                    <a:pt x="7777" y="18121"/>
                  </a:lnTo>
                  <a:lnTo>
                    <a:pt x="6970" y="18304"/>
                  </a:lnTo>
                  <a:lnTo>
                    <a:pt x="6163" y="18487"/>
                  </a:lnTo>
                  <a:lnTo>
                    <a:pt x="5797" y="18524"/>
                  </a:lnTo>
                  <a:lnTo>
                    <a:pt x="5613" y="18524"/>
                  </a:lnTo>
                  <a:lnTo>
                    <a:pt x="5430" y="18451"/>
                  </a:lnTo>
                  <a:lnTo>
                    <a:pt x="5283" y="18377"/>
                  </a:lnTo>
                  <a:lnTo>
                    <a:pt x="5173" y="18231"/>
                  </a:lnTo>
                  <a:lnTo>
                    <a:pt x="5063" y="18121"/>
                  </a:lnTo>
                  <a:lnTo>
                    <a:pt x="4953" y="17974"/>
                  </a:lnTo>
                  <a:lnTo>
                    <a:pt x="4879" y="17680"/>
                  </a:lnTo>
                  <a:lnTo>
                    <a:pt x="4769" y="17387"/>
                  </a:lnTo>
                  <a:lnTo>
                    <a:pt x="4476" y="16507"/>
                  </a:lnTo>
                  <a:lnTo>
                    <a:pt x="3926" y="14819"/>
                  </a:lnTo>
                  <a:lnTo>
                    <a:pt x="3376" y="13169"/>
                  </a:lnTo>
                  <a:lnTo>
                    <a:pt x="2752" y="11518"/>
                  </a:lnTo>
                  <a:lnTo>
                    <a:pt x="2165" y="9867"/>
                  </a:lnTo>
                  <a:lnTo>
                    <a:pt x="1505" y="8253"/>
                  </a:lnTo>
                  <a:lnTo>
                    <a:pt x="845" y="6603"/>
                  </a:lnTo>
                  <a:lnTo>
                    <a:pt x="588" y="6052"/>
                  </a:lnTo>
                  <a:lnTo>
                    <a:pt x="478" y="5796"/>
                  </a:lnTo>
                  <a:lnTo>
                    <a:pt x="331" y="5539"/>
                  </a:lnTo>
                  <a:lnTo>
                    <a:pt x="368" y="5502"/>
                  </a:lnTo>
                  <a:lnTo>
                    <a:pt x="404" y="5429"/>
                  </a:lnTo>
                  <a:lnTo>
                    <a:pt x="368" y="5209"/>
                  </a:lnTo>
                  <a:lnTo>
                    <a:pt x="404" y="5025"/>
                  </a:lnTo>
                  <a:lnTo>
                    <a:pt x="404" y="4879"/>
                  </a:lnTo>
                  <a:lnTo>
                    <a:pt x="478" y="4695"/>
                  </a:lnTo>
                  <a:lnTo>
                    <a:pt x="624" y="4402"/>
                  </a:lnTo>
                  <a:lnTo>
                    <a:pt x="845" y="4145"/>
                  </a:lnTo>
                  <a:lnTo>
                    <a:pt x="1101" y="3888"/>
                  </a:lnTo>
                  <a:lnTo>
                    <a:pt x="1395" y="3668"/>
                  </a:lnTo>
                  <a:lnTo>
                    <a:pt x="1725" y="3485"/>
                  </a:lnTo>
                  <a:lnTo>
                    <a:pt x="2018" y="3301"/>
                  </a:lnTo>
                  <a:lnTo>
                    <a:pt x="2789" y="2935"/>
                  </a:lnTo>
                  <a:lnTo>
                    <a:pt x="3596" y="2641"/>
                  </a:lnTo>
                  <a:lnTo>
                    <a:pt x="5210" y="2017"/>
                  </a:lnTo>
                  <a:lnTo>
                    <a:pt x="6787" y="1394"/>
                  </a:lnTo>
                  <a:lnTo>
                    <a:pt x="7557" y="1100"/>
                  </a:lnTo>
                  <a:lnTo>
                    <a:pt x="8364" y="807"/>
                  </a:lnTo>
                  <a:lnTo>
                    <a:pt x="9135" y="587"/>
                  </a:lnTo>
                  <a:lnTo>
                    <a:pt x="9538" y="514"/>
                  </a:lnTo>
                  <a:lnTo>
                    <a:pt x="9942" y="440"/>
                  </a:lnTo>
                  <a:close/>
                  <a:moveTo>
                    <a:pt x="9868" y="17937"/>
                  </a:moveTo>
                  <a:lnTo>
                    <a:pt x="9868" y="17974"/>
                  </a:lnTo>
                  <a:lnTo>
                    <a:pt x="9905" y="18157"/>
                  </a:lnTo>
                  <a:lnTo>
                    <a:pt x="10015" y="18341"/>
                  </a:lnTo>
                  <a:lnTo>
                    <a:pt x="9575" y="18524"/>
                  </a:lnTo>
                  <a:lnTo>
                    <a:pt x="9575" y="18487"/>
                  </a:lnTo>
                  <a:lnTo>
                    <a:pt x="9538" y="18341"/>
                  </a:lnTo>
                  <a:lnTo>
                    <a:pt x="9465" y="18231"/>
                  </a:lnTo>
                  <a:lnTo>
                    <a:pt x="9391" y="18084"/>
                  </a:lnTo>
                  <a:lnTo>
                    <a:pt x="9868" y="17937"/>
                  </a:lnTo>
                  <a:close/>
                  <a:moveTo>
                    <a:pt x="9098" y="18194"/>
                  </a:moveTo>
                  <a:lnTo>
                    <a:pt x="9171" y="18414"/>
                  </a:lnTo>
                  <a:lnTo>
                    <a:pt x="9245" y="18524"/>
                  </a:lnTo>
                  <a:lnTo>
                    <a:pt x="9318" y="18598"/>
                  </a:lnTo>
                  <a:lnTo>
                    <a:pt x="8841" y="18781"/>
                  </a:lnTo>
                  <a:lnTo>
                    <a:pt x="8768" y="18708"/>
                  </a:lnTo>
                  <a:lnTo>
                    <a:pt x="8694" y="18598"/>
                  </a:lnTo>
                  <a:lnTo>
                    <a:pt x="8621" y="18487"/>
                  </a:lnTo>
                  <a:lnTo>
                    <a:pt x="8584" y="18341"/>
                  </a:lnTo>
                  <a:lnTo>
                    <a:pt x="9098" y="18194"/>
                  </a:lnTo>
                  <a:close/>
                  <a:moveTo>
                    <a:pt x="8254" y="18414"/>
                  </a:moveTo>
                  <a:lnTo>
                    <a:pt x="8291" y="18561"/>
                  </a:lnTo>
                  <a:lnTo>
                    <a:pt x="8364" y="18744"/>
                  </a:lnTo>
                  <a:lnTo>
                    <a:pt x="8511" y="18928"/>
                  </a:lnTo>
                  <a:lnTo>
                    <a:pt x="8181" y="19038"/>
                  </a:lnTo>
                  <a:lnTo>
                    <a:pt x="8144" y="18964"/>
                  </a:lnTo>
                  <a:lnTo>
                    <a:pt x="8107" y="18928"/>
                  </a:lnTo>
                  <a:lnTo>
                    <a:pt x="7997" y="18854"/>
                  </a:lnTo>
                  <a:lnTo>
                    <a:pt x="7961" y="18818"/>
                  </a:lnTo>
                  <a:lnTo>
                    <a:pt x="7851" y="18634"/>
                  </a:lnTo>
                  <a:lnTo>
                    <a:pt x="7851" y="18561"/>
                  </a:lnTo>
                  <a:lnTo>
                    <a:pt x="8254" y="18414"/>
                  </a:lnTo>
                  <a:close/>
                  <a:moveTo>
                    <a:pt x="5246" y="18818"/>
                  </a:moveTo>
                  <a:lnTo>
                    <a:pt x="5430" y="18891"/>
                  </a:lnTo>
                  <a:lnTo>
                    <a:pt x="5650" y="18928"/>
                  </a:lnTo>
                  <a:lnTo>
                    <a:pt x="5870" y="18964"/>
                  </a:lnTo>
                  <a:lnTo>
                    <a:pt x="5943" y="19221"/>
                  </a:lnTo>
                  <a:lnTo>
                    <a:pt x="5760" y="19148"/>
                  </a:lnTo>
                  <a:lnTo>
                    <a:pt x="5576" y="19038"/>
                  </a:lnTo>
                  <a:lnTo>
                    <a:pt x="5393" y="18928"/>
                  </a:lnTo>
                  <a:lnTo>
                    <a:pt x="5246" y="18818"/>
                  </a:lnTo>
                  <a:close/>
                  <a:moveTo>
                    <a:pt x="7557" y="18634"/>
                  </a:moveTo>
                  <a:lnTo>
                    <a:pt x="7557" y="18781"/>
                  </a:lnTo>
                  <a:lnTo>
                    <a:pt x="7631" y="18928"/>
                  </a:lnTo>
                  <a:lnTo>
                    <a:pt x="7704" y="19038"/>
                  </a:lnTo>
                  <a:lnTo>
                    <a:pt x="7777" y="19148"/>
                  </a:lnTo>
                  <a:lnTo>
                    <a:pt x="7704" y="19184"/>
                  </a:lnTo>
                  <a:lnTo>
                    <a:pt x="7227" y="19294"/>
                  </a:lnTo>
                  <a:lnTo>
                    <a:pt x="7154" y="19184"/>
                  </a:lnTo>
                  <a:lnTo>
                    <a:pt x="7080" y="19074"/>
                  </a:lnTo>
                  <a:lnTo>
                    <a:pt x="6970" y="18928"/>
                  </a:lnTo>
                  <a:lnTo>
                    <a:pt x="6897" y="18781"/>
                  </a:lnTo>
                  <a:lnTo>
                    <a:pt x="7117" y="18708"/>
                  </a:lnTo>
                  <a:lnTo>
                    <a:pt x="7557" y="18634"/>
                  </a:lnTo>
                  <a:close/>
                  <a:moveTo>
                    <a:pt x="6604" y="18854"/>
                  </a:moveTo>
                  <a:lnTo>
                    <a:pt x="6677" y="19111"/>
                  </a:lnTo>
                  <a:lnTo>
                    <a:pt x="6750" y="19221"/>
                  </a:lnTo>
                  <a:lnTo>
                    <a:pt x="6824" y="19331"/>
                  </a:lnTo>
                  <a:lnTo>
                    <a:pt x="6493" y="19331"/>
                  </a:lnTo>
                  <a:lnTo>
                    <a:pt x="6493" y="19258"/>
                  </a:lnTo>
                  <a:lnTo>
                    <a:pt x="6493" y="19221"/>
                  </a:lnTo>
                  <a:lnTo>
                    <a:pt x="6420" y="19184"/>
                  </a:lnTo>
                  <a:lnTo>
                    <a:pt x="6383" y="19184"/>
                  </a:lnTo>
                  <a:lnTo>
                    <a:pt x="6310" y="19221"/>
                  </a:lnTo>
                  <a:lnTo>
                    <a:pt x="6273" y="19221"/>
                  </a:lnTo>
                  <a:lnTo>
                    <a:pt x="6200" y="19184"/>
                  </a:lnTo>
                  <a:lnTo>
                    <a:pt x="6163" y="19074"/>
                  </a:lnTo>
                  <a:lnTo>
                    <a:pt x="6127" y="18928"/>
                  </a:lnTo>
                  <a:lnTo>
                    <a:pt x="6604" y="18854"/>
                  </a:lnTo>
                  <a:close/>
                  <a:moveTo>
                    <a:pt x="10125" y="0"/>
                  </a:moveTo>
                  <a:lnTo>
                    <a:pt x="9721" y="37"/>
                  </a:lnTo>
                  <a:lnTo>
                    <a:pt x="9318" y="110"/>
                  </a:lnTo>
                  <a:lnTo>
                    <a:pt x="8804" y="220"/>
                  </a:lnTo>
                  <a:lnTo>
                    <a:pt x="8291" y="403"/>
                  </a:lnTo>
                  <a:lnTo>
                    <a:pt x="7300" y="734"/>
                  </a:lnTo>
                  <a:lnTo>
                    <a:pt x="5320" y="1504"/>
                  </a:lnTo>
                  <a:lnTo>
                    <a:pt x="3376" y="2274"/>
                  </a:lnTo>
                  <a:lnTo>
                    <a:pt x="2422" y="2678"/>
                  </a:lnTo>
                  <a:lnTo>
                    <a:pt x="1945" y="2898"/>
                  </a:lnTo>
                  <a:lnTo>
                    <a:pt x="1505" y="3118"/>
                  </a:lnTo>
                  <a:lnTo>
                    <a:pt x="1248" y="3301"/>
                  </a:lnTo>
                  <a:lnTo>
                    <a:pt x="955" y="3485"/>
                  </a:lnTo>
                  <a:lnTo>
                    <a:pt x="698" y="3742"/>
                  </a:lnTo>
                  <a:lnTo>
                    <a:pt x="441" y="3998"/>
                  </a:lnTo>
                  <a:lnTo>
                    <a:pt x="221" y="4292"/>
                  </a:lnTo>
                  <a:lnTo>
                    <a:pt x="74" y="4622"/>
                  </a:lnTo>
                  <a:lnTo>
                    <a:pt x="38" y="4769"/>
                  </a:lnTo>
                  <a:lnTo>
                    <a:pt x="38" y="4915"/>
                  </a:lnTo>
                  <a:lnTo>
                    <a:pt x="38" y="5099"/>
                  </a:lnTo>
                  <a:lnTo>
                    <a:pt x="74" y="5245"/>
                  </a:lnTo>
                  <a:lnTo>
                    <a:pt x="1" y="5282"/>
                  </a:lnTo>
                  <a:lnTo>
                    <a:pt x="1" y="5319"/>
                  </a:lnTo>
                  <a:lnTo>
                    <a:pt x="38" y="5722"/>
                  </a:lnTo>
                  <a:lnTo>
                    <a:pt x="148" y="6052"/>
                  </a:lnTo>
                  <a:lnTo>
                    <a:pt x="441" y="6786"/>
                  </a:lnTo>
                  <a:lnTo>
                    <a:pt x="1065" y="8400"/>
                  </a:lnTo>
                  <a:lnTo>
                    <a:pt x="2348" y="11665"/>
                  </a:lnTo>
                  <a:lnTo>
                    <a:pt x="2935" y="13315"/>
                  </a:lnTo>
                  <a:lnTo>
                    <a:pt x="3522" y="15003"/>
                  </a:lnTo>
                  <a:lnTo>
                    <a:pt x="4072" y="16653"/>
                  </a:lnTo>
                  <a:lnTo>
                    <a:pt x="4293" y="17424"/>
                  </a:lnTo>
                  <a:lnTo>
                    <a:pt x="4439" y="17827"/>
                  </a:lnTo>
                  <a:lnTo>
                    <a:pt x="4513" y="18047"/>
                  </a:lnTo>
                  <a:lnTo>
                    <a:pt x="4623" y="18231"/>
                  </a:lnTo>
                  <a:lnTo>
                    <a:pt x="4659" y="18451"/>
                  </a:lnTo>
                  <a:lnTo>
                    <a:pt x="4733" y="18634"/>
                  </a:lnTo>
                  <a:lnTo>
                    <a:pt x="4806" y="18781"/>
                  </a:lnTo>
                  <a:lnTo>
                    <a:pt x="4916" y="18928"/>
                  </a:lnTo>
                  <a:lnTo>
                    <a:pt x="5026" y="19074"/>
                  </a:lnTo>
                  <a:lnTo>
                    <a:pt x="5173" y="19221"/>
                  </a:lnTo>
                  <a:lnTo>
                    <a:pt x="5503" y="19404"/>
                  </a:lnTo>
                  <a:lnTo>
                    <a:pt x="5833" y="19551"/>
                  </a:lnTo>
                  <a:lnTo>
                    <a:pt x="6237" y="19661"/>
                  </a:lnTo>
                  <a:lnTo>
                    <a:pt x="6604" y="19698"/>
                  </a:lnTo>
                  <a:lnTo>
                    <a:pt x="7007" y="19698"/>
                  </a:lnTo>
                  <a:lnTo>
                    <a:pt x="7484" y="19625"/>
                  </a:lnTo>
                  <a:lnTo>
                    <a:pt x="7924" y="19515"/>
                  </a:lnTo>
                  <a:lnTo>
                    <a:pt x="8841" y="19184"/>
                  </a:lnTo>
                  <a:lnTo>
                    <a:pt x="11079" y="18341"/>
                  </a:lnTo>
                  <a:lnTo>
                    <a:pt x="13206" y="17570"/>
                  </a:lnTo>
                  <a:lnTo>
                    <a:pt x="13830" y="17314"/>
                  </a:lnTo>
                  <a:lnTo>
                    <a:pt x="14417" y="17020"/>
                  </a:lnTo>
                  <a:lnTo>
                    <a:pt x="14527" y="17020"/>
                  </a:lnTo>
                  <a:lnTo>
                    <a:pt x="14674" y="16947"/>
                  </a:lnTo>
                  <a:lnTo>
                    <a:pt x="14710" y="16873"/>
                  </a:lnTo>
                  <a:lnTo>
                    <a:pt x="14710" y="16837"/>
                  </a:lnTo>
                  <a:lnTo>
                    <a:pt x="14894" y="16690"/>
                  </a:lnTo>
                  <a:lnTo>
                    <a:pt x="15187" y="16433"/>
                  </a:lnTo>
                  <a:lnTo>
                    <a:pt x="15407" y="16103"/>
                  </a:lnTo>
                  <a:lnTo>
                    <a:pt x="15554" y="15773"/>
                  </a:lnTo>
                  <a:lnTo>
                    <a:pt x="15701" y="15406"/>
                  </a:lnTo>
                  <a:lnTo>
                    <a:pt x="15774" y="15039"/>
                  </a:lnTo>
                  <a:lnTo>
                    <a:pt x="15811" y="14636"/>
                  </a:lnTo>
                  <a:lnTo>
                    <a:pt x="15847" y="13866"/>
                  </a:lnTo>
                  <a:lnTo>
                    <a:pt x="15884" y="13829"/>
                  </a:lnTo>
                  <a:lnTo>
                    <a:pt x="15884" y="13756"/>
                  </a:lnTo>
                  <a:lnTo>
                    <a:pt x="15847" y="13572"/>
                  </a:lnTo>
                  <a:lnTo>
                    <a:pt x="15811" y="13389"/>
                  </a:lnTo>
                  <a:lnTo>
                    <a:pt x="15664" y="13059"/>
                  </a:lnTo>
                  <a:lnTo>
                    <a:pt x="15334" y="12178"/>
                  </a:lnTo>
                  <a:lnTo>
                    <a:pt x="14710" y="10564"/>
                  </a:lnTo>
                  <a:lnTo>
                    <a:pt x="13500" y="7263"/>
                  </a:lnTo>
                  <a:lnTo>
                    <a:pt x="12326" y="3962"/>
                  </a:lnTo>
                  <a:lnTo>
                    <a:pt x="11776" y="2311"/>
                  </a:lnTo>
                  <a:lnTo>
                    <a:pt x="11446" y="1431"/>
                  </a:lnTo>
                  <a:lnTo>
                    <a:pt x="11372" y="1174"/>
                  </a:lnTo>
                  <a:lnTo>
                    <a:pt x="11409" y="1027"/>
                  </a:lnTo>
                  <a:lnTo>
                    <a:pt x="11409" y="917"/>
                  </a:lnTo>
                  <a:lnTo>
                    <a:pt x="11372" y="770"/>
                  </a:lnTo>
                  <a:lnTo>
                    <a:pt x="11299" y="624"/>
                  </a:lnTo>
                  <a:lnTo>
                    <a:pt x="11152" y="403"/>
                  </a:lnTo>
                  <a:lnTo>
                    <a:pt x="10895" y="220"/>
                  </a:lnTo>
                  <a:lnTo>
                    <a:pt x="10712" y="110"/>
                  </a:lnTo>
                  <a:lnTo>
                    <a:pt x="10528" y="37"/>
                  </a:lnTo>
                  <a:lnTo>
                    <a:pt x="10345"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6"/>
            <p:cNvSpPr/>
            <p:nvPr/>
          </p:nvSpPr>
          <p:spPr>
            <a:xfrm>
              <a:off x="6991200" y="2879025"/>
              <a:ext cx="390675" cy="444800"/>
            </a:xfrm>
            <a:custGeom>
              <a:avLst/>
              <a:gdLst/>
              <a:ahLst/>
              <a:cxnLst/>
              <a:rect l="l" t="t" r="r" b="b"/>
              <a:pathLst>
                <a:path w="15627" h="17792" extrusionOk="0">
                  <a:moveTo>
                    <a:pt x="10528" y="1"/>
                  </a:moveTo>
                  <a:lnTo>
                    <a:pt x="10455" y="37"/>
                  </a:lnTo>
                  <a:lnTo>
                    <a:pt x="10308" y="221"/>
                  </a:lnTo>
                  <a:lnTo>
                    <a:pt x="10198" y="441"/>
                  </a:lnTo>
                  <a:lnTo>
                    <a:pt x="10015" y="881"/>
                  </a:lnTo>
                  <a:lnTo>
                    <a:pt x="9831" y="1468"/>
                  </a:lnTo>
                  <a:lnTo>
                    <a:pt x="9685" y="2091"/>
                  </a:lnTo>
                  <a:lnTo>
                    <a:pt x="9685" y="2201"/>
                  </a:lnTo>
                  <a:lnTo>
                    <a:pt x="9721" y="2311"/>
                  </a:lnTo>
                  <a:lnTo>
                    <a:pt x="9795" y="2348"/>
                  </a:lnTo>
                  <a:lnTo>
                    <a:pt x="9868" y="2385"/>
                  </a:lnTo>
                  <a:lnTo>
                    <a:pt x="9941" y="2421"/>
                  </a:lnTo>
                  <a:lnTo>
                    <a:pt x="10051" y="2385"/>
                  </a:lnTo>
                  <a:lnTo>
                    <a:pt x="10125" y="2311"/>
                  </a:lnTo>
                  <a:lnTo>
                    <a:pt x="10198" y="2238"/>
                  </a:lnTo>
                  <a:lnTo>
                    <a:pt x="10235" y="2055"/>
                  </a:lnTo>
                  <a:lnTo>
                    <a:pt x="10235" y="2018"/>
                  </a:lnTo>
                  <a:lnTo>
                    <a:pt x="10235" y="1981"/>
                  </a:lnTo>
                  <a:lnTo>
                    <a:pt x="10455" y="1138"/>
                  </a:lnTo>
                  <a:lnTo>
                    <a:pt x="10638" y="624"/>
                  </a:lnTo>
                  <a:lnTo>
                    <a:pt x="10675" y="367"/>
                  </a:lnTo>
                  <a:lnTo>
                    <a:pt x="10712" y="111"/>
                  </a:lnTo>
                  <a:lnTo>
                    <a:pt x="10675" y="37"/>
                  </a:lnTo>
                  <a:lnTo>
                    <a:pt x="10602" y="1"/>
                  </a:lnTo>
                  <a:close/>
                  <a:moveTo>
                    <a:pt x="3559" y="1028"/>
                  </a:moveTo>
                  <a:lnTo>
                    <a:pt x="3522" y="1064"/>
                  </a:lnTo>
                  <a:lnTo>
                    <a:pt x="3485" y="1101"/>
                  </a:lnTo>
                  <a:lnTo>
                    <a:pt x="3485" y="1138"/>
                  </a:lnTo>
                  <a:lnTo>
                    <a:pt x="3559" y="1321"/>
                  </a:lnTo>
                  <a:lnTo>
                    <a:pt x="3669" y="1468"/>
                  </a:lnTo>
                  <a:lnTo>
                    <a:pt x="3889" y="1761"/>
                  </a:lnTo>
                  <a:lnTo>
                    <a:pt x="4109" y="2055"/>
                  </a:lnTo>
                  <a:lnTo>
                    <a:pt x="4366" y="2348"/>
                  </a:lnTo>
                  <a:lnTo>
                    <a:pt x="4476" y="2605"/>
                  </a:lnTo>
                  <a:lnTo>
                    <a:pt x="4586" y="2862"/>
                  </a:lnTo>
                  <a:lnTo>
                    <a:pt x="4696" y="2972"/>
                  </a:lnTo>
                  <a:lnTo>
                    <a:pt x="4769" y="3045"/>
                  </a:lnTo>
                  <a:lnTo>
                    <a:pt x="4916" y="3082"/>
                  </a:lnTo>
                  <a:lnTo>
                    <a:pt x="5063" y="3082"/>
                  </a:lnTo>
                  <a:lnTo>
                    <a:pt x="5136" y="3045"/>
                  </a:lnTo>
                  <a:lnTo>
                    <a:pt x="5209" y="3008"/>
                  </a:lnTo>
                  <a:lnTo>
                    <a:pt x="5246" y="2935"/>
                  </a:lnTo>
                  <a:lnTo>
                    <a:pt x="5246" y="2862"/>
                  </a:lnTo>
                  <a:lnTo>
                    <a:pt x="5209" y="2715"/>
                  </a:lnTo>
                  <a:lnTo>
                    <a:pt x="5173" y="2642"/>
                  </a:lnTo>
                  <a:lnTo>
                    <a:pt x="5099" y="2605"/>
                  </a:lnTo>
                  <a:lnTo>
                    <a:pt x="4989" y="2605"/>
                  </a:lnTo>
                  <a:lnTo>
                    <a:pt x="4989" y="2568"/>
                  </a:lnTo>
                  <a:lnTo>
                    <a:pt x="4989" y="2495"/>
                  </a:lnTo>
                  <a:lnTo>
                    <a:pt x="4953" y="2385"/>
                  </a:lnTo>
                  <a:lnTo>
                    <a:pt x="4806" y="2128"/>
                  </a:lnTo>
                  <a:lnTo>
                    <a:pt x="4623" y="1871"/>
                  </a:lnTo>
                  <a:lnTo>
                    <a:pt x="4402" y="1615"/>
                  </a:lnTo>
                  <a:lnTo>
                    <a:pt x="4146" y="1394"/>
                  </a:lnTo>
                  <a:lnTo>
                    <a:pt x="3889" y="1174"/>
                  </a:lnTo>
                  <a:lnTo>
                    <a:pt x="3595" y="1028"/>
                  </a:lnTo>
                  <a:close/>
                  <a:moveTo>
                    <a:pt x="15334" y="3999"/>
                  </a:moveTo>
                  <a:lnTo>
                    <a:pt x="15260" y="4035"/>
                  </a:lnTo>
                  <a:lnTo>
                    <a:pt x="15187" y="4109"/>
                  </a:lnTo>
                  <a:lnTo>
                    <a:pt x="15077" y="4182"/>
                  </a:lnTo>
                  <a:lnTo>
                    <a:pt x="14967" y="4256"/>
                  </a:lnTo>
                  <a:lnTo>
                    <a:pt x="14820" y="4329"/>
                  </a:lnTo>
                  <a:lnTo>
                    <a:pt x="14673" y="4329"/>
                  </a:lnTo>
                  <a:lnTo>
                    <a:pt x="14527" y="4402"/>
                  </a:lnTo>
                  <a:lnTo>
                    <a:pt x="14490" y="4439"/>
                  </a:lnTo>
                  <a:lnTo>
                    <a:pt x="14453" y="4549"/>
                  </a:lnTo>
                  <a:lnTo>
                    <a:pt x="14417" y="4586"/>
                  </a:lnTo>
                  <a:lnTo>
                    <a:pt x="14380" y="4622"/>
                  </a:lnTo>
                  <a:lnTo>
                    <a:pt x="14233" y="4732"/>
                  </a:lnTo>
                  <a:lnTo>
                    <a:pt x="13940" y="4842"/>
                  </a:lnTo>
                  <a:lnTo>
                    <a:pt x="13720" y="4989"/>
                  </a:lnTo>
                  <a:lnTo>
                    <a:pt x="13536" y="5173"/>
                  </a:lnTo>
                  <a:lnTo>
                    <a:pt x="13499" y="5246"/>
                  </a:lnTo>
                  <a:lnTo>
                    <a:pt x="13499" y="5319"/>
                  </a:lnTo>
                  <a:lnTo>
                    <a:pt x="13573" y="5356"/>
                  </a:lnTo>
                  <a:lnTo>
                    <a:pt x="13830" y="5356"/>
                  </a:lnTo>
                  <a:lnTo>
                    <a:pt x="14013" y="5319"/>
                  </a:lnTo>
                  <a:lnTo>
                    <a:pt x="14380" y="5173"/>
                  </a:lnTo>
                  <a:lnTo>
                    <a:pt x="14673" y="5026"/>
                  </a:lnTo>
                  <a:lnTo>
                    <a:pt x="14783" y="4953"/>
                  </a:lnTo>
                  <a:lnTo>
                    <a:pt x="14857" y="4806"/>
                  </a:lnTo>
                  <a:lnTo>
                    <a:pt x="15077" y="4769"/>
                  </a:lnTo>
                  <a:lnTo>
                    <a:pt x="15260" y="4659"/>
                  </a:lnTo>
                  <a:lnTo>
                    <a:pt x="15370" y="4696"/>
                  </a:lnTo>
                  <a:lnTo>
                    <a:pt x="15444" y="4696"/>
                  </a:lnTo>
                  <a:lnTo>
                    <a:pt x="15554" y="4622"/>
                  </a:lnTo>
                  <a:lnTo>
                    <a:pt x="15627" y="4549"/>
                  </a:lnTo>
                  <a:lnTo>
                    <a:pt x="15627" y="4476"/>
                  </a:lnTo>
                  <a:lnTo>
                    <a:pt x="15590" y="4366"/>
                  </a:lnTo>
                  <a:lnTo>
                    <a:pt x="15627" y="4329"/>
                  </a:lnTo>
                  <a:lnTo>
                    <a:pt x="15627" y="4256"/>
                  </a:lnTo>
                  <a:lnTo>
                    <a:pt x="15590" y="4182"/>
                  </a:lnTo>
                  <a:lnTo>
                    <a:pt x="15554" y="4109"/>
                  </a:lnTo>
                  <a:lnTo>
                    <a:pt x="15480" y="4035"/>
                  </a:lnTo>
                  <a:lnTo>
                    <a:pt x="15407" y="4035"/>
                  </a:lnTo>
                  <a:lnTo>
                    <a:pt x="15334" y="3999"/>
                  </a:lnTo>
                  <a:close/>
                  <a:moveTo>
                    <a:pt x="2238" y="7447"/>
                  </a:moveTo>
                  <a:lnTo>
                    <a:pt x="2128" y="7484"/>
                  </a:lnTo>
                  <a:lnTo>
                    <a:pt x="1064" y="7960"/>
                  </a:lnTo>
                  <a:lnTo>
                    <a:pt x="477" y="8217"/>
                  </a:lnTo>
                  <a:lnTo>
                    <a:pt x="257" y="8364"/>
                  </a:lnTo>
                  <a:lnTo>
                    <a:pt x="147" y="8474"/>
                  </a:lnTo>
                  <a:lnTo>
                    <a:pt x="111" y="8437"/>
                  </a:lnTo>
                  <a:lnTo>
                    <a:pt x="74" y="8437"/>
                  </a:lnTo>
                  <a:lnTo>
                    <a:pt x="1" y="8511"/>
                  </a:lnTo>
                  <a:lnTo>
                    <a:pt x="1" y="8584"/>
                  </a:lnTo>
                  <a:lnTo>
                    <a:pt x="37" y="8621"/>
                  </a:lnTo>
                  <a:lnTo>
                    <a:pt x="111" y="8694"/>
                  </a:lnTo>
                  <a:lnTo>
                    <a:pt x="221" y="8731"/>
                  </a:lnTo>
                  <a:lnTo>
                    <a:pt x="367" y="8694"/>
                  </a:lnTo>
                  <a:lnTo>
                    <a:pt x="514" y="8657"/>
                  </a:lnTo>
                  <a:lnTo>
                    <a:pt x="808" y="8547"/>
                  </a:lnTo>
                  <a:lnTo>
                    <a:pt x="1028" y="8474"/>
                  </a:lnTo>
                  <a:lnTo>
                    <a:pt x="2385" y="7887"/>
                  </a:lnTo>
                  <a:lnTo>
                    <a:pt x="2458" y="7850"/>
                  </a:lnTo>
                  <a:lnTo>
                    <a:pt x="2532" y="7777"/>
                  </a:lnTo>
                  <a:lnTo>
                    <a:pt x="2532" y="7667"/>
                  </a:lnTo>
                  <a:lnTo>
                    <a:pt x="2495" y="7594"/>
                  </a:lnTo>
                  <a:lnTo>
                    <a:pt x="2422" y="7520"/>
                  </a:lnTo>
                  <a:lnTo>
                    <a:pt x="2348" y="7484"/>
                  </a:lnTo>
                  <a:lnTo>
                    <a:pt x="2238" y="7447"/>
                  </a:lnTo>
                  <a:close/>
                  <a:moveTo>
                    <a:pt x="6677" y="7814"/>
                  </a:moveTo>
                  <a:lnTo>
                    <a:pt x="6603" y="7887"/>
                  </a:lnTo>
                  <a:lnTo>
                    <a:pt x="6603" y="7960"/>
                  </a:lnTo>
                  <a:lnTo>
                    <a:pt x="6603" y="8070"/>
                  </a:lnTo>
                  <a:lnTo>
                    <a:pt x="6933" y="8474"/>
                  </a:lnTo>
                  <a:lnTo>
                    <a:pt x="7044" y="8694"/>
                  </a:lnTo>
                  <a:lnTo>
                    <a:pt x="7154" y="8914"/>
                  </a:lnTo>
                  <a:lnTo>
                    <a:pt x="7227" y="8951"/>
                  </a:lnTo>
                  <a:lnTo>
                    <a:pt x="7264" y="8987"/>
                  </a:lnTo>
                  <a:lnTo>
                    <a:pt x="7410" y="8987"/>
                  </a:lnTo>
                  <a:lnTo>
                    <a:pt x="7594" y="8877"/>
                  </a:lnTo>
                  <a:lnTo>
                    <a:pt x="7777" y="8767"/>
                  </a:lnTo>
                  <a:lnTo>
                    <a:pt x="7924" y="8621"/>
                  </a:lnTo>
                  <a:lnTo>
                    <a:pt x="7924" y="8657"/>
                  </a:lnTo>
                  <a:lnTo>
                    <a:pt x="7997" y="8767"/>
                  </a:lnTo>
                  <a:lnTo>
                    <a:pt x="8071" y="8877"/>
                  </a:lnTo>
                  <a:lnTo>
                    <a:pt x="8181" y="8951"/>
                  </a:lnTo>
                  <a:lnTo>
                    <a:pt x="8327" y="9024"/>
                  </a:lnTo>
                  <a:lnTo>
                    <a:pt x="8584" y="9061"/>
                  </a:lnTo>
                  <a:lnTo>
                    <a:pt x="8768" y="9061"/>
                  </a:lnTo>
                  <a:lnTo>
                    <a:pt x="8951" y="8987"/>
                  </a:lnTo>
                  <a:lnTo>
                    <a:pt x="9281" y="8841"/>
                  </a:lnTo>
                  <a:lnTo>
                    <a:pt x="9611" y="8657"/>
                  </a:lnTo>
                  <a:lnTo>
                    <a:pt x="9721" y="8547"/>
                  </a:lnTo>
                  <a:lnTo>
                    <a:pt x="9758" y="8474"/>
                  </a:lnTo>
                  <a:lnTo>
                    <a:pt x="9758" y="8364"/>
                  </a:lnTo>
                  <a:lnTo>
                    <a:pt x="9685" y="8254"/>
                  </a:lnTo>
                  <a:lnTo>
                    <a:pt x="9648" y="8217"/>
                  </a:lnTo>
                  <a:lnTo>
                    <a:pt x="9464" y="8217"/>
                  </a:lnTo>
                  <a:lnTo>
                    <a:pt x="9428" y="8291"/>
                  </a:lnTo>
                  <a:lnTo>
                    <a:pt x="9244" y="8437"/>
                  </a:lnTo>
                  <a:lnTo>
                    <a:pt x="8988" y="8547"/>
                  </a:lnTo>
                  <a:lnTo>
                    <a:pt x="8768" y="8621"/>
                  </a:lnTo>
                  <a:lnTo>
                    <a:pt x="8584" y="8657"/>
                  </a:lnTo>
                  <a:lnTo>
                    <a:pt x="8474" y="8657"/>
                  </a:lnTo>
                  <a:lnTo>
                    <a:pt x="8401" y="8621"/>
                  </a:lnTo>
                  <a:lnTo>
                    <a:pt x="8364" y="8584"/>
                  </a:lnTo>
                  <a:lnTo>
                    <a:pt x="8327" y="8547"/>
                  </a:lnTo>
                  <a:lnTo>
                    <a:pt x="8254" y="8254"/>
                  </a:lnTo>
                  <a:lnTo>
                    <a:pt x="8181" y="8144"/>
                  </a:lnTo>
                  <a:lnTo>
                    <a:pt x="8071" y="8107"/>
                  </a:lnTo>
                  <a:lnTo>
                    <a:pt x="7961" y="8107"/>
                  </a:lnTo>
                  <a:lnTo>
                    <a:pt x="7887" y="8144"/>
                  </a:lnTo>
                  <a:lnTo>
                    <a:pt x="7740" y="8254"/>
                  </a:lnTo>
                  <a:lnTo>
                    <a:pt x="7630" y="8401"/>
                  </a:lnTo>
                  <a:lnTo>
                    <a:pt x="7410" y="8547"/>
                  </a:lnTo>
                  <a:lnTo>
                    <a:pt x="7264" y="8364"/>
                  </a:lnTo>
                  <a:lnTo>
                    <a:pt x="7117" y="8180"/>
                  </a:lnTo>
                  <a:lnTo>
                    <a:pt x="6970" y="7997"/>
                  </a:lnTo>
                  <a:lnTo>
                    <a:pt x="6787" y="7850"/>
                  </a:lnTo>
                  <a:lnTo>
                    <a:pt x="6713" y="7814"/>
                  </a:lnTo>
                  <a:close/>
                  <a:moveTo>
                    <a:pt x="12876" y="11005"/>
                  </a:moveTo>
                  <a:lnTo>
                    <a:pt x="12803" y="11042"/>
                  </a:lnTo>
                  <a:lnTo>
                    <a:pt x="12766" y="11078"/>
                  </a:lnTo>
                  <a:lnTo>
                    <a:pt x="12766" y="11152"/>
                  </a:lnTo>
                  <a:lnTo>
                    <a:pt x="12729" y="11225"/>
                  </a:lnTo>
                  <a:lnTo>
                    <a:pt x="12766" y="11298"/>
                  </a:lnTo>
                  <a:lnTo>
                    <a:pt x="12986" y="11702"/>
                  </a:lnTo>
                  <a:lnTo>
                    <a:pt x="13279" y="12069"/>
                  </a:lnTo>
                  <a:lnTo>
                    <a:pt x="13499" y="12399"/>
                  </a:lnTo>
                  <a:lnTo>
                    <a:pt x="13646" y="12509"/>
                  </a:lnTo>
                  <a:lnTo>
                    <a:pt x="13830" y="12619"/>
                  </a:lnTo>
                  <a:lnTo>
                    <a:pt x="13976" y="12619"/>
                  </a:lnTo>
                  <a:lnTo>
                    <a:pt x="14013" y="12582"/>
                  </a:lnTo>
                  <a:lnTo>
                    <a:pt x="14086" y="12546"/>
                  </a:lnTo>
                  <a:lnTo>
                    <a:pt x="14160" y="12436"/>
                  </a:lnTo>
                  <a:lnTo>
                    <a:pt x="14160" y="12325"/>
                  </a:lnTo>
                  <a:lnTo>
                    <a:pt x="14160" y="12252"/>
                  </a:lnTo>
                  <a:lnTo>
                    <a:pt x="14123" y="12142"/>
                  </a:lnTo>
                  <a:lnTo>
                    <a:pt x="14086" y="12069"/>
                  </a:lnTo>
                  <a:lnTo>
                    <a:pt x="14050" y="12032"/>
                  </a:lnTo>
                  <a:lnTo>
                    <a:pt x="13903" y="12032"/>
                  </a:lnTo>
                  <a:lnTo>
                    <a:pt x="13830" y="11885"/>
                  </a:lnTo>
                  <a:lnTo>
                    <a:pt x="13573" y="11592"/>
                  </a:lnTo>
                  <a:lnTo>
                    <a:pt x="13316" y="11298"/>
                  </a:lnTo>
                  <a:lnTo>
                    <a:pt x="13059" y="11042"/>
                  </a:lnTo>
                  <a:lnTo>
                    <a:pt x="13023" y="11005"/>
                  </a:lnTo>
                  <a:close/>
                  <a:moveTo>
                    <a:pt x="8181" y="3192"/>
                  </a:moveTo>
                  <a:lnTo>
                    <a:pt x="8511" y="3228"/>
                  </a:lnTo>
                  <a:lnTo>
                    <a:pt x="8878" y="3265"/>
                  </a:lnTo>
                  <a:lnTo>
                    <a:pt x="9208" y="3339"/>
                  </a:lnTo>
                  <a:lnTo>
                    <a:pt x="9538" y="3412"/>
                  </a:lnTo>
                  <a:lnTo>
                    <a:pt x="9868" y="3522"/>
                  </a:lnTo>
                  <a:lnTo>
                    <a:pt x="10198" y="3669"/>
                  </a:lnTo>
                  <a:lnTo>
                    <a:pt x="10528" y="3852"/>
                  </a:lnTo>
                  <a:lnTo>
                    <a:pt x="10822" y="4035"/>
                  </a:lnTo>
                  <a:lnTo>
                    <a:pt x="11078" y="4256"/>
                  </a:lnTo>
                  <a:lnTo>
                    <a:pt x="11335" y="4476"/>
                  </a:lnTo>
                  <a:lnTo>
                    <a:pt x="11592" y="4732"/>
                  </a:lnTo>
                  <a:lnTo>
                    <a:pt x="11812" y="4989"/>
                  </a:lnTo>
                  <a:lnTo>
                    <a:pt x="11996" y="5319"/>
                  </a:lnTo>
                  <a:lnTo>
                    <a:pt x="12142" y="5576"/>
                  </a:lnTo>
                  <a:lnTo>
                    <a:pt x="12252" y="5870"/>
                  </a:lnTo>
                  <a:lnTo>
                    <a:pt x="12362" y="6200"/>
                  </a:lnTo>
                  <a:lnTo>
                    <a:pt x="12436" y="6530"/>
                  </a:lnTo>
                  <a:lnTo>
                    <a:pt x="12509" y="6823"/>
                  </a:lnTo>
                  <a:lnTo>
                    <a:pt x="12509" y="7153"/>
                  </a:lnTo>
                  <a:lnTo>
                    <a:pt x="12509" y="7484"/>
                  </a:lnTo>
                  <a:lnTo>
                    <a:pt x="12472" y="7814"/>
                  </a:lnTo>
                  <a:lnTo>
                    <a:pt x="12399" y="8144"/>
                  </a:lnTo>
                  <a:lnTo>
                    <a:pt x="12289" y="8511"/>
                  </a:lnTo>
                  <a:lnTo>
                    <a:pt x="12142" y="8804"/>
                  </a:lnTo>
                  <a:lnTo>
                    <a:pt x="11996" y="9134"/>
                  </a:lnTo>
                  <a:lnTo>
                    <a:pt x="11812" y="9428"/>
                  </a:lnTo>
                  <a:lnTo>
                    <a:pt x="11592" y="9721"/>
                  </a:lnTo>
                  <a:lnTo>
                    <a:pt x="11115" y="10271"/>
                  </a:lnTo>
                  <a:lnTo>
                    <a:pt x="10345" y="11115"/>
                  </a:lnTo>
                  <a:lnTo>
                    <a:pt x="9941" y="11555"/>
                  </a:lnTo>
                  <a:lnTo>
                    <a:pt x="9575" y="12032"/>
                  </a:lnTo>
                  <a:lnTo>
                    <a:pt x="9281" y="12509"/>
                  </a:lnTo>
                  <a:lnTo>
                    <a:pt x="8988" y="13022"/>
                  </a:lnTo>
                  <a:lnTo>
                    <a:pt x="8914" y="13279"/>
                  </a:lnTo>
                  <a:lnTo>
                    <a:pt x="8804" y="13573"/>
                  </a:lnTo>
                  <a:lnTo>
                    <a:pt x="8768" y="13829"/>
                  </a:lnTo>
                  <a:lnTo>
                    <a:pt x="8731" y="14123"/>
                  </a:lnTo>
                  <a:lnTo>
                    <a:pt x="8217" y="14013"/>
                  </a:lnTo>
                  <a:lnTo>
                    <a:pt x="7704" y="13939"/>
                  </a:lnTo>
                  <a:lnTo>
                    <a:pt x="8584" y="11665"/>
                  </a:lnTo>
                  <a:lnTo>
                    <a:pt x="9061" y="10418"/>
                  </a:lnTo>
                  <a:lnTo>
                    <a:pt x="9318" y="9831"/>
                  </a:lnTo>
                  <a:lnTo>
                    <a:pt x="9391" y="9538"/>
                  </a:lnTo>
                  <a:lnTo>
                    <a:pt x="9391" y="9391"/>
                  </a:lnTo>
                  <a:lnTo>
                    <a:pt x="9354" y="9244"/>
                  </a:lnTo>
                  <a:lnTo>
                    <a:pt x="9318" y="9208"/>
                  </a:lnTo>
                  <a:lnTo>
                    <a:pt x="9281" y="9208"/>
                  </a:lnTo>
                  <a:lnTo>
                    <a:pt x="9171" y="9281"/>
                  </a:lnTo>
                  <a:lnTo>
                    <a:pt x="9098" y="9391"/>
                  </a:lnTo>
                  <a:lnTo>
                    <a:pt x="8988" y="9611"/>
                  </a:lnTo>
                  <a:lnTo>
                    <a:pt x="8768" y="10088"/>
                  </a:lnTo>
                  <a:lnTo>
                    <a:pt x="8217" y="11445"/>
                  </a:lnTo>
                  <a:lnTo>
                    <a:pt x="7337" y="13719"/>
                  </a:lnTo>
                  <a:lnTo>
                    <a:pt x="7227" y="13903"/>
                  </a:lnTo>
                  <a:lnTo>
                    <a:pt x="6970" y="13829"/>
                  </a:lnTo>
                  <a:lnTo>
                    <a:pt x="6420" y="13683"/>
                  </a:lnTo>
                  <a:lnTo>
                    <a:pt x="6420" y="13646"/>
                  </a:lnTo>
                  <a:lnTo>
                    <a:pt x="6493" y="13389"/>
                  </a:lnTo>
                  <a:lnTo>
                    <a:pt x="6530" y="13096"/>
                  </a:lnTo>
                  <a:lnTo>
                    <a:pt x="6530" y="12546"/>
                  </a:lnTo>
                  <a:lnTo>
                    <a:pt x="6603" y="11372"/>
                  </a:lnTo>
                  <a:lnTo>
                    <a:pt x="6677" y="10125"/>
                  </a:lnTo>
                  <a:lnTo>
                    <a:pt x="6713" y="9501"/>
                  </a:lnTo>
                  <a:lnTo>
                    <a:pt x="6677" y="8877"/>
                  </a:lnTo>
                  <a:lnTo>
                    <a:pt x="6677" y="8804"/>
                  </a:lnTo>
                  <a:lnTo>
                    <a:pt x="6640" y="8767"/>
                  </a:lnTo>
                  <a:lnTo>
                    <a:pt x="6530" y="8694"/>
                  </a:lnTo>
                  <a:lnTo>
                    <a:pt x="6420" y="8731"/>
                  </a:lnTo>
                  <a:lnTo>
                    <a:pt x="6383" y="8767"/>
                  </a:lnTo>
                  <a:lnTo>
                    <a:pt x="6347" y="8841"/>
                  </a:lnTo>
                  <a:lnTo>
                    <a:pt x="6273" y="9391"/>
                  </a:lnTo>
                  <a:lnTo>
                    <a:pt x="6237" y="9978"/>
                  </a:lnTo>
                  <a:lnTo>
                    <a:pt x="6200" y="11115"/>
                  </a:lnTo>
                  <a:lnTo>
                    <a:pt x="6090" y="12289"/>
                  </a:lnTo>
                  <a:lnTo>
                    <a:pt x="6016" y="12912"/>
                  </a:lnTo>
                  <a:lnTo>
                    <a:pt x="6016" y="13206"/>
                  </a:lnTo>
                  <a:lnTo>
                    <a:pt x="6016" y="13536"/>
                  </a:lnTo>
                  <a:lnTo>
                    <a:pt x="5540" y="13353"/>
                  </a:lnTo>
                  <a:lnTo>
                    <a:pt x="5099" y="13206"/>
                  </a:lnTo>
                  <a:lnTo>
                    <a:pt x="4623" y="13132"/>
                  </a:lnTo>
                  <a:lnTo>
                    <a:pt x="4182" y="13132"/>
                  </a:lnTo>
                  <a:lnTo>
                    <a:pt x="4329" y="12876"/>
                  </a:lnTo>
                  <a:lnTo>
                    <a:pt x="4439" y="12619"/>
                  </a:lnTo>
                  <a:lnTo>
                    <a:pt x="4549" y="12362"/>
                  </a:lnTo>
                  <a:lnTo>
                    <a:pt x="4623" y="12069"/>
                  </a:lnTo>
                  <a:lnTo>
                    <a:pt x="4696" y="11482"/>
                  </a:lnTo>
                  <a:lnTo>
                    <a:pt x="4696" y="10895"/>
                  </a:lnTo>
                  <a:lnTo>
                    <a:pt x="4623" y="10161"/>
                  </a:lnTo>
                  <a:lnTo>
                    <a:pt x="4512" y="9428"/>
                  </a:lnTo>
                  <a:lnTo>
                    <a:pt x="4366" y="8694"/>
                  </a:lnTo>
                  <a:lnTo>
                    <a:pt x="4219" y="7960"/>
                  </a:lnTo>
                  <a:lnTo>
                    <a:pt x="4182" y="7594"/>
                  </a:lnTo>
                  <a:lnTo>
                    <a:pt x="4182" y="7190"/>
                  </a:lnTo>
                  <a:lnTo>
                    <a:pt x="4182" y="6823"/>
                  </a:lnTo>
                  <a:lnTo>
                    <a:pt x="4219" y="6456"/>
                  </a:lnTo>
                  <a:lnTo>
                    <a:pt x="4292" y="6090"/>
                  </a:lnTo>
                  <a:lnTo>
                    <a:pt x="4439" y="5760"/>
                  </a:lnTo>
                  <a:lnTo>
                    <a:pt x="4586" y="5429"/>
                  </a:lnTo>
                  <a:lnTo>
                    <a:pt x="4769" y="5063"/>
                  </a:lnTo>
                  <a:lnTo>
                    <a:pt x="5026" y="4769"/>
                  </a:lnTo>
                  <a:lnTo>
                    <a:pt x="5246" y="4476"/>
                  </a:lnTo>
                  <a:lnTo>
                    <a:pt x="5503" y="4219"/>
                  </a:lnTo>
                  <a:lnTo>
                    <a:pt x="5796" y="3999"/>
                  </a:lnTo>
                  <a:lnTo>
                    <a:pt x="6090" y="3779"/>
                  </a:lnTo>
                  <a:lnTo>
                    <a:pt x="6420" y="3595"/>
                  </a:lnTo>
                  <a:lnTo>
                    <a:pt x="6787" y="3449"/>
                  </a:lnTo>
                  <a:lnTo>
                    <a:pt x="7117" y="3339"/>
                  </a:lnTo>
                  <a:lnTo>
                    <a:pt x="7484" y="3265"/>
                  </a:lnTo>
                  <a:lnTo>
                    <a:pt x="7814" y="3228"/>
                  </a:lnTo>
                  <a:lnTo>
                    <a:pt x="8181" y="3192"/>
                  </a:lnTo>
                  <a:close/>
                  <a:moveTo>
                    <a:pt x="3962" y="13426"/>
                  </a:moveTo>
                  <a:lnTo>
                    <a:pt x="4623" y="13536"/>
                  </a:lnTo>
                  <a:lnTo>
                    <a:pt x="5246" y="13719"/>
                  </a:lnTo>
                  <a:lnTo>
                    <a:pt x="5943" y="13939"/>
                  </a:lnTo>
                  <a:lnTo>
                    <a:pt x="6603" y="14196"/>
                  </a:lnTo>
                  <a:lnTo>
                    <a:pt x="6860" y="14270"/>
                  </a:lnTo>
                  <a:lnTo>
                    <a:pt x="7154" y="14306"/>
                  </a:lnTo>
                  <a:lnTo>
                    <a:pt x="7704" y="14380"/>
                  </a:lnTo>
                  <a:lnTo>
                    <a:pt x="8217" y="14490"/>
                  </a:lnTo>
                  <a:lnTo>
                    <a:pt x="8474" y="14563"/>
                  </a:lnTo>
                  <a:lnTo>
                    <a:pt x="8731" y="14636"/>
                  </a:lnTo>
                  <a:lnTo>
                    <a:pt x="8768" y="14783"/>
                  </a:lnTo>
                  <a:lnTo>
                    <a:pt x="8841" y="14857"/>
                  </a:lnTo>
                  <a:lnTo>
                    <a:pt x="8951" y="14893"/>
                  </a:lnTo>
                  <a:lnTo>
                    <a:pt x="9061" y="14893"/>
                  </a:lnTo>
                  <a:lnTo>
                    <a:pt x="9061" y="15003"/>
                  </a:lnTo>
                  <a:lnTo>
                    <a:pt x="9024" y="15150"/>
                  </a:lnTo>
                  <a:lnTo>
                    <a:pt x="8914" y="15223"/>
                  </a:lnTo>
                  <a:lnTo>
                    <a:pt x="8768" y="15333"/>
                  </a:lnTo>
                  <a:lnTo>
                    <a:pt x="8034" y="15040"/>
                  </a:lnTo>
                  <a:lnTo>
                    <a:pt x="6383" y="14490"/>
                  </a:lnTo>
                  <a:lnTo>
                    <a:pt x="5576" y="14270"/>
                  </a:lnTo>
                  <a:lnTo>
                    <a:pt x="4769" y="14086"/>
                  </a:lnTo>
                  <a:lnTo>
                    <a:pt x="4292" y="14013"/>
                  </a:lnTo>
                  <a:lnTo>
                    <a:pt x="4072" y="14013"/>
                  </a:lnTo>
                  <a:lnTo>
                    <a:pt x="3852" y="14050"/>
                  </a:lnTo>
                  <a:lnTo>
                    <a:pt x="3742" y="14013"/>
                  </a:lnTo>
                  <a:lnTo>
                    <a:pt x="3669" y="13939"/>
                  </a:lnTo>
                  <a:lnTo>
                    <a:pt x="3632" y="13829"/>
                  </a:lnTo>
                  <a:lnTo>
                    <a:pt x="3632" y="13719"/>
                  </a:lnTo>
                  <a:lnTo>
                    <a:pt x="3632" y="13609"/>
                  </a:lnTo>
                  <a:lnTo>
                    <a:pt x="3705" y="13536"/>
                  </a:lnTo>
                  <a:lnTo>
                    <a:pt x="3816" y="13463"/>
                  </a:lnTo>
                  <a:lnTo>
                    <a:pt x="3926" y="13426"/>
                  </a:lnTo>
                  <a:close/>
                  <a:moveTo>
                    <a:pt x="4256" y="15737"/>
                  </a:moveTo>
                  <a:lnTo>
                    <a:pt x="4696" y="15847"/>
                  </a:lnTo>
                  <a:lnTo>
                    <a:pt x="4476" y="16067"/>
                  </a:lnTo>
                  <a:lnTo>
                    <a:pt x="4292" y="16287"/>
                  </a:lnTo>
                  <a:lnTo>
                    <a:pt x="4292" y="16250"/>
                  </a:lnTo>
                  <a:lnTo>
                    <a:pt x="4256" y="16140"/>
                  </a:lnTo>
                  <a:lnTo>
                    <a:pt x="4256" y="15994"/>
                  </a:lnTo>
                  <a:lnTo>
                    <a:pt x="4256" y="15737"/>
                  </a:lnTo>
                  <a:close/>
                  <a:moveTo>
                    <a:pt x="4843" y="15920"/>
                  </a:moveTo>
                  <a:lnTo>
                    <a:pt x="4989" y="15957"/>
                  </a:lnTo>
                  <a:lnTo>
                    <a:pt x="5136" y="15994"/>
                  </a:lnTo>
                  <a:lnTo>
                    <a:pt x="4879" y="16140"/>
                  </a:lnTo>
                  <a:lnTo>
                    <a:pt x="4623" y="16360"/>
                  </a:lnTo>
                  <a:lnTo>
                    <a:pt x="4623" y="16360"/>
                  </a:lnTo>
                  <a:lnTo>
                    <a:pt x="4733" y="16140"/>
                  </a:lnTo>
                  <a:lnTo>
                    <a:pt x="4843" y="15920"/>
                  </a:lnTo>
                  <a:close/>
                  <a:moveTo>
                    <a:pt x="4146" y="14453"/>
                  </a:moveTo>
                  <a:lnTo>
                    <a:pt x="4659" y="14490"/>
                  </a:lnTo>
                  <a:lnTo>
                    <a:pt x="5356" y="14673"/>
                  </a:lnTo>
                  <a:lnTo>
                    <a:pt x="6053" y="14857"/>
                  </a:lnTo>
                  <a:lnTo>
                    <a:pt x="7410" y="15333"/>
                  </a:lnTo>
                  <a:lnTo>
                    <a:pt x="8034" y="15553"/>
                  </a:lnTo>
                  <a:lnTo>
                    <a:pt x="8401" y="15663"/>
                  </a:lnTo>
                  <a:lnTo>
                    <a:pt x="8694" y="15774"/>
                  </a:lnTo>
                  <a:lnTo>
                    <a:pt x="8731" y="15847"/>
                  </a:lnTo>
                  <a:lnTo>
                    <a:pt x="8768" y="15884"/>
                  </a:lnTo>
                  <a:lnTo>
                    <a:pt x="8841" y="15957"/>
                  </a:lnTo>
                  <a:lnTo>
                    <a:pt x="8951" y="15957"/>
                  </a:lnTo>
                  <a:lnTo>
                    <a:pt x="8914" y="16067"/>
                  </a:lnTo>
                  <a:lnTo>
                    <a:pt x="8841" y="16214"/>
                  </a:lnTo>
                  <a:lnTo>
                    <a:pt x="8694" y="16397"/>
                  </a:lnTo>
                  <a:lnTo>
                    <a:pt x="8547" y="16507"/>
                  </a:lnTo>
                  <a:lnTo>
                    <a:pt x="8401" y="16581"/>
                  </a:lnTo>
                  <a:lnTo>
                    <a:pt x="7227" y="16140"/>
                  </a:lnTo>
                  <a:lnTo>
                    <a:pt x="6016" y="15774"/>
                  </a:lnTo>
                  <a:lnTo>
                    <a:pt x="4733" y="15370"/>
                  </a:lnTo>
                  <a:lnTo>
                    <a:pt x="4072" y="15223"/>
                  </a:lnTo>
                  <a:lnTo>
                    <a:pt x="3449" y="15113"/>
                  </a:lnTo>
                  <a:lnTo>
                    <a:pt x="3449" y="15040"/>
                  </a:lnTo>
                  <a:lnTo>
                    <a:pt x="3449" y="14857"/>
                  </a:lnTo>
                  <a:lnTo>
                    <a:pt x="3522" y="14673"/>
                  </a:lnTo>
                  <a:lnTo>
                    <a:pt x="3632" y="14563"/>
                  </a:lnTo>
                  <a:lnTo>
                    <a:pt x="3705" y="14490"/>
                  </a:lnTo>
                  <a:lnTo>
                    <a:pt x="3926" y="14490"/>
                  </a:lnTo>
                  <a:lnTo>
                    <a:pt x="3962" y="14526"/>
                  </a:lnTo>
                  <a:lnTo>
                    <a:pt x="3999" y="14526"/>
                  </a:lnTo>
                  <a:lnTo>
                    <a:pt x="4036" y="14490"/>
                  </a:lnTo>
                  <a:lnTo>
                    <a:pt x="4146" y="14453"/>
                  </a:lnTo>
                  <a:close/>
                  <a:moveTo>
                    <a:pt x="5503" y="16067"/>
                  </a:moveTo>
                  <a:lnTo>
                    <a:pt x="5723" y="16140"/>
                  </a:lnTo>
                  <a:lnTo>
                    <a:pt x="5503" y="16287"/>
                  </a:lnTo>
                  <a:lnTo>
                    <a:pt x="5246" y="16434"/>
                  </a:lnTo>
                  <a:lnTo>
                    <a:pt x="5026" y="16617"/>
                  </a:lnTo>
                  <a:lnTo>
                    <a:pt x="4843" y="16837"/>
                  </a:lnTo>
                  <a:lnTo>
                    <a:pt x="4659" y="16764"/>
                  </a:lnTo>
                  <a:lnTo>
                    <a:pt x="4733" y="16691"/>
                  </a:lnTo>
                  <a:lnTo>
                    <a:pt x="5503" y="16067"/>
                  </a:lnTo>
                  <a:close/>
                  <a:moveTo>
                    <a:pt x="5980" y="16214"/>
                  </a:moveTo>
                  <a:lnTo>
                    <a:pt x="6200" y="16287"/>
                  </a:lnTo>
                  <a:lnTo>
                    <a:pt x="6200" y="16324"/>
                  </a:lnTo>
                  <a:lnTo>
                    <a:pt x="5943" y="16434"/>
                  </a:lnTo>
                  <a:lnTo>
                    <a:pt x="5723" y="16581"/>
                  </a:lnTo>
                  <a:lnTo>
                    <a:pt x="5540" y="16727"/>
                  </a:lnTo>
                  <a:lnTo>
                    <a:pt x="5393" y="16947"/>
                  </a:lnTo>
                  <a:lnTo>
                    <a:pt x="5246" y="16911"/>
                  </a:lnTo>
                  <a:lnTo>
                    <a:pt x="5613" y="16544"/>
                  </a:lnTo>
                  <a:lnTo>
                    <a:pt x="5980" y="16214"/>
                  </a:lnTo>
                  <a:close/>
                  <a:moveTo>
                    <a:pt x="6383" y="16360"/>
                  </a:moveTo>
                  <a:lnTo>
                    <a:pt x="6897" y="16544"/>
                  </a:lnTo>
                  <a:lnTo>
                    <a:pt x="6420" y="16801"/>
                  </a:lnTo>
                  <a:lnTo>
                    <a:pt x="6200" y="16947"/>
                  </a:lnTo>
                  <a:lnTo>
                    <a:pt x="5980" y="17131"/>
                  </a:lnTo>
                  <a:lnTo>
                    <a:pt x="5796" y="17057"/>
                  </a:lnTo>
                  <a:lnTo>
                    <a:pt x="5833" y="16984"/>
                  </a:lnTo>
                  <a:lnTo>
                    <a:pt x="5833" y="16911"/>
                  </a:lnTo>
                  <a:lnTo>
                    <a:pt x="5833" y="16874"/>
                  </a:lnTo>
                  <a:lnTo>
                    <a:pt x="6090" y="16617"/>
                  </a:lnTo>
                  <a:lnTo>
                    <a:pt x="6383" y="16397"/>
                  </a:lnTo>
                  <a:lnTo>
                    <a:pt x="6383" y="16360"/>
                  </a:lnTo>
                  <a:close/>
                  <a:moveTo>
                    <a:pt x="7080" y="16581"/>
                  </a:moveTo>
                  <a:lnTo>
                    <a:pt x="7410" y="16691"/>
                  </a:lnTo>
                  <a:lnTo>
                    <a:pt x="7154" y="16911"/>
                  </a:lnTo>
                  <a:lnTo>
                    <a:pt x="6787" y="17314"/>
                  </a:lnTo>
                  <a:lnTo>
                    <a:pt x="6457" y="17241"/>
                  </a:lnTo>
                  <a:lnTo>
                    <a:pt x="6493" y="17167"/>
                  </a:lnTo>
                  <a:lnTo>
                    <a:pt x="6457" y="17131"/>
                  </a:lnTo>
                  <a:lnTo>
                    <a:pt x="6750" y="16837"/>
                  </a:lnTo>
                  <a:lnTo>
                    <a:pt x="7080" y="16581"/>
                  </a:lnTo>
                  <a:close/>
                  <a:moveTo>
                    <a:pt x="8034" y="2678"/>
                  </a:moveTo>
                  <a:lnTo>
                    <a:pt x="7704" y="2715"/>
                  </a:lnTo>
                  <a:lnTo>
                    <a:pt x="7374" y="2752"/>
                  </a:lnTo>
                  <a:lnTo>
                    <a:pt x="7044" y="2825"/>
                  </a:lnTo>
                  <a:lnTo>
                    <a:pt x="6750" y="2898"/>
                  </a:lnTo>
                  <a:lnTo>
                    <a:pt x="6420" y="3008"/>
                  </a:lnTo>
                  <a:lnTo>
                    <a:pt x="6126" y="3155"/>
                  </a:lnTo>
                  <a:lnTo>
                    <a:pt x="5833" y="3302"/>
                  </a:lnTo>
                  <a:lnTo>
                    <a:pt x="5576" y="3522"/>
                  </a:lnTo>
                  <a:lnTo>
                    <a:pt x="5026" y="3962"/>
                  </a:lnTo>
                  <a:lnTo>
                    <a:pt x="4806" y="4219"/>
                  </a:lnTo>
                  <a:lnTo>
                    <a:pt x="4586" y="4512"/>
                  </a:lnTo>
                  <a:lnTo>
                    <a:pt x="4366" y="4769"/>
                  </a:lnTo>
                  <a:lnTo>
                    <a:pt x="4182" y="5099"/>
                  </a:lnTo>
                  <a:lnTo>
                    <a:pt x="3999" y="5393"/>
                  </a:lnTo>
                  <a:lnTo>
                    <a:pt x="3852" y="5723"/>
                  </a:lnTo>
                  <a:lnTo>
                    <a:pt x="3742" y="6163"/>
                  </a:lnTo>
                  <a:lnTo>
                    <a:pt x="3669" y="6603"/>
                  </a:lnTo>
                  <a:lnTo>
                    <a:pt x="3632" y="7043"/>
                  </a:lnTo>
                  <a:lnTo>
                    <a:pt x="3632" y="7520"/>
                  </a:lnTo>
                  <a:lnTo>
                    <a:pt x="3705" y="7960"/>
                  </a:lnTo>
                  <a:lnTo>
                    <a:pt x="3779" y="8437"/>
                  </a:lnTo>
                  <a:lnTo>
                    <a:pt x="3962" y="9318"/>
                  </a:lnTo>
                  <a:lnTo>
                    <a:pt x="4109" y="10308"/>
                  </a:lnTo>
                  <a:lnTo>
                    <a:pt x="4182" y="10785"/>
                  </a:lnTo>
                  <a:lnTo>
                    <a:pt x="4219" y="11262"/>
                  </a:lnTo>
                  <a:lnTo>
                    <a:pt x="4182" y="11739"/>
                  </a:lnTo>
                  <a:lnTo>
                    <a:pt x="4109" y="12215"/>
                  </a:lnTo>
                  <a:lnTo>
                    <a:pt x="3999" y="12619"/>
                  </a:lnTo>
                  <a:lnTo>
                    <a:pt x="3816" y="13059"/>
                  </a:lnTo>
                  <a:lnTo>
                    <a:pt x="3595" y="13132"/>
                  </a:lnTo>
                  <a:lnTo>
                    <a:pt x="3449" y="13279"/>
                  </a:lnTo>
                  <a:lnTo>
                    <a:pt x="3302" y="13426"/>
                  </a:lnTo>
                  <a:lnTo>
                    <a:pt x="3229" y="13646"/>
                  </a:lnTo>
                  <a:lnTo>
                    <a:pt x="3229" y="13829"/>
                  </a:lnTo>
                  <a:lnTo>
                    <a:pt x="3265" y="13976"/>
                  </a:lnTo>
                  <a:lnTo>
                    <a:pt x="3339" y="14160"/>
                  </a:lnTo>
                  <a:lnTo>
                    <a:pt x="3412" y="14270"/>
                  </a:lnTo>
                  <a:lnTo>
                    <a:pt x="3339" y="14343"/>
                  </a:lnTo>
                  <a:lnTo>
                    <a:pt x="3265" y="14416"/>
                  </a:lnTo>
                  <a:lnTo>
                    <a:pt x="3192" y="14526"/>
                  </a:lnTo>
                  <a:lnTo>
                    <a:pt x="3119" y="14673"/>
                  </a:lnTo>
                  <a:lnTo>
                    <a:pt x="3082" y="14857"/>
                  </a:lnTo>
                  <a:lnTo>
                    <a:pt x="3045" y="15040"/>
                  </a:lnTo>
                  <a:lnTo>
                    <a:pt x="3045" y="15187"/>
                  </a:lnTo>
                  <a:lnTo>
                    <a:pt x="3082" y="15370"/>
                  </a:lnTo>
                  <a:lnTo>
                    <a:pt x="3192" y="15480"/>
                  </a:lnTo>
                  <a:lnTo>
                    <a:pt x="3302" y="15590"/>
                  </a:lnTo>
                  <a:lnTo>
                    <a:pt x="3412" y="15627"/>
                  </a:lnTo>
                  <a:lnTo>
                    <a:pt x="3485" y="15590"/>
                  </a:lnTo>
                  <a:lnTo>
                    <a:pt x="3522" y="15553"/>
                  </a:lnTo>
                  <a:lnTo>
                    <a:pt x="3559" y="15553"/>
                  </a:lnTo>
                  <a:lnTo>
                    <a:pt x="4072" y="15700"/>
                  </a:lnTo>
                  <a:lnTo>
                    <a:pt x="3999" y="15810"/>
                  </a:lnTo>
                  <a:lnTo>
                    <a:pt x="3926" y="15957"/>
                  </a:lnTo>
                  <a:lnTo>
                    <a:pt x="3926" y="16140"/>
                  </a:lnTo>
                  <a:lnTo>
                    <a:pt x="3926" y="16324"/>
                  </a:lnTo>
                  <a:lnTo>
                    <a:pt x="3999" y="16507"/>
                  </a:lnTo>
                  <a:lnTo>
                    <a:pt x="4072" y="16654"/>
                  </a:lnTo>
                  <a:lnTo>
                    <a:pt x="4146" y="16801"/>
                  </a:lnTo>
                  <a:lnTo>
                    <a:pt x="4292" y="16874"/>
                  </a:lnTo>
                  <a:lnTo>
                    <a:pt x="4256" y="16947"/>
                  </a:lnTo>
                  <a:lnTo>
                    <a:pt x="4292" y="17021"/>
                  </a:lnTo>
                  <a:lnTo>
                    <a:pt x="4329" y="17057"/>
                  </a:lnTo>
                  <a:lnTo>
                    <a:pt x="4402" y="17094"/>
                  </a:lnTo>
                  <a:lnTo>
                    <a:pt x="4586" y="17167"/>
                  </a:lnTo>
                  <a:lnTo>
                    <a:pt x="4806" y="17277"/>
                  </a:lnTo>
                  <a:lnTo>
                    <a:pt x="5283" y="17388"/>
                  </a:lnTo>
                  <a:lnTo>
                    <a:pt x="5393" y="17424"/>
                  </a:lnTo>
                  <a:lnTo>
                    <a:pt x="5576" y="17461"/>
                  </a:lnTo>
                  <a:lnTo>
                    <a:pt x="6310" y="17681"/>
                  </a:lnTo>
                  <a:lnTo>
                    <a:pt x="6677" y="17754"/>
                  </a:lnTo>
                  <a:lnTo>
                    <a:pt x="6860" y="17791"/>
                  </a:lnTo>
                  <a:lnTo>
                    <a:pt x="7044" y="17754"/>
                  </a:lnTo>
                  <a:lnTo>
                    <a:pt x="7117" y="17718"/>
                  </a:lnTo>
                  <a:lnTo>
                    <a:pt x="7154" y="17681"/>
                  </a:lnTo>
                  <a:lnTo>
                    <a:pt x="7154" y="17608"/>
                  </a:lnTo>
                  <a:lnTo>
                    <a:pt x="7117" y="17534"/>
                  </a:lnTo>
                  <a:lnTo>
                    <a:pt x="7447" y="17204"/>
                  </a:lnTo>
                  <a:lnTo>
                    <a:pt x="7594" y="17021"/>
                  </a:lnTo>
                  <a:lnTo>
                    <a:pt x="7740" y="16837"/>
                  </a:lnTo>
                  <a:lnTo>
                    <a:pt x="8327" y="17021"/>
                  </a:lnTo>
                  <a:lnTo>
                    <a:pt x="8437" y="17021"/>
                  </a:lnTo>
                  <a:lnTo>
                    <a:pt x="8547" y="16984"/>
                  </a:lnTo>
                  <a:lnTo>
                    <a:pt x="8731" y="16911"/>
                  </a:lnTo>
                  <a:lnTo>
                    <a:pt x="8914" y="16764"/>
                  </a:lnTo>
                  <a:lnTo>
                    <a:pt x="9098" y="16581"/>
                  </a:lnTo>
                  <a:lnTo>
                    <a:pt x="9208" y="16360"/>
                  </a:lnTo>
                  <a:lnTo>
                    <a:pt x="9281" y="16140"/>
                  </a:lnTo>
                  <a:lnTo>
                    <a:pt x="9318" y="15884"/>
                  </a:lnTo>
                  <a:lnTo>
                    <a:pt x="9281" y="15700"/>
                  </a:lnTo>
                  <a:lnTo>
                    <a:pt x="9208" y="15590"/>
                  </a:lnTo>
                  <a:lnTo>
                    <a:pt x="9171" y="15517"/>
                  </a:lnTo>
                  <a:lnTo>
                    <a:pt x="9244" y="15407"/>
                  </a:lnTo>
                  <a:lnTo>
                    <a:pt x="9354" y="15260"/>
                  </a:lnTo>
                  <a:lnTo>
                    <a:pt x="9391" y="15113"/>
                  </a:lnTo>
                  <a:lnTo>
                    <a:pt x="9428" y="15003"/>
                  </a:lnTo>
                  <a:lnTo>
                    <a:pt x="9501" y="14930"/>
                  </a:lnTo>
                  <a:lnTo>
                    <a:pt x="9575" y="14857"/>
                  </a:lnTo>
                  <a:lnTo>
                    <a:pt x="9575" y="14783"/>
                  </a:lnTo>
                  <a:lnTo>
                    <a:pt x="9538" y="14673"/>
                  </a:lnTo>
                  <a:lnTo>
                    <a:pt x="9391" y="14526"/>
                  </a:lnTo>
                  <a:lnTo>
                    <a:pt x="9244" y="14380"/>
                  </a:lnTo>
                  <a:lnTo>
                    <a:pt x="9244" y="14050"/>
                  </a:lnTo>
                  <a:lnTo>
                    <a:pt x="9318" y="13683"/>
                  </a:lnTo>
                  <a:lnTo>
                    <a:pt x="9428" y="13353"/>
                  </a:lnTo>
                  <a:lnTo>
                    <a:pt x="9538" y="13059"/>
                  </a:lnTo>
                  <a:lnTo>
                    <a:pt x="9721" y="12766"/>
                  </a:lnTo>
                  <a:lnTo>
                    <a:pt x="9905" y="12472"/>
                  </a:lnTo>
                  <a:lnTo>
                    <a:pt x="10308" y="11885"/>
                  </a:lnTo>
                  <a:lnTo>
                    <a:pt x="10785" y="11335"/>
                  </a:lnTo>
                  <a:lnTo>
                    <a:pt x="11299" y="10822"/>
                  </a:lnTo>
                  <a:lnTo>
                    <a:pt x="11775" y="10308"/>
                  </a:lnTo>
                  <a:lnTo>
                    <a:pt x="12179" y="9758"/>
                  </a:lnTo>
                  <a:lnTo>
                    <a:pt x="12362" y="9501"/>
                  </a:lnTo>
                  <a:lnTo>
                    <a:pt x="12546" y="9208"/>
                  </a:lnTo>
                  <a:lnTo>
                    <a:pt x="12656" y="8951"/>
                  </a:lnTo>
                  <a:lnTo>
                    <a:pt x="12803" y="8657"/>
                  </a:lnTo>
                  <a:lnTo>
                    <a:pt x="12876" y="8364"/>
                  </a:lnTo>
                  <a:lnTo>
                    <a:pt x="12949" y="8034"/>
                  </a:lnTo>
                  <a:lnTo>
                    <a:pt x="12986" y="7740"/>
                  </a:lnTo>
                  <a:lnTo>
                    <a:pt x="13023" y="7447"/>
                  </a:lnTo>
                  <a:lnTo>
                    <a:pt x="13023" y="6823"/>
                  </a:lnTo>
                  <a:lnTo>
                    <a:pt x="12913" y="6236"/>
                  </a:lnTo>
                  <a:lnTo>
                    <a:pt x="12729" y="5613"/>
                  </a:lnTo>
                  <a:lnTo>
                    <a:pt x="12436" y="5026"/>
                  </a:lnTo>
                  <a:lnTo>
                    <a:pt x="12252" y="4769"/>
                  </a:lnTo>
                  <a:lnTo>
                    <a:pt x="12069" y="4476"/>
                  </a:lnTo>
                  <a:lnTo>
                    <a:pt x="11849" y="4256"/>
                  </a:lnTo>
                  <a:lnTo>
                    <a:pt x="11629" y="3999"/>
                  </a:lnTo>
                  <a:lnTo>
                    <a:pt x="11372" y="3815"/>
                  </a:lnTo>
                  <a:lnTo>
                    <a:pt x="11115" y="3595"/>
                  </a:lnTo>
                  <a:lnTo>
                    <a:pt x="10565" y="3265"/>
                  </a:lnTo>
                  <a:lnTo>
                    <a:pt x="9978" y="3008"/>
                  </a:lnTo>
                  <a:lnTo>
                    <a:pt x="9354" y="2825"/>
                  </a:lnTo>
                  <a:lnTo>
                    <a:pt x="8694" y="2715"/>
                  </a:lnTo>
                  <a:lnTo>
                    <a:pt x="8034" y="267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6"/>
            <p:cNvSpPr/>
            <p:nvPr/>
          </p:nvSpPr>
          <p:spPr>
            <a:xfrm>
              <a:off x="6244725" y="2547975"/>
              <a:ext cx="185275" cy="404450"/>
            </a:xfrm>
            <a:custGeom>
              <a:avLst/>
              <a:gdLst/>
              <a:ahLst/>
              <a:cxnLst/>
              <a:rect l="l" t="t" r="r" b="b"/>
              <a:pathLst>
                <a:path w="7411" h="16178" extrusionOk="0">
                  <a:moveTo>
                    <a:pt x="3339" y="147"/>
                  </a:moveTo>
                  <a:lnTo>
                    <a:pt x="3229" y="441"/>
                  </a:lnTo>
                  <a:lnTo>
                    <a:pt x="3155" y="734"/>
                  </a:lnTo>
                  <a:lnTo>
                    <a:pt x="3119" y="1358"/>
                  </a:lnTo>
                  <a:lnTo>
                    <a:pt x="3082" y="2972"/>
                  </a:lnTo>
                  <a:lnTo>
                    <a:pt x="3119" y="4476"/>
                  </a:lnTo>
                  <a:lnTo>
                    <a:pt x="3119" y="5283"/>
                  </a:lnTo>
                  <a:lnTo>
                    <a:pt x="3119" y="5576"/>
                  </a:lnTo>
                  <a:lnTo>
                    <a:pt x="3155" y="5723"/>
                  </a:lnTo>
                  <a:lnTo>
                    <a:pt x="3229" y="5870"/>
                  </a:lnTo>
                  <a:lnTo>
                    <a:pt x="3265" y="5906"/>
                  </a:lnTo>
                  <a:lnTo>
                    <a:pt x="3339" y="5943"/>
                  </a:lnTo>
                  <a:lnTo>
                    <a:pt x="3375" y="5943"/>
                  </a:lnTo>
                  <a:lnTo>
                    <a:pt x="3449" y="5870"/>
                  </a:lnTo>
                  <a:lnTo>
                    <a:pt x="3486" y="5760"/>
                  </a:lnTo>
                  <a:lnTo>
                    <a:pt x="3522" y="5649"/>
                  </a:lnTo>
                  <a:lnTo>
                    <a:pt x="3522" y="5393"/>
                  </a:lnTo>
                  <a:lnTo>
                    <a:pt x="3522" y="4586"/>
                  </a:lnTo>
                  <a:lnTo>
                    <a:pt x="3486" y="2972"/>
                  </a:lnTo>
                  <a:lnTo>
                    <a:pt x="3522" y="1504"/>
                  </a:lnTo>
                  <a:lnTo>
                    <a:pt x="3522" y="808"/>
                  </a:lnTo>
                  <a:lnTo>
                    <a:pt x="3486" y="477"/>
                  </a:lnTo>
                  <a:lnTo>
                    <a:pt x="3412" y="294"/>
                  </a:lnTo>
                  <a:lnTo>
                    <a:pt x="3375" y="147"/>
                  </a:lnTo>
                  <a:close/>
                  <a:moveTo>
                    <a:pt x="1725" y="1"/>
                  </a:moveTo>
                  <a:lnTo>
                    <a:pt x="1688" y="37"/>
                  </a:lnTo>
                  <a:lnTo>
                    <a:pt x="1615" y="147"/>
                  </a:lnTo>
                  <a:lnTo>
                    <a:pt x="1578" y="294"/>
                  </a:lnTo>
                  <a:lnTo>
                    <a:pt x="1541" y="624"/>
                  </a:lnTo>
                  <a:lnTo>
                    <a:pt x="1578" y="1284"/>
                  </a:lnTo>
                  <a:lnTo>
                    <a:pt x="1615" y="2898"/>
                  </a:lnTo>
                  <a:lnTo>
                    <a:pt x="1725" y="6236"/>
                  </a:lnTo>
                  <a:lnTo>
                    <a:pt x="1761" y="6346"/>
                  </a:lnTo>
                  <a:lnTo>
                    <a:pt x="1798" y="6383"/>
                  </a:lnTo>
                  <a:lnTo>
                    <a:pt x="1872" y="6420"/>
                  </a:lnTo>
                  <a:lnTo>
                    <a:pt x="1945" y="6456"/>
                  </a:lnTo>
                  <a:lnTo>
                    <a:pt x="2018" y="6420"/>
                  </a:lnTo>
                  <a:lnTo>
                    <a:pt x="2092" y="6383"/>
                  </a:lnTo>
                  <a:lnTo>
                    <a:pt x="2165" y="6346"/>
                  </a:lnTo>
                  <a:lnTo>
                    <a:pt x="2165" y="6236"/>
                  </a:lnTo>
                  <a:lnTo>
                    <a:pt x="2165" y="5980"/>
                  </a:lnTo>
                  <a:lnTo>
                    <a:pt x="2165" y="5943"/>
                  </a:lnTo>
                  <a:lnTo>
                    <a:pt x="2055" y="3008"/>
                  </a:lnTo>
                  <a:lnTo>
                    <a:pt x="1982" y="1394"/>
                  </a:lnTo>
                  <a:lnTo>
                    <a:pt x="1945" y="587"/>
                  </a:lnTo>
                  <a:lnTo>
                    <a:pt x="1908" y="294"/>
                  </a:lnTo>
                  <a:lnTo>
                    <a:pt x="1872" y="147"/>
                  </a:lnTo>
                  <a:lnTo>
                    <a:pt x="1761" y="37"/>
                  </a:lnTo>
                  <a:lnTo>
                    <a:pt x="1725" y="1"/>
                  </a:lnTo>
                  <a:close/>
                  <a:moveTo>
                    <a:pt x="4953" y="184"/>
                  </a:moveTo>
                  <a:lnTo>
                    <a:pt x="4879" y="221"/>
                  </a:lnTo>
                  <a:lnTo>
                    <a:pt x="4843" y="257"/>
                  </a:lnTo>
                  <a:lnTo>
                    <a:pt x="4843" y="331"/>
                  </a:lnTo>
                  <a:lnTo>
                    <a:pt x="4769" y="1101"/>
                  </a:lnTo>
                  <a:lnTo>
                    <a:pt x="4733" y="1908"/>
                  </a:lnTo>
                  <a:lnTo>
                    <a:pt x="4733" y="3522"/>
                  </a:lnTo>
                  <a:lnTo>
                    <a:pt x="4733" y="5136"/>
                  </a:lnTo>
                  <a:lnTo>
                    <a:pt x="4696" y="5870"/>
                  </a:lnTo>
                  <a:lnTo>
                    <a:pt x="4696" y="6273"/>
                  </a:lnTo>
                  <a:lnTo>
                    <a:pt x="4769" y="6640"/>
                  </a:lnTo>
                  <a:lnTo>
                    <a:pt x="4806" y="6713"/>
                  </a:lnTo>
                  <a:lnTo>
                    <a:pt x="4916" y="6750"/>
                  </a:lnTo>
                  <a:lnTo>
                    <a:pt x="5026" y="6713"/>
                  </a:lnTo>
                  <a:lnTo>
                    <a:pt x="5100" y="6640"/>
                  </a:lnTo>
                  <a:lnTo>
                    <a:pt x="5173" y="6273"/>
                  </a:lnTo>
                  <a:lnTo>
                    <a:pt x="5173" y="5870"/>
                  </a:lnTo>
                  <a:lnTo>
                    <a:pt x="5136" y="5136"/>
                  </a:lnTo>
                  <a:lnTo>
                    <a:pt x="5136" y="3522"/>
                  </a:lnTo>
                  <a:lnTo>
                    <a:pt x="5173" y="1908"/>
                  </a:lnTo>
                  <a:lnTo>
                    <a:pt x="5136" y="1138"/>
                  </a:lnTo>
                  <a:lnTo>
                    <a:pt x="5100" y="331"/>
                  </a:lnTo>
                  <a:lnTo>
                    <a:pt x="5100" y="257"/>
                  </a:lnTo>
                  <a:lnTo>
                    <a:pt x="5063" y="221"/>
                  </a:lnTo>
                  <a:lnTo>
                    <a:pt x="4953" y="184"/>
                  </a:lnTo>
                  <a:close/>
                  <a:moveTo>
                    <a:pt x="6273" y="2678"/>
                  </a:moveTo>
                  <a:lnTo>
                    <a:pt x="6273" y="2715"/>
                  </a:lnTo>
                  <a:lnTo>
                    <a:pt x="6200" y="3008"/>
                  </a:lnTo>
                  <a:lnTo>
                    <a:pt x="6163" y="3302"/>
                  </a:lnTo>
                  <a:lnTo>
                    <a:pt x="6127" y="3925"/>
                  </a:lnTo>
                  <a:lnTo>
                    <a:pt x="6127" y="5173"/>
                  </a:lnTo>
                  <a:lnTo>
                    <a:pt x="6090" y="7667"/>
                  </a:lnTo>
                  <a:lnTo>
                    <a:pt x="6090" y="7887"/>
                  </a:lnTo>
                  <a:lnTo>
                    <a:pt x="6127" y="7960"/>
                  </a:lnTo>
                  <a:lnTo>
                    <a:pt x="6163" y="8034"/>
                  </a:lnTo>
                  <a:lnTo>
                    <a:pt x="6237" y="8070"/>
                  </a:lnTo>
                  <a:lnTo>
                    <a:pt x="6383" y="8070"/>
                  </a:lnTo>
                  <a:lnTo>
                    <a:pt x="6457" y="8034"/>
                  </a:lnTo>
                  <a:lnTo>
                    <a:pt x="6493" y="7960"/>
                  </a:lnTo>
                  <a:lnTo>
                    <a:pt x="6530" y="7887"/>
                  </a:lnTo>
                  <a:lnTo>
                    <a:pt x="6530" y="5283"/>
                  </a:lnTo>
                  <a:lnTo>
                    <a:pt x="6530" y="3962"/>
                  </a:lnTo>
                  <a:lnTo>
                    <a:pt x="6493" y="3339"/>
                  </a:lnTo>
                  <a:lnTo>
                    <a:pt x="6457" y="3008"/>
                  </a:lnTo>
                  <a:lnTo>
                    <a:pt x="6383" y="2715"/>
                  </a:lnTo>
                  <a:lnTo>
                    <a:pt x="6347" y="2678"/>
                  </a:lnTo>
                  <a:close/>
                  <a:moveTo>
                    <a:pt x="3265" y="7887"/>
                  </a:moveTo>
                  <a:lnTo>
                    <a:pt x="3082" y="8107"/>
                  </a:lnTo>
                  <a:lnTo>
                    <a:pt x="2862" y="8291"/>
                  </a:lnTo>
                  <a:lnTo>
                    <a:pt x="2679" y="8401"/>
                  </a:lnTo>
                  <a:lnTo>
                    <a:pt x="2458" y="8474"/>
                  </a:lnTo>
                  <a:lnTo>
                    <a:pt x="2458" y="8474"/>
                  </a:lnTo>
                  <a:lnTo>
                    <a:pt x="2605" y="8291"/>
                  </a:lnTo>
                  <a:lnTo>
                    <a:pt x="2752" y="8144"/>
                  </a:lnTo>
                  <a:lnTo>
                    <a:pt x="2972" y="7997"/>
                  </a:lnTo>
                  <a:lnTo>
                    <a:pt x="3192" y="7924"/>
                  </a:lnTo>
                  <a:lnTo>
                    <a:pt x="3265" y="7887"/>
                  </a:lnTo>
                  <a:close/>
                  <a:moveTo>
                    <a:pt x="4806" y="9501"/>
                  </a:moveTo>
                  <a:lnTo>
                    <a:pt x="4513" y="9538"/>
                  </a:lnTo>
                  <a:lnTo>
                    <a:pt x="4329" y="9574"/>
                  </a:lnTo>
                  <a:lnTo>
                    <a:pt x="4072" y="9574"/>
                  </a:lnTo>
                  <a:lnTo>
                    <a:pt x="4072" y="9611"/>
                  </a:lnTo>
                  <a:lnTo>
                    <a:pt x="4072" y="9684"/>
                  </a:lnTo>
                  <a:lnTo>
                    <a:pt x="4109" y="9758"/>
                  </a:lnTo>
                  <a:lnTo>
                    <a:pt x="4146" y="9831"/>
                  </a:lnTo>
                  <a:lnTo>
                    <a:pt x="4219" y="9868"/>
                  </a:lnTo>
                  <a:lnTo>
                    <a:pt x="4293" y="9905"/>
                  </a:lnTo>
                  <a:lnTo>
                    <a:pt x="4476" y="9941"/>
                  </a:lnTo>
                  <a:lnTo>
                    <a:pt x="4659" y="9905"/>
                  </a:lnTo>
                  <a:lnTo>
                    <a:pt x="4806" y="9941"/>
                  </a:lnTo>
                  <a:lnTo>
                    <a:pt x="4953" y="9978"/>
                  </a:lnTo>
                  <a:lnTo>
                    <a:pt x="5100" y="10015"/>
                  </a:lnTo>
                  <a:lnTo>
                    <a:pt x="5246" y="10125"/>
                  </a:lnTo>
                  <a:lnTo>
                    <a:pt x="5320" y="10235"/>
                  </a:lnTo>
                  <a:lnTo>
                    <a:pt x="5430" y="10381"/>
                  </a:lnTo>
                  <a:lnTo>
                    <a:pt x="5466" y="10528"/>
                  </a:lnTo>
                  <a:lnTo>
                    <a:pt x="5503" y="10675"/>
                  </a:lnTo>
                  <a:lnTo>
                    <a:pt x="5540" y="10748"/>
                  </a:lnTo>
                  <a:lnTo>
                    <a:pt x="5613" y="10822"/>
                  </a:lnTo>
                  <a:lnTo>
                    <a:pt x="5833" y="10822"/>
                  </a:lnTo>
                  <a:lnTo>
                    <a:pt x="5907" y="10748"/>
                  </a:lnTo>
                  <a:lnTo>
                    <a:pt x="5943" y="10711"/>
                  </a:lnTo>
                  <a:lnTo>
                    <a:pt x="5980" y="10601"/>
                  </a:lnTo>
                  <a:lnTo>
                    <a:pt x="5907" y="10308"/>
                  </a:lnTo>
                  <a:lnTo>
                    <a:pt x="5760" y="10051"/>
                  </a:lnTo>
                  <a:lnTo>
                    <a:pt x="5576" y="9831"/>
                  </a:lnTo>
                  <a:lnTo>
                    <a:pt x="5356" y="9648"/>
                  </a:lnTo>
                  <a:lnTo>
                    <a:pt x="5100" y="9538"/>
                  </a:lnTo>
                  <a:lnTo>
                    <a:pt x="4806" y="9501"/>
                  </a:lnTo>
                  <a:close/>
                  <a:moveTo>
                    <a:pt x="4879" y="8547"/>
                  </a:moveTo>
                  <a:lnTo>
                    <a:pt x="5136" y="8621"/>
                  </a:lnTo>
                  <a:lnTo>
                    <a:pt x="5393" y="8731"/>
                  </a:lnTo>
                  <a:lnTo>
                    <a:pt x="5650" y="8877"/>
                  </a:lnTo>
                  <a:lnTo>
                    <a:pt x="5907" y="9061"/>
                  </a:lnTo>
                  <a:lnTo>
                    <a:pt x="6090" y="9244"/>
                  </a:lnTo>
                  <a:lnTo>
                    <a:pt x="6310" y="9464"/>
                  </a:lnTo>
                  <a:lnTo>
                    <a:pt x="6457" y="9684"/>
                  </a:lnTo>
                  <a:lnTo>
                    <a:pt x="6603" y="9941"/>
                  </a:lnTo>
                  <a:lnTo>
                    <a:pt x="6714" y="10198"/>
                  </a:lnTo>
                  <a:lnTo>
                    <a:pt x="6787" y="10491"/>
                  </a:lnTo>
                  <a:lnTo>
                    <a:pt x="6860" y="10748"/>
                  </a:lnTo>
                  <a:lnTo>
                    <a:pt x="6934" y="11078"/>
                  </a:lnTo>
                  <a:lnTo>
                    <a:pt x="6934" y="11372"/>
                  </a:lnTo>
                  <a:lnTo>
                    <a:pt x="6934" y="11665"/>
                  </a:lnTo>
                  <a:lnTo>
                    <a:pt x="6934" y="11995"/>
                  </a:lnTo>
                  <a:lnTo>
                    <a:pt x="6824" y="12619"/>
                  </a:lnTo>
                  <a:lnTo>
                    <a:pt x="6677" y="13206"/>
                  </a:lnTo>
                  <a:lnTo>
                    <a:pt x="6530" y="13499"/>
                  </a:lnTo>
                  <a:lnTo>
                    <a:pt x="6383" y="13793"/>
                  </a:lnTo>
                  <a:lnTo>
                    <a:pt x="6310" y="13939"/>
                  </a:lnTo>
                  <a:lnTo>
                    <a:pt x="6163" y="14050"/>
                  </a:lnTo>
                  <a:lnTo>
                    <a:pt x="5907" y="14270"/>
                  </a:lnTo>
                  <a:lnTo>
                    <a:pt x="5540" y="14526"/>
                  </a:lnTo>
                  <a:lnTo>
                    <a:pt x="5173" y="14857"/>
                  </a:lnTo>
                  <a:lnTo>
                    <a:pt x="5026" y="14967"/>
                  </a:lnTo>
                  <a:lnTo>
                    <a:pt x="4659" y="15187"/>
                  </a:lnTo>
                  <a:lnTo>
                    <a:pt x="4659" y="15187"/>
                  </a:lnTo>
                  <a:lnTo>
                    <a:pt x="4806" y="14857"/>
                  </a:lnTo>
                  <a:lnTo>
                    <a:pt x="4916" y="14636"/>
                  </a:lnTo>
                  <a:lnTo>
                    <a:pt x="4953" y="14490"/>
                  </a:lnTo>
                  <a:lnTo>
                    <a:pt x="4989" y="14380"/>
                  </a:lnTo>
                  <a:lnTo>
                    <a:pt x="4953" y="14270"/>
                  </a:lnTo>
                  <a:lnTo>
                    <a:pt x="4916" y="14160"/>
                  </a:lnTo>
                  <a:lnTo>
                    <a:pt x="4843" y="14123"/>
                  </a:lnTo>
                  <a:lnTo>
                    <a:pt x="4659" y="14123"/>
                  </a:lnTo>
                  <a:lnTo>
                    <a:pt x="4586" y="14160"/>
                  </a:lnTo>
                  <a:lnTo>
                    <a:pt x="4549" y="14233"/>
                  </a:lnTo>
                  <a:lnTo>
                    <a:pt x="4513" y="14343"/>
                  </a:lnTo>
                  <a:lnTo>
                    <a:pt x="4549" y="14453"/>
                  </a:lnTo>
                  <a:lnTo>
                    <a:pt x="4513" y="14526"/>
                  </a:lnTo>
                  <a:lnTo>
                    <a:pt x="4439" y="14783"/>
                  </a:lnTo>
                  <a:lnTo>
                    <a:pt x="4366" y="15003"/>
                  </a:lnTo>
                  <a:lnTo>
                    <a:pt x="4329" y="15260"/>
                  </a:lnTo>
                  <a:lnTo>
                    <a:pt x="4366" y="15333"/>
                  </a:lnTo>
                  <a:lnTo>
                    <a:pt x="4293" y="15370"/>
                  </a:lnTo>
                  <a:lnTo>
                    <a:pt x="3999" y="15480"/>
                  </a:lnTo>
                  <a:lnTo>
                    <a:pt x="3632" y="15590"/>
                  </a:lnTo>
                  <a:lnTo>
                    <a:pt x="3816" y="15333"/>
                  </a:lnTo>
                  <a:lnTo>
                    <a:pt x="4109" y="14746"/>
                  </a:lnTo>
                  <a:lnTo>
                    <a:pt x="4109" y="14673"/>
                  </a:lnTo>
                  <a:lnTo>
                    <a:pt x="4109" y="14600"/>
                  </a:lnTo>
                  <a:lnTo>
                    <a:pt x="4072" y="14526"/>
                  </a:lnTo>
                  <a:lnTo>
                    <a:pt x="4036" y="14490"/>
                  </a:lnTo>
                  <a:lnTo>
                    <a:pt x="3962" y="14453"/>
                  </a:lnTo>
                  <a:lnTo>
                    <a:pt x="3889" y="14453"/>
                  </a:lnTo>
                  <a:lnTo>
                    <a:pt x="3816" y="14490"/>
                  </a:lnTo>
                  <a:lnTo>
                    <a:pt x="3779" y="14563"/>
                  </a:lnTo>
                  <a:lnTo>
                    <a:pt x="3486" y="15150"/>
                  </a:lnTo>
                  <a:lnTo>
                    <a:pt x="3339" y="15407"/>
                  </a:lnTo>
                  <a:lnTo>
                    <a:pt x="3229" y="15663"/>
                  </a:lnTo>
                  <a:lnTo>
                    <a:pt x="2899" y="15700"/>
                  </a:lnTo>
                  <a:lnTo>
                    <a:pt x="2532" y="15627"/>
                  </a:lnTo>
                  <a:lnTo>
                    <a:pt x="2752" y="15407"/>
                  </a:lnTo>
                  <a:lnTo>
                    <a:pt x="2935" y="15187"/>
                  </a:lnTo>
                  <a:lnTo>
                    <a:pt x="3119" y="14893"/>
                  </a:lnTo>
                  <a:lnTo>
                    <a:pt x="3265" y="14600"/>
                  </a:lnTo>
                  <a:lnTo>
                    <a:pt x="3339" y="14600"/>
                  </a:lnTo>
                  <a:lnTo>
                    <a:pt x="3375" y="14526"/>
                  </a:lnTo>
                  <a:lnTo>
                    <a:pt x="3412" y="14490"/>
                  </a:lnTo>
                  <a:lnTo>
                    <a:pt x="3449" y="14380"/>
                  </a:lnTo>
                  <a:lnTo>
                    <a:pt x="3412" y="14343"/>
                  </a:lnTo>
                  <a:lnTo>
                    <a:pt x="3412" y="14270"/>
                  </a:lnTo>
                  <a:lnTo>
                    <a:pt x="3339" y="14233"/>
                  </a:lnTo>
                  <a:lnTo>
                    <a:pt x="3229" y="14196"/>
                  </a:lnTo>
                  <a:lnTo>
                    <a:pt x="3155" y="14196"/>
                  </a:lnTo>
                  <a:lnTo>
                    <a:pt x="3045" y="14233"/>
                  </a:lnTo>
                  <a:lnTo>
                    <a:pt x="2935" y="14380"/>
                  </a:lnTo>
                  <a:lnTo>
                    <a:pt x="2752" y="14673"/>
                  </a:lnTo>
                  <a:lnTo>
                    <a:pt x="2495" y="15077"/>
                  </a:lnTo>
                  <a:lnTo>
                    <a:pt x="2238" y="15443"/>
                  </a:lnTo>
                  <a:lnTo>
                    <a:pt x="2202" y="15553"/>
                  </a:lnTo>
                  <a:lnTo>
                    <a:pt x="1908" y="15370"/>
                  </a:lnTo>
                  <a:lnTo>
                    <a:pt x="1615" y="15187"/>
                  </a:lnTo>
                  <a:lnTo>
                    <a:pt x="1761" y="15077"/>
                  </a:lnTo>
                  <a:lnTo>
                    <a:pt x="1872" y="14967"/>
                  </a:lnTo>
                  <a:lnTo>
                    <a:pt x="2238" y="14563"/>
                  </a:lnTo>
                  <a:lnTo>
                    <a:pt x="2568" y="14196"/>
                  </a:lnTo>
                  <a:lnTo>
                    <a:pt x="2715" y="13976"/>
                  </a:lnTo>
                  <a:lnTo>
                    <a:pt x="2789" y="13756"/>
                  </a:lnTo>
                  <a:lnTo>
                    <a:pt x="2789" y="13683"/>
                  </a:lnTo>
                  <a:lnTo>
                    <a:pt x="2752" y="13609"/>
                  </a:lnTo>
                  <a:lnTo>
                    <a:pt x="2642" y="13609"/>
                  </a:lnTo>
                  <a:lnTo>
                    <a:pt x="2422" y="13719"/>
                  </a:lnTo>
                  <a:lnTo>
                    <a:pt x="2238" y="13866"/>
                  </a:lnTo>
                  <a:lnTo>
                    <a:pt x="1945" y="14233"/>
                  </a:lnTo>
                  <a:lnTo>
                    <a:pt x="1578" y="14673"/>
                  </a:lnTo>
                  <a:lnTo>
                    <a:pt x="1505" y="14820"/>
                  </a:lnTo>
                  <a:lnTo>
                    <a:pt x="1431" y="15003"/>
                  </a:lnTo>
                  <a:lnTo>
                    <a:pt x="1138" y="14636"/>
                  </a:lnTo>
                  <a:lnTo>
                    <a:pt x="1468" y="14306"/>
                  </a:lnTo>
                  <a:lnTo>
                    <a:pt x="1761" y="13939"/>
                  </a:lnTo>
                  <a:lnTo>
                    <a:pt x="2312" y="13206"/>
                  </a:lnTo>
                  <a:lnTo>
                    <a:pt x="2312" y="13132"/>
                  </a:lnTo>
                  <a:lnTo>
                    <a:pt x="2312" y="13059"/>
                  </a:lnTo>
                  <a:lnTo>
                    <a:pt x="2238" y="12949"/>
                  </a:lnTo>
                  <a:lnTo>
                    <a:pt x="2202" y="12912"/>
                  </a:lnTo>
                  <a:lnTo>
                    <a:pt x="2055" y="12912"/>
                  </a:lnTo>
                  <a:lnTo>
                    <a:pt x="1982" y="12949"/>
                  </a:lnTo>
                  <a:lnTo>
                    <a:pt x="1431" y="13646"/>
                  </a:lnTo>
                  <a:lnTo>
                    <a:pt x="1211" y="14013"/>
                  </a:lnTo>
                  <a:lnTo>
                    <a:pt x="991" y="14380"/>
                  </a:lnTo>
                  <a:lnTo>
                    <a:pt x="844" y="14050"/>
                  </a:lnTo>
                  <a:lnTo>
                    <a:pt x="698" y="13719"/>
                  </a:lnTo>
                  <a:lnTo>
                    <a:pt x="1028" y="13426"/>
                  </a:lnTo>
                  <a:lnTo>
                    <a:pt x="1358" y="13096"/>
                  </a:lnTo>
                  <a:lnTo>
                    <a:pt x="1872" y="12436"/>
                  </a:lnTo>
                  <a:lnTo>
                    <a:pt x="1908" y="12362"/>
                  </a:lnTo>
                  <a:lnTo>
                    <a:pt x="1908" y="12289"/>
                  </a:lnTo>
                  <a:lnTo>
                    <a:pt x="1872" y="12215"/>
                  </a:lnTo>
                  <a:lnTo>
                    <a:pt x="1835" y="12179"/>
                  </a:lnTo>
                  <a:lnTo>
                    <a:pt x="1761" y="12142"/>
                  </a:lnTo>
                  <a:lnTo>
                    <a:pt x="1688" y="12105"/>
                  </a:lnTo>
                  <a:lnTo>
                    <a:pt x="1615" y="12105"/>
                  </a:lnTo>
                  <a:lnTo>
                    <a:pt x="1541" y="12179"/>
                  </a:lnTo>
                  <a:lnTo>
                    <a:pt x="1065" y="12729"/>
                  </a:lnTo>
                  <a:lnTo>
                    <a:pt x="808" y="13022"/>
                  </a:lnTo>
                  <a:lnTo>
                    <a:pt x="624" y="13353"/>
                  </a:lnTo>
                  <a:lnTo>
                    <a:pt x="588" y="13206"/>
                  </a:lnTo>
                  <a:lnTo>
                    <a:pt x="551" y="12876"/>
                  </a:lnTo>
                  <a:lnTo>
                    <a:pt x="771" y="12656"/>
                  </a:lnTo>
                  <a:lnTo>
                    <a:pt x="1028" y="12399"/>
                  </a:lnTo>
                  <a:lnTo>
                    <a:pt x="1321" y="12069"/>
                  </a:lnTo>
                  <a:lnTo>
                    <a:pt x="1468" y="11885"/>
                  </a:lnTo>
                  <a:lnTo>
                    <a:pt x="1505" y="11775"/>
                  </a:lnTo>
                  <a:lnTo>
                    <a:pt x="1505" y="11665"/>
                  </a:lnTo>
                  <a:lnTo>
                    <a:pt x="1505" y="11592"/>
                  </a:lnTo>
                  <a:lnTo>
                    <a:pt x="1468" y="11555"/>
                  </a:lnTo>
                  <a:lnTo>
                    <a:pt x="1395" y="11518"/>
                  </a:lnTo>
                  <a:lnTo>
                    <a:pt x="1358" y="11555"/>
                  </a:lnTo>
                  <a:lnTo>
                    <a:pt x="1175" y="11629"/>
                  </a:lnTo>
                  <a:lnTo>
                    <a:pt x="1028" y="11775"/>
                  </a:lnTo>
                  <a:lnTo>
                    <a:pt x="771" y="12105"/>
                  </a:lnTo>
                  <a:lnTo>
                    <a:pt x="514" y="12436"/>
                  </a:lnTo>
                  <a:lnTo>
                    <a:pt x="514" y="11922"/>
                  </a:lnTo>
                  <a:lnTo>
                    <a:pt x="624" y="11812"/>
                  </a:lnTo>
                  <a:lnTo>
                    <a:pt x="734" y="11702"/>
                  </a:lnTo>
                  <a:lnTo>
                    <a:pt x="808" y="11482"/>
                  </a:lnTo>
                  <a:lnTo>
                    <a:pt x="991" y="11445"/>
                  </a:lnTo>
                  <a:lnTo>
                    <a:pt x="1138" y="11408"/>
                  </a:lnTo>
                  <a:lnTo>
                    <a:pt x="1248" y="11298"/>
                  </a:lnTo>
                  <a:lnTo>
                    <a:pt x="1358" y="11188"/>
                  </a:lnTo>
                  <a:lnTo>
                    <a:pt x="1468" y="11078"/>
                  </a:lnTo>
                  <a:lnTo>
                    <a:pt x="1505" y="10932"/>
                  </a:lnTo>
                  <a:lnTo>
                    <a:pt x="1505" y="10858"/>
                  </a:lnTo>
                  <a:lnTo>
                    <a:pt x="1505" y="10785"/>
                  </a:lnTo>
                  <a:lnTo>
                    <a:pt x="1468" y="10711"/>
                  </a:lnTo>
                  <a:lnTo>
                    <a:pt x="1395" y="10675"/>
                  </a:lnTo>
                  <a:lnTo>
                    <a:pt x="1175" y="10675"/>
                  </a:lnTo>
                  <a:lnTo>
                    <a:pt x="1101" y="10748"/>
                  </a:lnTo>
                  <a:lnTo>
                    <a:pt x="1065" y="10822"/>
                  </a:lnTo>
                  <a:lnTo>
                    <a:pt x="1028" y="10932"/>
                  </a:lnTo>
                  <a:lnTo>
                    <a:pt x="954" y="11005"/>
                  </a:lnTo>
                  <a:lnTo>
                    <a:pt x="844" y="11042"/>
                  </a:lnTo>
                  <a:lnTo>
                    <a:pt x="698" y="11078"/>
                  </a:lnTo>
                  <a:lnTo>
                    <a:pt x="881" y="10785"/>
                  </a:lnTo>
                  <a:lnTo>
                    <a:pt x="954" y="10675"/>
                  </a:lnTo>
                  <a:lnTo>
                    <a:pt x="1101" y="10565"/>
                  </a:lnTo>
                  <a:lnTo>
                    <a:pt x="1211" y="10455"/>
                  </a:lnTo>
                  <a:lnTo>
                    <a:pt x="1395" y="10418"/>
                  </a:lnTo>
                  <a:lnTo>
                    <a:pt x="1541" y="10345"/>
                  </a:lnTo>
                  <a:lnTo>
                    <a:pt x="1725" y="10345"/>
                  </a:lnTo>
                  <a:lnTo>
                    <a:pt x="2092" y="10308"/>
                  </a:lnTo>
                  <a:lnTo>
                    <a:pt x="2422" y="10271"/>
                  </a:lnTo>
                  <a:lnTo>
                    <a:pt x="2715" y="10161"/>
                  </a:lnTo>
                  <a:lnTo>
                    <a:pt x="3009" y="9978"/>
                  </a:lnTo>
                  <a:lnTo>
                    <a:pt x="3229" y="9721"/>
                  </a:lnTo>
                  <a:lnTo>
                    <a:pt x="3412" y="9464"/>
                  </a:lnTo>
                  <a:lnTo>
                    <a:pt x="3559" y="9171"/>
                  </a:lnTo>
                  <a:lnTo>
                    <a:pt x="3706" y="8841"/>
                  </a:lnTo>
                  <a:lnTo>
                    <a:pt x="3706" y="8804"/>
                  </a:lnTo>
                  <a:lnTo>
                    <a:pt x="3706" y="8767"/>
                  </a:lnTo>
                  <a:lnTo>
                    <a:pt x="3926" y="8731"/>
                  </a:lnTo>
                  <a:lnTo>
                    <a:pt x="4146" y="8657"/>
                  </a:lnTo>
                  <a:lnTo>
                    <a:pt x="4366" y="8584"/>
                  </a:lnTo>
                  <a:lnTo>
                    <a:pt x="4586" y="8547"/>
                  </a:lnTo>
                  <a:close/>
                  <a:moveTo>
                    <a:pt x="3265" y="7484"/>
                  </a:moveTo>
                  <a:lnTo>
                    <a:pt x="3009" y="7557"/>
                  </a:lnTo>
                  <a:lnTo>
                    <a:pt x="2789" y="7704"/>
                  </a:lnTo>
                  <a:lnTo>
                    <a:pt x="2568" y="7850"/>
                  </a:lnTo>
                  <a:lnTo>
                    <a:pt x="2422" y="7997"/>
                  </a:lnTo>
                  <a:lnTo>
                    <a:pt x="2275" y="8180"/>
                  </a:lnTo>
                  <a:lnTo>
                    <a:pt x="2165" y="8364"/>
                  </a:lnTo>
                  <a:lnTo>
                    <a:pt x="2092" y="8584"/>
                  </a:lnTo>
                  <a:lnTo>
                    <a:pt x="2018" y="8254"/>
                  </a:lnTo>
                  <a:lnTo>
                    <a:pt x="1945" y="7924"/>
                  </a:lnTo>
                  <a:lnTo>
                    <a:pt x="1872" y="7850"/>
                  </a:lnTo>
                  <a:lnTo>
                    <a:pt x="1835" y="7850"/>
                  </a:lnTo>
                  <a:lnTo>
                    <a:pt x="1761" y="7887"/>
                  </a:lnTo>
                  <a:lnTo>
                    <a:pt x="1688" y="7997"/>
                  </a:lnTo>
                  <a:lnTo>
                    <a:pt x="1651" y="8107"/>
                  </a:lnTo>
                  <a:lnTo>
                    <a:pt x="1615" y="8364"/>
                  </a:lnTo>
                  <a:lnTo>
                    <a:pt x="1651" y="8657"/>
                  </a:lnTo>
                  <a:lnTo>
                    <a:pt x="1725" y="8914"/>
                  </a:lnTo>
                  <a:lnTo>
                    <a:pt x="1872" y="9208"/>
                  </a:lnTo>
                  <a:lnTo>
                    <a:pt x="2055" y="9428"/>
                  </a:lnTo>
                  <a:lnTo>
                    <a:pt x="2275" y="9611"/>
                  </a:lnTo>
                  <a:lnTo>
                    <a:pt x="2495" y="9758"/>
                  </a:lnTo>
                  <a:lnTo>
                    <a:pt x="2312" y="9831"/>
                  </a:lnTo>
                  <a:lnTo>
                    <a:pt x="2128" y="9868"/>
                  </a:lnTo>
                  <a:lnTo>
                    <a:pt x="1688" y="9868"/>
                  </a:lnTo>
                  <a:lnTo>
                    <a:pt x="1468" y="9905"/>
                  </a:lnTo>
                  <a:lnTo>
                    <a:pt x="1248" y="9941"/>
                  </a:lnTo>
                  <a:lnTo>
                    <a:pt x="1065" y="10015"/>
                  </a:lnTo>
                  <a:lnTo>
                    <a:pt x="881" y="10125"/>
                  </a:lnTo>
                  <a:lnTo>
                    <a:pt x="588" y="10381"/>
                  </a:lnTo>
                  <a:lnTo>
                    <a:pt x="441" y="10528"/>
                  </a:lnTo>
                  <a:lnTo>
                    <a:pt x="331" y="10711"/>
                  </a:lnTo>
                  <a:lnTo>
                    <a:pt x="221" y="10932"/>
                  </a:lnTo>
                  <a:lnTo>
                    <a:pt x="147" y="11115"/>
                  </a:lnTo>
                  <a:lnTo>
                    <a:pt x="37" y="11592"/>
                  </a:lnTo>
                  <a:lnTo>
                    <a:pt x="1" y="12069"/>
                  </a:lnTo>
                  <a:lnTo>
                    <a:pt x="1" y="12546"/>
                  </a:lnTo>
                  <a:lnTo>
                    <a:pt x="74" y="13022"/>
                  </a:lnTo>
                  <a:lnTo>
                    <a:pt x="147" y="13463"/>
                  </a:lnTo>
                  <a:lnTo>
                    <a:pt x="258" y="13903"/>
                  </a:lnTo>
                  <a:lnTo>
                    <a:pt x="404" y="14270"/>
                  </a:lnTo>
                  <a:lnTo>
                    <a:pt x="588" y="14673"/>
                  </a:lnTo>
                  <a:lnTo>
                    <a:pt x="844" y="15040"/>
                  </a:lnTo>
                  <a:lnTo>
                    <a:pt x="1101" y="15333"/>
                  </a:lnTo>
                  <a:lnTo>
                    <a:pt x="1431" y="15627"/>
                  </a:lnTo>
                  <a:lnTo>
                    <a:pt x="1761" y="15847"/>
                  </a:lnTo>
                  <a:lnTo>
                    <a:pt x="2165" y="16030"/>
                  </a:lnTo>
                  <a:lnTo>
                    <a:pt x="2568" y="16140"/>
                  </a:lnTo>
                  <a:lnTo>
                    <a:pt x="2789" y="16177"/>
                  </a:lnTo>
                  <a:lnTo>
                    <a:pt x="3009" y="16177"/>
                  </a:lnTo>
                  <a:lnTo>
                    <a:pt x="3486" y="16140"/>
                  </a:lnTo>
                  <a:lnTo>
                    <a:pt x="3926" y="16030"/>
                  </a:lnTo>
                  <a:lnTo>
                    <a:pt x="4329" y="15884"/>
                  </a:lnTo>
                  <a:lnTo>
                    <a:pt x="4696" y="15700"/>
                  </a:lnTo>
                  <a:lnTo>
                    <a:pt x="5100" y="15517"/>
                  </a:lnTo>
                  <a:lnTo>
                    <a:pt x="5430" y="15297"/>
                  </a:lnTo>
                  <a:lnTo>
                    <a:pt x="5613" y="15150"/>
                  </a:lnTo>
                  <a:lnTo>
                    <a:pt x="5723" y="15003"/>
                  </a:lnTo>
                  <a:lnTo>
                    <a:pt x="6310" y="14490"/>
                  </a:lnTo>
                  <a:lnTo>
                    <a:pt x="6567" y="14270"/>
                  </a:lnTo>
                  <a:lnTo>
                    <a:pt x="6714" y="14160"/>
                  </a:lnTo>
                  <a:lnTo>
                    <a:pt x="6787" y="14013"/>
                  </a:lnTo>
                  <a:lnTo>
                    <a:pt x="6970" y="13683"/>
                  </a:lnTo>
                  <a:lnTo>
                    <a:pt x="7117" y="13316"/>
                  </a:lnTo>
                  <a:lnTo>
                    <a:pt x="7227" y="12949"/>
                  </a:lnTo>
                  <a:lnTo>
                    <a:pt x="7300" y="12619"/>
                  </a:lnTo>
                  <a:lnTo>
                    <a:pt x="7374" y="12252"/>
                  </a:lnTo>
                  <a:lnTo>
                    <a:pt x="7410" y="11885"/>
                  </a:lnTo>
                  <a:lnTo>
                    <a:pt x="7410" y="11518"/>
                  </a:lnTo>
                  <a:lnTo>
                    <a:pt x="7374" y="11152"/>
                  </a:lnTo>
                  <a:lnTo>
                    <a:pt x="7337" y="10785"/>
                  </a:lnTo>
                  <a:lnTo>
                    <a:pt x="7264" y="10418"/>
                  </a:lnTo>
                  <a:lnTo>
                    <a:pt x="7154" y="10125"/>
                  </a:lnTo>
                  <a:lnTo>
                    <a:pt x="7007" y="9794"/>
                  </a:lnTo>
                  <a:lnTo>
                    <a:pt x="6860" y="9538"/>
                  </a:lnTo>
                  <a:lnTo>
                    <a:pt x="6677" y="9244"/>
                  </a:lnTo>
                  <a:lnTo>
                    <a:pt x="6457" y="8987"/>
                  </a:lnTo>
                  <a:lnTo>
                    <a:pt x="6237" y="8767"/>
                  </a:lnTo>
                  <a:lnTo>
                    <a:pt x="5980" y="8584"/>
                  </a:lnTo>
                  <a:lnTo>
                    <a:pt x="5686" y="8401"/>
                  </a:lnTo>
                  <a:lnTo>
                    <a:pt x="5393" y="8291"/>
                  </a:lnTo>
                  <a:lnTo>
                    <a:pt x="5100" y="8180"/>
                  </a:lnTo>
                  <a:lnTo>
                    <a:pt x="4769" y="8144"/>
                  </a:lnTo>
                  <a:lnTo>
                    <a:pt x="4476" y="8144"/>
                  </a:lnTo>
                  <a:lnTo>
                    <a:pt x="4219" y="8180"/>
                  </a:lnTo>
                  <a:lnTo>
                    <a:pt x="3926" y="8291"/>
                  </a:lnTo>
                  <a:lnTo>
                    <a:pt x="3816" y="8364"/>
                  </a:lnTo>
                  <a:lnTo>
                    <a:pt x="3706" y="8437"/>
                  </a:lnTo>
                  <a:lnTo>
                    <a:pt x="3632" y="8547"/>
                  </a:lnTo>
                  <a:lnTo>
                    <a:pt x="3559" y="8657"/>
                  </a:lnTo>
                  <a:lnTo>
                    <a:pt x="3559" y="8694"/>
                  </a:lnTo>
                  <a:lnTo>
                    <a:pt x="3522" y="8731"/>
                  </a:lnTo>
                  <a:lnTo>
                    <a:pt x="3486" y="8767"/>
                  </a:lnTo>
                  <a:lnTo>
                    <a:pt x="3192" y="9171"/>
                  </a:lnTo>
                  <a:lnTo>
                    <a:pt x="3009" y="9354"/>
                  </a:lnTo>
                  <a:lnTo>
                    <a:pt x="2825" y="9538"/>
                  </a:lnTo>
                  <a:lnTo>
                    <a:pt x="2789" y="9464"/>
                  </a:lnTo>
                  <a:lnTo>
                    <a:pt x="2458" y="9171"/>
                  </a:lnTo>
                  <a:lnTo>
                    <a:pt x="2348" y="9024"/>
                  </a:lnTo>
                  <a:lnTo>
                    <a:pt x="2202" y="8877"/>
                  </a:lnTo>
                  <a:lnTo>
                    <a:pt x="2275" y="8877"/>
                  </a:lnTo>
                  <a:lnTo>
                    <a:pt x="2312" y="8841"/>
                  </a:lnTo>
                  <a:lnTo>
                    <a:pt x="2532" y="8841"/>
                  </a:lnTo>
                  <a:lnTo>
                    <a:pt x="2715" y="8804"/>
                  </a:lnTo>
                  <a:lnTo>
                    <a:pt x="2899" y="8731"/>
                  </a:lnTo>
                  <a:lnTo>
                    <a:pt x="3045" y="8621"/>
                  </a:lnTo>
                  <a:lnTo>
                    <a:pt x="3265" y="8474"/>
                  </a:lnTo>
                  <a:lnTo>
                    <a:pt x="3486" y="8254"/>
                  </a:lnTo>
                  <a:lnTo>
                    <a:pt x="3669" y="8034"/>
                  </a:lnTo>
                  <a:lnTo>
                    <a:pt x="3816" y="7814"/>
                  </a:lnTo>
                  <a:lnTo>
                    <a:pt x="3852" y="7740"/>
                  </a:lnTo>
                  <a:lnTo>
                    <a:pt x="3852" y="7667"/>
                  </a:lnTo>
                  <a:lnTo>
                    <a:pt x="3779" y="7557"/>
                  </a:lnTo>
                  <a:lnTo>
                    <a:pt x="3669" y="7484"/>
                  </a:lnTo>
                  <a:lnTo>
                    <a:pt x="3596" y="7484"/>
                  </a:lnTo>
                  <a:lnTo>
                    <a:pt x="3522" y="7520"/>
                  </a:lnTo>
                  <a:lnTo>
                    <a:pt x="3412" y="7484"/>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6"/>
            <p:cNvSpPr/>
            <p:nvPr/>
          </p:nvSpPr>
          <p:spPr>
            <a:xfrm>
              <a:off x="6823375" y="1978500"/>
              <a:ext cx="365025" cy="447525"/>
            </a:xfrm>
            <a:custGeom>
              <a:avLst/>
              <a:gdLst/>
              <a:ahLst/>
              <a:cxnLst/>
              <a:rect l="l" t="t" r="r" b="b"/>
              <a:pathLst>
                <a:path w="14601" h="17901" extrusionOk="0">
                  <a:moveTo>
                    <a:pt x="10492" y="4329"/>
                  </a:moveTo>
                  <a:lnTo>
                    <a:pt x="10859" y="4769"/>
                  </a:lnTo>
                  <a:lnTo>
                    <a:pt x="10712" y="4769"/>
                  </a:lnTo>
                  <a:lnTo>
                    <a:pt x="10712" y="4696"/>
                  </a:lnTo>
                  <a:lnTo>
                    <a:pt x="10675" y="4622"/>
                  </a:lnTo>
                  <a:lnTo>
                    <a:pt x="10639" y="4622"/>
                  </a:lnTo>
                  <a:lnTo>
                    <a:pt x="10602" y="4549"/>
                  </a:lnTo>
                  <a:lnTo>
                    <a:pt x="10565" y="4512"/>
                  </a:lnTo>
                  <a:lnTo>
                    <a:pt x="10455" y="4475"/>
                  </a:lnTo>
                  <a:lnTo>
                    <a:pt x="10345" y="4512"/>
                  </a:lnTo>
                  <a:lnTo>
                    <a:pt x="10308" y="4549"/>
                  </a:lnTo>
                  <a:lnTo>
                    <a:pt x="10272" y="4622"/>
                  </a:lnTo>
                  <a:lnTo>
                    <a:pt x="10272" y="4696"/>
                  </a:lnTo>
                  <a:lnTo>
                    <a:pt x="10052" y="4622"/>
                  </a:lnTo>
                  <a:lnTo>
                    <a:pt x="10492" y="4329"/>
                  </a:lnTo>
                  <a:close/>
                  <a:moveTo>
                    <a:pt x="6897" y="3448"/>
                  </a:moveTo>
                  <a:lnTo>
                    <a:pt x="7044" y="3485"/>
                  </a:lnTo>
                  <a:lnTo>
                    <a:pt x="7227" y="3522"/>
                  </a:lnTo>
                  <a:lnTo>
                    <a:pt x="7374" y="3595"/>
                  </a:lnTo>
                  <a:lnTo>
                    <a:pt x="7484" y="3705"/>
                  </a:lnTo>
                  <a:lnTo>
                    <a:pt x="7521" y="3815"/>
                  </a:lnTo>
                  <a:lnTo>
                    <a:pt x="7521" y="3889"/>
                  </a:lnTo>
                  <a:lnTo>
                    <a:pt x="7484" y="3999"/>
                  </a:lnTo>
                  <a:lnTo>
                    <a:pt x="7447" y="4109"/>
                  </a:lnTo>
                  <a:lnTo>
                    <a:pt x="7264" y="4292"/>
                  </a:lnTo>
                  <a:lnTo>
                    <a:pt x="7154" y="4439"/>
                  </a:lnTo>
                  <a:lnTo>
                    <a:pt x="6934" y="4732"/>
                  </a:lnTo>
                  <a:lnTo>
                    <a:pt x="6714" y="4952"/>
                  </a:lnTo>
                  <a:lnTo>
                    <a:pt x="6494" y="5099"/>
                  </a:lnTo>
                  <a:lnTo>
                    <a:pt x="6384" y="5136"/>
                  </a:lnTo>
                  <a:lnTo>
                    <a:pt x="6310" y="5136"/>
                  </a:lnTo>
                  <a:lnTo>
                    <a:pt x="6237" y="5062"/>
                  </a:lnTo>
                  <a:lnTo>
                    <a:pt x="6200" y="4989"/>
                  </a:lnTo>
                  <a:lnTo>
                    <a:pt x="6163" y="4806"/>
                  </a:lnTo>
                  <a:lnTo>
                    <a:pt x="6163" y="4659"/>
                  </a:lnTo>
                  <a:lnTo>
                    <a:pt x="6163" y="4145"/>
                  </a:lnTo>
                  <a:lnTo>
                    <a:pt x="6127" y="3595"/>
                  </a:lnTo>
                  <a:lnTo>
                    <a:pt x="6273" y="3522"/>
                  </a:lnTo>
                  <a:lnTo>
                    <a:pt x="6420" y="3485"/>
                  </a:lnTo>
                  <a:lnTo>
                    <a:pt x="6567" y="3448"/>
                  </a:lnTo>
                  <a:close/>
                  <a:moveTo>
                    <a:pt x="6457" y="3118"/>
                  </a:moveTo>
                  <a:lnTo>
                    <a:pt x="6237" y="3192"/>
                  </a:lnTo>
                  <a:lnTo>
                    <a:pt x="6017" y="3265"/>
                  </a:lnTo>
                  <a:lnTo>
                    <a:pt x="5833" y="3375"/>
                  </a:lnTo>
                  <a:lnTo>
                    <a:pt x="5723" y="3558"/>
                  </a:lnTo>
                  <a:lnTo>
                    <a:pt x="5723" y="3632"/>
                  </a:lnTo>
                  <a:lnTo>
                    <a:pt x="5760" y="3668"/>
                  </a:lnTo>
                  <a:lnTo>
                    <a:pt x="5797" y="3705"/>
                  </a:lnTo>
                  <a:lnTo>
                    <a:pt x="5870" y="3705"/>
                  </a:lnTo>
                  <a:lnTo>
                    <a:pt x="5980" y="3668"/>
                  </a:lnTo>
                  <a:lnTo>
                    <a:pt x="5943" y="4219"/>
                  </a:lnTo>
                  <a:lnTo>
                    <a:pt x="5943" y="4769"/>
                  </a:lnTo>
                  <a:lnTo>
                    <a:pt x="5943" y="4952"/>
                  </a:lnTo>
                  <a:lnTo>
                    <a:pt x="5980" y="5099"/>
                  </a:lnTo>
                  <a:lnTo>
                    <a:pt x="6053" y="5209"/>
                  </a:lnTo>
                  <a:lnTo>
                    <a:pt x="6163" y="5319"/>
                  </a:lnTo>
                  <a:lnTo>
                    <a:pt x="6237" y="5393"/>
                  </a:lnTo>
                  <a:lnTo>
                    <a:pt x="6530" y="5393"/>
                  </a:lnTo>
                  <a:lnTo>
                    <a:pt x="6714" y="5282"/>
                  </a:lnTo>
                  <a:lnTo>
                    <a:pt x="6897" y="5136"/>
                  </a:lnTo>
                  <a:lnTo>
                    <a:pt x="7227" y="4806"/>
                  </a:lnTo>
                  <a:lnTo>
                    <a:pt x="7447" y="4512"/>
                  </a:lnTo>
                  <a:lnTo>
                    <a:pt x="7594" y="4329"/>
                  </a:lnTo>
                  <a:lnTo>
                    <a:pt x="7741" y="4182"/>
                  </a:lnTo>
                  <a:lnTo>
                    <a:pt x="7814" y="3962"/>
                  </a:lnTo>
                  <a:lnTo>
                    <a:pt x="7851" y="3852"/>
                  </a:lnTo>
                  <a:lnTo>
                    <a:pt x="7851" y="3742"/>
                  </a:lnTo>
                  <a:lnTo>
                    <a:pt x="7777" y="3595"/>
                  </a:lnTo>
                  <a:lnTo>
                    <a:pt x="7667" y="3448"/>
                  </a:lnTo>
                  <a:lnTo>
                    <a:pt x="7521" y="3302"/>
                  </a:lnTo>
                  <a:lnTo>
                    <a:pt x="7374" y="3228"/>
                  </a:lnTo>
                  <a:lnTo>
                    <a:pt x="7190" y="3155"/>
                  </a:lnTo>
                  <a:lnTo>
                    <a:pt x="6970" y="3118"/>
                  </a:lnTo>
                  <a:close/>
                  <a:moveTo>
                    <a:pt x="2789" y="3522"/>
                  </a:moveTo>
                  <a:lnTo>
                    <a:pt x="2935" y="3668"/>
                  </a:lnTo>
                  <a:lnTo>
                    <a:pt x="3082" y="3779"/>
                  </a:lnTo>
                  <a:lnTo>
                    <a:pt x="3449" y="3925"/>
                  </a:lnTo>
                  <a:lnTo>
                    <a:pt x="3632" y="3999"/>
                  </a:lnTo>
                  <a:lnTo>
                    <a:pt x="3669" y="4072"/>
                  </a:lnTo>
                  <a:lnTo>
                    <a:pt x="3706" y="4145"/>
                  </a:lnTo>
                  <a:lnTo>
                    <a:pt x="3706" y="4219"/>
                  </a:lnTo>
                  <a:lnTo>
                    <a:pt x="3742" y="4255"/>
                  </a:lnTo>
                  <a:lnTo>
                    <a:pt x="3779" y="4292"/>
                  </a:lnTo>
                  <a:lnTo>
                    <a:pt x="3852" y="4329"/>
                  </a:lnTo>
                  <a:lnTo>
                    <a:pt x="4036" y="4402"/>
                  </a:lnTo>
                  <a:lnTo>
                    <a:pt x="4219" y="4475"/>
                  </a:lnTo>
                  <a:lnTo>
                    <a:pt x="4403" y="4586"/>
                  </a:lnTo>
                  <a:lnTo>
                    <a:pt x="4549" y="4696"/>
                  </a:lnTo>
                  <a:lnTo>
                    <a:pt x="4843" y="5026"/>
                  </a:lnTo>
                  <a:lnTo>
                    <a:pt x="5100" y="5319"/>
                  </a:lnTo>
                  <a:lnTo>
                    <a:pt x="4770" y="5356"/>
                  </a:lnTo>
                  <a:lnTo>
                    <a:pt x="4476" y="5356"/>
                  </a:lnTo>
                  <a:lnTo>
                    <a:pt x="3816" y="5319"/>
                  </a:lnTo>
                  <a:lnTo>
                    <a:pt x="3486" y="5319"/>
                  </a:lnTo>
                  <a:lnTo>
                    <a:pt x="3156" y="5393"/>
                  </a:lnTo>
                  <a:lnTo>
                    <a:pt x="2972" y="5466"/>
                  </a:lnTo>
                  <a:lnTo>
                    <a:pt x="2789" y="5576"/>
                  </a:lnTo>
                  <a:lnTo>
                    <a:pt x="2605" y="5649"/>
                  </a:lnTo>
                  <a:lnTo>
                    <a:pt x="2495" y="5686"/>
                  </a:lnTo>
                  <a:lnTo>
                    <a:pt x="2349" y="5686"/>
                  </a:lnTo>
                  <a:lnTo>
                    <a:pt x="2312" y="5723"/>
                  </a:lnTo>
                  <a:lnTo>
                    <a:pt x="2275" y="5796"/>
                  </a:lnTo>
                  <a:lnTo>
                    <a:pt x="2275" y="5833"/>
                  </a:lnTo>
                  <a:lnTo>
                    <a:pt x="2349" y="6676"/>
                  </a:lnTo>
                  <a:lnTo>
                    <a:pt x="2128" y="6493"/>
                  </a:lnTo>
                  <a:lnTo>
                    <a:pt x="1908" y="6383"/>
                  </a:lnTo>
                  <a:lnTo>
                    <a:pt x="1908" y="6126"/>
                  </a:lnTo>
                  <a:lnTo>
                    <a:pt x="1835" y="5906"/>
                  </a:lnTo>
                  <a:lnTo>
                    <a:pt x="1725" y="5796"/>
                  </a:lnTo>
                  <a:lnTo>
                    <a:pt x="1578" y="5723"/>
                  </a:lnTo>
                  <a:lnTo>
                    <a:pt x="1285" y="5649"/>
                  </a:lnTo>
                  <a:lnTo>
                    <a:pt x="1101" y="5649"/>
                  </a:lnTo>
                  <a:lnTo>
                    <a:pt x="918" y="5686"/>
                  </a:lnTo>
                  <a:lnTo>
                    <a:pt x="918" y="5686"/>
                  </a:lnTo>
                  <a:lnTo>
                    <a:pt x="1101" y="5356"/>
                  </a:lnTo>
                  <a:lnTo>
                    <a:pt x="1285" y="5026"/>
                  </a:lnTo>
                  <a:lnTo>
                    <a:pt x="1468" y="4732"/>
                  </a:lnTo>
                  <a:lnTo>
                    <a:pt x="1688" y="4439"/>
                  </a:lnTo>
                  <a:lnTo>
                    <a:pt x="1945" y="4182"/>
                  </a:lnTo>
                  <a:lnTo>
                    <a:pt x="2202" y="3962"/>
                  </a:lnTo>
                  <a:lnTo>
                    <a:pt x="2495" y="3742"/>
                  </a:lnTo>
                  <a:lnTo>
                    <a:pt x="2789" y="3522"/>
                  </a:lnTo>
                  <a:close/>
                  <a:moveTo>
                    <a:pt x="10639" y="7520"/>
                  </a:moveTo>
                  <a:lnTo>
                    <a:pt x="11042" y="7703"/>
                  </a:lnTo>
                  <a:lnTo>
                    <a:pt x="11336" y="7850"/>
                  </a:lnTo>
                  <a:lnTo>
                    <a:pt x="11482" y="7924"/>
                  </a:lnTo>
                  <a:lnTo>
                    <a:pt x="11629" y="7960"/>
                  </a:lnTo>
                  <a:lnTo>
                    <a:pt x="11556" y="8254"/>
                  </a:lnTo>
                  <a:lnTo>
                    <a:pt x="11225" y="8107"/>
                  </a:lnTo>
                  <a:lnTo>
                    <a:pt x="10895" y="7960"/>
                  </a:lnTo>
                  <a:lnTo>
                    <a:pt x="10785" y="7887"/>
                  </a:lnTo>
                  <a:lnTo>
                    <a:pt x="10639" y="7520"/>
                  </a:lnTo>
                  <a:close/>
                  <a:moveTo>
                    <a:pt x="10272" y="8070"/>
                  </a:moveTo>
                  <a:lnTo>
                    <a:pt x="10382" y="8144"/>
                  </a:lnTo>
                  <a:lnTo>
                    <a:pt x="10529" y="8217"/>
                  </a:lnTo>
                  <a:lnTo>
                    <a:pt x="10565" y="8327"/>
                  </a:lnTo>
                  <a:lnTo>
                    <a:pt x="10602" y="8400"/>
                  </a:lnTo>
                  <a:lnTo>
                    <a:pt x="10712" y="8437"/>
                  </a:lnTo>
                  <a:lnTo>
                    <a:pt x="10932" y="8510"/>
                  </a:lnTo>
                  <a:lnTo>
                    <a:pt x="11042" y="8547"/>
                  </a:lnTo>
                  <a:lnTo>
                    <a:pt x="11042" y="8584"/>
                  </a:lnTo>
                  <a:lnTo>
                    <a:pt x="11042" y="8657"/>
                  </a:lnTo>
                  <a:lnTo>
                    <a:pt x="11079" y="8731"/>
                  </a:lnTo>
                  <a:lnTo>
                    <a:pt x="11152" y="8804"/>
                  </a:lnTo>
                  <a:lnTo>
                    <a:pt x="11336" y="8841"/>
                  </a:lnTo>
                  <a:lnTo>
                    <a:pt x="11152" y="9244"/>
                  </a:lnTo>
                  <a:lnTo>
                    <a:pt x="11079" y="9171"/>
                  </a:lnTo>
                  <a:lnTo>
                    <a:pt x="10602" y="8767"/>
                  </a:lnTo>
                  <a:lnTo>
                    <a:pt x="10602" y="8547"/>
                  </a:lnTo>
                  <a:lnTo>
                    <a:pt x="10565" y="8364"/>
                  </a:lnTo>
                  <a:lnTo>
                    <a:pt x="10492" y="8254"/>
                  </a:lnTo>
                  <a:lnTo>
                    <a:pt x="10345" y="8180"/>
                  </a:lnTo>
                  <a:lnTo>
                    <a:pt x="10272" y="8070"/>
                  </a:lnTo>
                  <a:close/>
                  <a:moveTo>
                    <a:pt x="9135" y="4806"/>
                  </a:moveTo>
                  <a:lnTo>
                    <a:pt x="9501" y="4842"/>
                  </a:lnTo>
                  <a:lnTo>
                    <a:pt x="9575" y="4879"/>
                  </a:lnTo>
                  <a:lnTo>
                    <a:pt x="9611" y="4842"/>
                  </a:lnTo>
                  <a:lnTo>
                    <a:pt x="9905" y="4916"/>
                  </a:lnTo>
                  <a:lnTo>
                    <a:pt x="10198" y="5026"/>
                  </a:lnTo>
                  <a:lnTo>
                    <a:pt x="10015" y="5246"/>
                  </a:lnTo>
                  <a:lnTo>
                    <a:pt x="10015" y="5319"/>
                  </a:lnTo>
                  <a:lnTo>
                    <a:pt x="10052" y="5393"/>
                  </a:lnTo>
                  <a:lnTo>
                    <a:pt x="10125" y="5429"/>
                  </a:lnTo>
                  <a:lnTo>
                    <a:pt x="10198" y="5429"/>
                  </a:lnTo>
                  <a:lnTo>
                    <a:pt x="10418" y="5319"/>
                  </a:lnTo>
                  <a:lnTo>
                    <a:pt x="10639" y="5246"/>
                  </a:lnTo>
                  <a:lnTo>
                    <a:pt x="10859" y="5209"/>
                  </a:lnTo>
                  <a:lnTo>
                    <a:pt x="11115" y="5172"/>
                  </a:lnTo>
                  <a:lnTo>
                    <a:pt x="11336" y="5613"/>
                  </a:lnTo>
                  <a:lnTo>
                    <a:pt x="10859" y="5723"/>
                  </a:lnTo>
                  <a:lnTo>
                    <a:pt x="10602" y="5796"/>
                  </a:lnTo>
                  <a:lnTo>
                    <a:pt x="10382" y="5906"/>
                  </a:lnTo>
                  <a:lnTo>
                    <a:pt x="10345" y="5943"/>
                  </a:lnTo>
                  <a:lnTo>
                    <a:pt x="10345" y="5979"/>
                  </a:lnTo>
                  <a:lnTo>
                    <a:pt x="10345" y="6016"/>
                  </a:lnTo>
                  <a:lnTo>
                    <a:pt x="10382" y="6053"/>
                  </a:lnTo>
                  <a:lnTo>
                    <a:pt x="10639" y="6126"/>
                  </a:lnTo>
                  <a:lnTo>
                    <a:pt x="10932" y="6126"/>
                  </a:lnTo>
                  <a:lnTo>
                    <a:pt x="11225" y="6089"/>
                  </a:lnTo>
                  <a:lnTo>
                    <a:pt x="11482" y="6016"/>
                  </a:lnTo>
                  <a:lnTo>
                    <a:pt x="11629" y="6566"/>
                  </a:lnTo>
                  <a:lnTo>
                    <a:pt x="11666" y="6640"/>
                  </a:lnTo>
                  <a:lnTo>
                    <a:pt x="11666" y="6640"/>
                  </a:lnTo>
                  <a:lnTo>
                    <a:pt x="11262" y="6530"/>
                  </a:lnTo>
                  <a:lnTo>
                    <a:pt x="10932" y="6456"/>
                  </a:lnTo>
                  <a:lnTo>
                    <a:pt x="10749" y="6420"/>
                  </a:lnTo>
                  <a:lnTo>
                    <a:pt x="10565" y="6456"/>
                  </a:lnTo>
                  <a:lnTo>
                    <a:pt x="10529" y="6456"/>
                  </a:lnTo>
                  <a:lnTo>
                    <a:pt x="10565" y="6530"/>
                  </a:lnTo>
                  <a:lnTo>
                    <a:pt x="10712" y="6640"/>
                  </a:lnTo>
                  <a:lnTo>
                    <a:pt x="10895" y="6750"/>
                  </a:lnTo>
                  <a:lnTo>
                    <a:pt x="11336" y="6933"/>
                  </a:lnTo>
                  <a:lnTo>
                    <a:pt x="11702" y="7043"/>
                  </a:lnTo>
                  <a:lnTo>
                    <a:pt x="11666" y="7593"/>
                  </a:lnTo>
                  <a:lnTo>
                    <a:pt x="11482" y="7520"/>
                  </a:lnTo>
                  <a:lnTo>
                    <a:pt x="11299" y="7447"/>
                  </a:lnTo>
                  <a:lnTo>
                    <a:pt x="10785" y="7227"/>
                  </a:lnTo>
                  <a:lnTo>
                    <a:pt x="10529" y="7153"/>
                  </a:lnTo>
                  <a:lnTo>
                    <a:pt x="10235" y="7117"/>
                  </a:lnTo>
                  <a:lnTo>
                    <a:pt x="10198" y="7117"/>
                  </a:lnTo>
                  <a:lnTo>
                    <a:pt x="10198" y="7153"/>
                  </a:lnTo>
                  <a:lnTo>
                    <a:pt x="10198" y="7190"/>
                  </a:lnTo>
                  <a:lnTo>
                    <a:pt x="10198" y="7227"/>
                  </a:lnTo>
                  <a:lnTo>
                    <a:pt x="10492" y="7410"/>
                  </a:lnTo>
                  <a:lnTo>
                    <a:pt x="10418" y="7447"/>
                  </a:lnTo>
                  <a:lnTo>
                    <a:pt x="10015" y="7593"/>
                  </a:lnTo>
                  <a:lnTo>
                    <a:pt x="9905" y="7483"/>
                  </a:lnTo>
                  <a:lnTo>
                    <a:pt x="9832" y="7447"/>
                  </a:lnTo>
                  <a:lnTo>
                    <a:pt x="9795" y="7483"/>
                  </a:lnTo>
                  <a:lnTo>
                    <a:pt x="9758" y="7520"/>
                  </a:lnTo>
                  <a:lnTo>
                    <a:pt x="9722" y="7557"/>
                  </a:lnTo>
                  <a:lnTo>
                    <a:pt x="9722" y="7703"/>
                  </a:lnTo>
                  <a:lnTo>
                    <a:pt x="9685" y="7740"/>
                  </a:lnTo>
                  <a:lnTo>
                    <a:pt x="9685" y="7813"/>
                  </a:lnTo>
                  <a:lnTo>
                    <a:pt x="9722" y="7924"/>
                  </a:lnTo>
                  <a:lnTo>
                    <a:pt x="9942" y="8180"/>
                  </a:lnTo>
                  <a:lnTo>
                    <a:pt x="9611" y="7960"/>
                  </a:lnTo>
                  <a:lnTo>
                    <a:pt x="9281" y="7777"/>
                  </a:lnTo>
                  <a:lnTo>
                    <a:pt x="9245" y="7777"/>
                  </a:lnTo>
                  <a:lnTo>
                    <a:pt x="9208" y="7813"/>
                  </a:lnTo>
                  <a:lnTo>
                    <a:pt x="9171" y="7850"/>
                  </a:lnTo>
                  <a:lnTo>
                    <a:pt x="9171" y="7924"/>
                  </a:lnTo>
                  <a:lnTo>
                    <a:pt x="9391" y="8180"/>
                  </a:lnTo>
                  <a:lnTo>
                    <a:pt x="9648" y="8437"/>
                  </a:lnTo>
                  <a:lnTo>
                    <a:pt x="10162" y="8877"/>
                  </a:lnTo>
                  <a:lnTo>
                    <a:pt x="10235" y="8951"/>
                  </a:lnTo>
                  <a:lnTo>
                    <a:pt x="10162" y="9134"/>
                  </a:lnTo>
                  <a:lnTo>
                    <a:pt x="10052" y="9317"/>
                  </a:lnTo>
                  <a:lnTo>
                    <a:pt x="9905" y="9391"/>
                  </a:lnTo>
                  <a:lnTo>
                    <a:pt x="9832" y="9354"/>
                  </a:lnTo>
                  <a:lnTo>
                    <a:pt x="9428" y="9097"/>
                  </a:lnTo>
                  <a:lnTo>
                    <a:pt x="9318" y="8914"/>
                  </a:lnTo>
                  <a:lnTo>
                    <a:pt x="9171" y="8694"/>
                  </a:lnTo>
                  <a:lnTo>
                    <a:pt x="8951" y="8547"/>
                  </a:lnTo>
                  <a:lnTo>
                    <a:pt x="8768" y="8400"/>
                  </a:lnTo>
                  <a:lnTo>
                    <a:pt x="8658" y="8290"/>
                  </a:lnTo>
                  <a:lnTo>
                    <a:pt x="8548" y="8107"/>
                  </a:lnTo>
                  <a:lnTo>
                    <a:pt x="8511" y="7887"/>
                  </a:lnTo>
                  <a:lnTo>
                    <a:pt x="8474" y="7887"/>
                  </a:lnTo>
                  <a:lnTo>
                    <a:pt x="8474" y="7777"/>
                  </a:lnTo>
                  <a:lnTo>
                    <a:pt x="8438" y="7740"/>
                  </a:lnTo>
                  <a:lnTo>
                    <a:pt x="8364" y="7740"/>
                  </a:lnTo>
                  <a:lnTo>
                    <a:pt x="7887" y="7667"/>
                  </a:lnTo>
                  <a:lnTo>
                    <a:pt x="7374" y="7630"/>
                  </a:lnTo>
                  <a:lnTo>
                    <a:pt x="7117" y="7630"/>
                  </a:lnTo>
                  <a:lnTo>
                    <a:pt x="6860" y="7667"/>
                  </a:lnTo>
                  <a:lnTo>
                    <a:pt x="6640" y="7740"/>
                  </a:lnTo>
                  <a:lnTo>
                    <a:pt x="6457" y="7887"/>
                  </a:lnTo>
                  <a:lnTo>
                    <a:pt x="6384" y="7777"/>
                  </a:lnTo>
                  <a:lnTo>
                    <a:pt x="6347" y="7703"/>
                  </a:lnTo>
                  <a:lnTo>
                    <a:pt x="6384" y="7630"/>
                  </a:lnTo>
                  <a:lnTo>
                    <a:pt x="6420" y="7557"/>
                  </a:lnTo>
                  <a:lnTo>
                    <a:pt x="6604" y="7410"/>
                  </a:lnTo>
                  <a:lnTo>
                    <a:pt x="6787" y="7337"/>
                  </a:lnTo>
                  <a:lnTo>
                    <a:pt x="7080" y="7300"/>
                  </a:lnTo>
                  <a:lnTo>
                    <a:pt x="7374" y="7227"/>
                  </a:lnTo>
                  <a:lnTo>
                    <a:pt x="7521" y="7153"/>
                  </a:lnTo>
                  <a:lnTo>
                    <a:pt x="7704" y="7006"/>
                  </a:lnTo>
                  <a:lnTo>
                    <a:pt x="7741" y="6896"/>
                  </a:lnTo>
                  <a:lnTo>
                    <a:pt x="7777" y="6823"/>
                  </a:lnTo>
                  <a:lnTo>
                    <a:pt x="7741" y="6750"/>
                  </a:lnTo>
                  <a:lnTo>
                    <a:pt x="7667" y="6676"/>
                  </a:lnTo>
                  <a:lnTo>
                    <a:pt x="7594" y="6603"/>
                  </a:lnTo>
                  <a:lnTo>
                    <a:pt x="7484" y="6603"/>
                  </a:lnTo>
                  <a:lnTo>
                    <a:pt x="7227" y="6640"/>
                  </a:lnTo>
                  <a:lnTo>
                    <a:pt x="7007" y="6713"/>
                  </a:lnTo>
                  <a:lnTo>
                    <a:pt x="6787" y="6786"/>
                  </a:lnTo>
                  <a:lnTo>
                    <a:pt x="6714" y="6786"/>
                  </a:lnTo>
                  <a:lnTo>
                    <a:pt x="6640" y="6750"/>
                  </a:lnTo>
                  <a:lnTo>
                    <a:pt x="6640" y="6676"/>
                  </a:lnTo>
                  <a:lnTo>
                    <a:pt x="6677" y="6603"/>
                  </a:lnTo>
                  <a:lnTo>
                    <a:pt x="6750" y="6456"/>
                  </a:lnTo>
                  <a:lnTo>
                    <a:pt x="6824" y="6346"/>
                  </a:lnTo>
                  <a:lnTo>
                    <a:pt x="7080" y="6199"/>
                  </a:lnTo>
                  <a:lnTo>
                    <a:pt x="7337" y="6016"/>
                  </a:lnTo>
                  <a:lnTo>
                    <a:pt x="7704" y="5759"/>
                  </a:lnTo>
                  <a:lnTo>
                    <a:pt x="8108" y="5466"/>
                  </a:lnTo>
                  <a:lnTo>
                    <a:pt x="8181" y="5539"/>
                  </a:lnTo>
                  <a:lnTo>
                    <a:pt x="8218" y="5539"/>
                  </a:lnTo>
                  <a:lnTo>
                    <a:pt x="8254" y="5503"/>
                  </a:lnTo>
                  <a:lnTo>
                    <a:pt x="8511" y="5172"/>
                  </a:lnTo>
                  <a:lnTo>
                    <a:pt x="8731" y="4806"/>
                  </a:lnTo>
                  <a:close/>
                  <a:moveTo>
                    <a:pt x="10492" y="9171"/>
                  </a:moveTo>
                  <a:lnTo>
                    <a:pt x="10749" y="9391"/>
                  </a:lnTo>
                  <a:lnTo>
                    <a:pt x="10969" y="9611"/>
                  </a:lnTo>
                  <a:lnTo>
                    <a:pt x="10675" y="10124"/>
                  </a:lnTo>
                  <a:lnTo>
                    <a:pt x="10602" y="10198"/>
                  </a:lnTo>
                  <a:lnTo>
                    <a:pt x="10565" y="10161"/>
                  </a:lnTo>
                  <a:lnTo>
                    <a:pt x="10529" y="10088"/>
                  </a:lnTo>
                  <a:lnTo>
                    <a:pt x="10418" y="9941"/>
                  </a:lnTo>
                  <a:lnTo>
                    <a:pt x="10308" y="9758"/>
                  </a:lnTo>
                  <a:lnTo>
                    <a:pt x="10162" y="9611"/>
                  </a:lnTo>
                  <a:lnTo>
                    <a:pt x="10272" y="9501"/>
                  </a:lnTo>
                  <a:lnTo>
                    <a:pt x="10345" y="9427"/>
                  </a:lnTo>
                  <a:lnTo>
                    <a:pt x="10492" y="9171"/>
                  </a:lnTo>
                  <a:close/>
                  <a:moveTo>
                    <a:pt x="551" y="7300"/>
                  </a:moveTo>
                  <a:lnTo>
                    <a:pt x="808" y="7483"/>
                  </a:lnTo>
                  <a:lnTo>
                    <a:pt x="991" y="7703"/>
                  </a:lnTo>
                  <a:lnTo>
                    <a:pt x="1211" y="7924"/>
                  </a:lnTo>
                  <a:lnTo>
                    <a:pt x="1431" y="8144"/>
                  </a:lnTo>
                  <a:lnTo>
                    <a:pt x="1982" y="8584"/>
                  </a:lnTo>
                  <a:lnTo>
                    <a:pt x="2238" y="8841"/>
                  </a:lnTo>
                  <a:lnTo>
                    <a:pt x="2349" y="8987"/>
                  </a:lnTo>
                  <a:lnTo>
                    <a:pt x="2422" y="9134"/>
                  </a:lnTo>
                  <a:lnTo>
                    <a:pt x="2202" y="9281"/>
                  </a:lnTo>
                  <a:lnTo>
                    <a:pt x="2018" y="9464"/>
                  </a:lnTo>
                  <a:lnTo>
                    <a:pt x="1872" y="9684"/>
                  </a:lnTo>
                  <a:lnTo>
                    <a:pt x="1762" y="9978"/>
                  </a:lnTo>
                  <a:lnTo>
                    <a:pt x="1725" y="10344"/>
                  </a:lnTo>
                  <a:lnTo>
                    <a:pt x="1762" y="10675"/>
                  </a:lnTo>
                  <a:lnTo>
                    <a:pt x="1908" y="11408"/>
                  </a:lnTo>
                  <a:lnTo>
                    <a:pt x="1542" y="10968"/>
                  </a:lnTo>
                  <a:lnTo>
                    <a:pt x="1248" y="10528"/>
                  </a:lnTo>
                  <a:lnTo>
                    <a:pt x="991" y="10014"/>
                  </a:lnTo>
                  <a:lnTo>
                    <a:pt x="808" y="9501"/>
                  </a:lnTo>
                  <a:lnTo>
                    <a:pt x="661" y="8951"/>
                  </a:lnTo>
                  <a:lnTo>
                    <a:pt x="551" y="8400"/>
                  </a:lnTo>
                  <a:lnTo>
                    <a:pt x="514" y="7850"/>
                  </a:lnTo>
                  <a:lnTo>
                    <a:pt x="551" y="7300"/>
                  </a:lnTo>
                  <a:close/>
                  <a:moveTo>
                    <a:pt x="6897" y="8620"/>
                  </a:moveTo>
                  <a:lnTo>
                    <a:pt x="6934" y="8694"/>
                  </a:lnTo>
                  <a:lnTo>
                    <a:pt x="7007" y="8731"/>
                  </a:lnTo>
                  <a:lnTo>
                    <a:pt x="7264" y="8877"/>
                  </a:lnTo>
                  <a:lnTo>
                    <a:pt x="7484" y="9024"/>
                  </a:lnTo>
                  <a:lnTo>
                    <a:pt x="7704" y="9207"/>
                  </a:lnTo>
                  <a:lnTo>
                    <a:pt x="7887" y="9427"/>
                  </a:lnTo>
                  <a:lnTo>
                    <a:pt x="8034" y="9648"/>
                  </a:lnTo>
                  <a:lnTo>
                    <a:pt x="8181" y="9904"/>
                  </a:lnTo>
                  <a:lnTo>
                    <a:pt x="8254" y="10161"/>
                  </a:lnTo>
                  <a:lnTo>
                    <a:pt x="8254" y="10418"/>
                  </a:lnTo>
                  <a:lnTo>
                    <a:pt x="8218" y="10638"/>
                  </a:lnTo>
                  <a:lnTo>
                    <a:pt x="7704" y="10088"/>
                  </a:lnTo>
                  <a:lnTo>
                    <a:pt x="7154" y="9611"/>
                  </a:lnTo>
                  <a:lnTo>
                    <a:pt x="7080" y="9611"/>
                  </a:lnTo>
                  <a:lnTo>
                    <a:pt x="7044" y="9648"/>
                  </a:lnTo>
                  <a:lnTo>
                    <a:pt x="7080" y="9684"/>
                  </a:lnTo>
                  <a:lnTo>
                    <a:pt x="7557" y="10344"/>
                  </a:lnTo>
                  <a:lnTo>
                    <a:pt x="8071" y="10968"/>
                  </a:lnTo>
                  <a:lnTo>
                    <a:pt x="7887" y="11188"/>
                  </a:lnTo>
                  <a:lnTo>
                    <a:pt x="7741" y="11408"/>
                  </a:lnTo>
                  <a:lnTo>
                    <a:pt x="7521" y="11628"/>
                  </a:lnTo>
                  <a:lnTo>
                    <a:pt x="7227" y="11372"/>
                  </a:lnTo>
                  <a:lnTo>
                    <a:pt x="6860" y="11005"/>
                  </a:lnTo>
                  <a:lnTo>
                    <a:pt x="6787" y="10748"/>
                  </a:lnTo>
                  <a:lnTo>
                    <a:pt x="6750" y="10491"/>
                  </a:lnTo>
                  <a:lnTo>
                    <a:pt x="6640" y="10234"/>
                  </a:lnTo>
                  <a:lnTo>
                    <a:pt x="6530" y="9978"/>
                  </a:lnTo>
                  <a:lnTo>
                    <a:pt x="6457" y="9868"/>
                  </a:lnTo>
                  <a:lnTo>
                    <a:pt x="6310" y="9868"/>
                  </a:lnTo>
                  <a:lnTo>
                    <a:pt x="5870" y="10014"/>
                  </a:lnTo>
                  <a:lnTo>
                    <a:pt x="5650" y="10088"/>
                  </a:lnTo>
                  <a:lnTo>
                    <a:pt x="5577" y="10088"/>
                  </a:lnTo>
                  <a:lnTo>
                    <a:pt x="5466" y="10014"/>
                  </a:lnTo>
                  <a:lnTo>
                    <a:pt x="5210" y="9904"/>
                  </a:lnTo>
                  <a:lnTo>
                    <a:pt x="5026" y="9758"/>
                  </a:lnTo>
                  <a:lnTo>
                    <a:pt x="4953" y="9648"/>
                  </a:lnTo>
                  <a:lnTo>
                    <a:pt x="4880" y="9538"/>
                  </a:lnTo>
                  <a:lnTo>
                    <a:pt x="4843" y="9427"/>
                  </a:lnTo>
                  <a:lnTo>
                    <a:pt x="4843" y="9281"/>
                  </a:lnTo>
                  <a:lnTo>
                    <a:pt x="4880" y="9134"/>
                  </a:lnTo>
                  <a:lnTo>
                    <a:pt x="4953" y="8987"/>
                  </a:lnTo>
                  <a:lnTo>
                    <a:pt x="5063" y="8877"/>
                  </a:lnTo>
                  <a:lnTo>
                    <a:pt x="5210" y="8804"/>
                  </a:lnTo>
                  <a:lnTo>
                    <a:pt x="5577" y="8694"/>
                  </a:lnTo>
                  <a:lnTo>
                    <a:pt x="5870" y="8657"/>
                  </a:lnTo>
                  <a:lnTo>
                    <a:pt x="6384" y="8657"/>
                  </a:lnTo>
                  <a:lnTo>
                    <a:pt x="6897" y="8620"/>
                  </a:lnTo>
                  <a:close/>
                  <a:moveTo>
                    <a:pt x="8621" y="10088"/>
                  </a:moveTo>
                  <a:lnTo>
                    <a:pt x="9355" y="10565"/>
                  </a:lnTo>
                  <a:lnTo>
                    <a:pt x="9501" y="10711"/>
                  </a:lnTo>
                  <a:lnTo>
                    <a:pt x="9648" y="10858"/>
                  </a:lnTo>
                  <a:lnTo>
                    <a:pt x="9758" y="11005"/>
                  </a:lnTo>
                  <a:lnTo>
                    <a:pt x="9868" y="11151"/>
                  </a:lnTo>
                  <a:lnTo>
                    <a:pt x="9355" y="11628"/>
                  </a:lnTo>
                  <a:lnTo>
                    <a:pt x="9318" y="11592"/>
                  </a:lnTo>
                  <a:lnTo>
                    <a:pt x="9208" y="11482"/>
                  </a:lnTo>
                  <a:lnTo>
                    <a:pt x="9061" y="11408"/>
                  </a:lnTo>
                  <a:lnTo>
                    <a:pt x="8878" y="11298"/>
                  </a:lnTo>
                  <a:lnTo>
                    <a:pt x="8768" y="11188"/>
                  </a:lnTo>
                  <a:lnTo>
                    <a:pt x="8511" y="10931"/>
                  </a:lnTo>
                  <a:lnTo>
                    <a:pt x="8548" y="10821"/>
                  </a:lnTo>
                  <a:lnTo>
                    <a:pt x="8621" y="10638"/>
                  </a:lnTo>
                  <a:lnTo>
                    <a:pt x="8658" y="10455"/>
                  </a:lnTo>
                  <a:lnTo>
                    <a:pt x="8658" y="10271"/>
                  </a:lnTo>
                  <a:lnTo>
                    <a:pt x="8621" y="10088"/>
                  </a:lnTo>
                  <a:close/>
                  <a:moveTo>
                    <a:pt x="6860" y="11555"/>
                  </a:moveTo>
                  <a:lnTo>
                    <a:pt x="7190" y="11885"/>
                  </a:lnTo>
                  <a:lnTo>
                    <a:pt x="7007" y="11958"/>
                  </a:lnTo>
                  <a:lnTo>
                    <a:pt x="6897" y="11958"/>
                  </a:lnTo>
                  <a:lnTo>
                    <a:pt x="6787" y="11922"/>
                  </a:lnTo>
                  <a:lnTo>
                    <a:pt x="6860" y="11555"/>
                  </a:lnTo>
                  <a:close/>
                  <a:moveTo>
                    <a:pt x="8328" y="11262"/>
                  </a:moveTo>
                  <a:lnTo>
                    <a:pt x="8474" y="11445"/>
                  </a:lnTo>
                  <a:lnTo>
                    <a:pt x="8658" y="11628"/>
                  </a:lnTo>
                  <a:lnTo>
                    <a:pt x="8878" y="11775"/>
                  </a:lnTo>
                  <a:lnTo>
                    <a:pt x="8988" y="11812"/>
                  </a:lnTo>
                  <a:lnTo>
                    <a:pt x="9098" y="11848"/>
                  </a:lnTo>
                  <a:lnTo>
                    <a:pt x="8731" y="12105"/>
                  </a:lnTo>
                  <a:lnTo>
                    <a:pt x="8328" y="12325"/>
                  </a:lnTo>
                  <a:lnTo>
                    <a:pt x="8291" y="12289"/>
                  </a:lnTo>
                  <a:lnTo>
                    <a:pt x="7814" y="11885"/>
                  </a:lnTo>
                  <a:lnTo>
                    <a:pt x="8071" y="11592"/>
                  </a:lnTo>
                  <a:lnTo>
                    <a:pt x="8328" y="11262"/>
                  </a:lnTo>
                  <a:close/>
                  <a:moveTo>
                    <a:pt x="6970" y="2678"/>
                  </a:moveTo>
                  <a:lnTo>
                    <a:pt x="7374" y="2715"/>
                  </a:lnTo>
                  <a:lnTo>
                    <a:pt x="7777" y="2788"/>
                  </a:lnTo>
                  <a:lnTo>
                    <a:pt x="8181" y="2898"/>
                  </a:lnTo>
                  <a:lnTo>
                    <a:pt x="8548" y="3008"/>
                  </a:lnTo>
                  <a:lnTo>
                    <a:pt x="8915" y="3192"/>
                  </a:lnTo>
                  <a:lnTo>
                    <a:pt x="9281" y="3375"/>
                  </a:lnTo>
                  <a:lnTo>
                    <a:pt x="9611" y="3595"/>
                  </a:lnTo>
                  <a:lnTo>
                    <a:pt x="9501" y="3632"/>
                  </a:lnTo>
                  <a:lnTo>
                    <a:pt x="9281" y="3815"/>
                  </a:lnTo>
                  <a:lnTo>
                    <a:pt x="9171" y="3925"/>
                  </a:lnTo>
                  <a:lnTo>
                    <a:pt x="9061" y="4035"/>
                  </a:lnTo>
                  <a:lnTo>
                    <a:pt x="9061" y="4072"/>
                  </a:lnTo>
                  <a:lnTo>
                    <a:pt x="9061" y="4109"/>
                  </a:lnTo>
                  <a:lnTo>
                    <a:pt x="9135" y="4109"/>
                  </a:lnTo>
                  <a:lnTo>
                    <a:pt x="9245" y="4072"/>
                  </a:lnTo>
                  <a:lnTo>
                    <a:pt x="9355" y="4072"/>
                  </a:lnTo>
                  <a:lnTo>
                    <a:pt x="9685" y="3925"/>
                  </a:lnTo>
                  <a:lnTo>
                    <a:pt x="9905" y="3815"/>
                  </a:lnTo>
                  <a:lnTo>
                    <a:pt x="10198" y="4035"/>
                  </a:lnTo>
                  <a:lnTo>
                    <a:pt x="9905" y="4255"/>
                  </a:lnTo>
                  <a:lnTo>
                    <a:pt x="9611" y="4512"/>
                  </a:lnTo>
                  <a:lnTo>
                    <a:pt x="9281" y="4475"/>
                  </a:lnTo>
                  <a:lnTo>
                    <a:pt x="8731" y="4475"/>
                  </a:lnTo>
                  <a:lnTo>
                    <a:pt x="8584" y="4512"/>
                  </a:lnTo>
                  <a:lnTo>
                    <a:pt x="8548" y="4549"/>
                  </a:lnTo>
                  <a:lnTo>
                    <a:pt x="8511" y="4622"/>
                  </a:lnTo>
                  <a:lnTo>
                    <a:pt x="8328" y="4989"/>
                  </a:lnTo>
                  <a:lnTo>
                    <a:pt x="8108" y="5356"/>
                  </a:lnTo>
                  <a:lnTo>
                    <a:pt x="7851" y="5466"/>
                  </a:lnTo>
                  <a:lnTo>
                    <a:pt x="7594" y="5613"/>
                  </a:lnTo>
                  <a:lnTo>
                    <a:pt x="7117" y="5906"/>
                  </a:lnTo>
                  <a:lnTo>
                    <a:pt x="6714" y="6163"/>
                  </a:lnTo>
                  <a:lnTo>
                    <a:pt x="6530" y="6310"/>
                  </a:lnTo>
                  <a:lnTo>
                    <a:pt x="6457" y="6383"/>
                  </a:lnTo>
                  <a:lnTo>
                    <a:pt x="6420" y="6493"/>
                  </a:lnTo>
                  <a:lnTo>
                    <a:pt x="6384" y="6676"/>
                  </a:lnTo>
                  <a:lnTo>
                    <a:pt x="6420" y="6786"/>
                  </a:lnTo>
                  <a:lnTo>
                    <a:pt x="6457" y="6896"/>
                  </a:lnTo>
                  <a:lnTo>
                    <a:pt x="6567" y="6970"/>
                  </a:lnTo>
                  <a:lnTo>
                    <a:pt x="6677" y="6970"/>
                  </a:lnTo>
                  <a:lnTo>
                    <a:pt x="6824" y="7006"/>
                  </a:lnTo>
                  <a:lnTo>
                    <a:pt x="7117" y="6933"/>
                  </a:lnTo>
                  <a:lnTo>
                    <a:pt x="7301" y="6860"/>
                  </a:lnTo>
                  <a:lnTo>
                    <a:pt x="7447" y="6823"/>
                  </a:lnTo>
                  <a:lnTo>
                    <a:pt x="7484" y="6860"/>
                  </a:lnTo>
                  <a:lnTo>
                    <a:pt x="7411" y="6896"/>
                  </a:lnTo>
                  <a:lnTo>
                    <a:pt x="7227" y="7006"/>
                  </a:lnTo>
                  <a:lnTo>
                    <a:pt x="6860" y="7080"/>
                  </a:lnTo>
                  <a:lnTo>
                    <a:pt x="6530" y="7153"/>
                  </a:lnTo>
                  <a:lnTo>
                    <a:pt x="6347" y="7227"/>
                  </a:lnTo>
                  <a:lnTo>
                    <a:pt x="6237" y="7337"/>
                  </a:lnTo>
                  <a:lnTo>
                    <a:pt x="6163" y="7483"/>
                  </a:lnTo>
                  <a:lnTo>
                    <a:pt x="6127" y="7630"/>
                  </a:lnTo>
                  <a:lnTo>
                    <a:pt x="6127" y="7777"/>
                  </a:lnTo>
                  <a:lnTo>
                    <a:pt x="6163" y="7924"/>
                  </a:lnTo>
                  <a:lnTo>
                    <a:pt x="6237" y="8070"/>
                  </a:lnTo>
                  <a:lnTo>
                    <a:pt x="6384" y="8180"/>
                  </a:lnTo>
                  <a:lnTo>
                    <a:pt x="6494" y="8180"/>
                  </a:lnTo>
                  <a:lnTo>
                    <a:pt x="6567" y="8144"/>
                  </a:lnTo>
                  <a:lnTo>
                    <a:pt x="6640" y="8070"/>
                  </a:lnTo>
                  <a:lnTo>
                    <a:pt x="6714" y="7997"/>
                  </a:lnTo>
                  <a:lnTo>
                    <a:pt x="6897" y="7924"/>
                  </a:lnTo>
                  <a:lnTo>
                    <a:pt x="7337" y="7924"/>
                  </a:lnTo>
                  <a:lnTo>
                    <a:pt x="8328" y="7997"/>
                  </a:lnTo>
                  <a:lnTo>
                    <a:pt x="8328" y="8144"/>
                  </a:lnTo>
                  <a:lnTo>
                    <a:pt x="8364" y="8327"/>
                  </a:lnTo>
                  <a:lnTo>
                    <a:pt x="8438" y="8474"/>
                  </a:lnTo>
                  <a:lnTo>
                    <a:pt x="8548" y="8584"/>
                  </a:lnTo>
                  <a:lnTo>
                    <a:pt x="8768" y="8767"/>
                  </a:lnTo>
                  <a:lnTo>
                    <a:pt x="8548" y="8694"/>
                  </a:lnTo>
                  <a:lnTo>
                    <a:pt x="8328" y="8657"/>
                  </a:lnTo>
                  <a:lnTo>
                    <a:pt x="8291" y="8657"/>
                  </a:lnTo>
                  <a:lnTo>
                    <a:pt x="8291" y="8731"/>
                  </a:lnTo>
                  <a:lnTo>
                    <a:pt x="8511" y="8951"/>
                  </a:lnTo>
                  <a:lnTo>
                    <a:pt x="8768" y="9171"/>
                  </a:lnTo>
                  <a:lnTo>
                    <a:pt x="9355" y="9501"/>
                  </a:lnTo>
                  <a:lnTo>
                    <a:pt x="9428" y="9574"/>
                  </a:lnTo>
                  <a:lnTo>
                    <a:pt x="9538" y="9648"/>
                  </a:lnTo>
                  <a:lnTo>
                    <a:pt x="9648" y="9684"/>
                  </a:lnTo>
                  <a:lnTo>
                    <a:pt x="9795" y="9794"/>
                  </a:lnTo>
                  <a:lnTo>
                    <a:pt x="9942" y="9941"/>
                  </a:lnTo>
                  <a:lnTo>
                    <a:pt x="10125" y="10198"/>
                  </a:lnTo>
                  <a:lnTo>
                    <a:pt x="10272" y="10344"/>
                  </a:lnTo>
                  <a:lnTo>
                    <a:pt x="10418" y="10491"/>
                  </a:lnTo>
                  <a:lnTo>
                    <a:pt x="10125" y="10858"/>
                  </a:lnTo>
                  <a:lnTo>
                    <a:pt x="9978" y="10638"/>
                  </a:lnTo>
                  <a:lnTo>
                    <a:pt x="9795" y="10455"/>
                  </a:lnTo>
                  <a:lnTo>
                    <a:pt x="9428" y="10161"/>
                  </a:lnTo>
                  <a:lnTo>
                    <a:pt x="8988" y="9904"/>
                  </a:lnTo>
                  <a:lnTo>
                    <a:pt x="8401" y="9501"/>
                  </a:lnTo>
                  <a:lnTo>
                    <a:pt x="8144" y="9171"/>
                  </a:lnTo>
                  <a:lnTo>
                    <a:pt x="7851" y="8877"/>
                  </a:lnTo>
                  <a:lnTo>
                    <a:pt x="7557" y="8657"/>
                  </a:lnTo>
                  <a:lnTo>
                    <a:pt x="7227" y="8437"/>
                  </a:lnTo>
                  <a:lnTo>
                    <a:pt x="7190" y="8437"/>
                  </a:lnTo>
                  <a:lnTo>
                    <a:pt x="7190" y="8400"/>
                  </a:lnTo>
                  <a:lnTo>
                    <a:pt x="7154" y="8400"/>
                  </a:lnTo>
                  <a:lnTo>
                    <a:pt x="7044" y="8364"/>
                  </a:lnTo>
                  <a:lnTo>
                    <a:pt x="6677" y="8327"/>
                  </a:lnTo>
                  <a:lnTo>
                    <a:pt x="6273" y="8290"/>
                  </a:lnTo>
                  <a:lnTo>
                    <a:pt x="5870" y="8327"/>
                  </a:lnTo>
                  <a:lnTo>
                    <a:pt x="5466" y="8364"/>
                  </a:lnTo>
                  <a:lnTo>
                    <a:pt x="5173" y="8437"/>
                  </a:lnTo>
                  <a:lnTo>
                    <a:pt x="4990" y="8510"/>
                  </a:lnTo>
                  <a:lnTo>
                    <a:pt x="4843" y="8620"/>
                  </a:lnTo>
                  <a:lnTo>
                    <a:pt x="4733" y="8731"/>
                  </a:lnTo>
                  <a:lnTo>
                    <a:pt x="4623" y="8841"/>
                  </a:lnTo>
                  <a:lnTo>
                    <a:pt x="4549" y="8987"/>
                  </a:lnTo>
                  <a:lnTo>
                    <a:pt x="4476" y="9171"/>
                  </a:lnTo>
                  <a:lnTo>
                    <a:pt x="4476" y="9317"/>
                  </a:lnTo>
                  <a:lnTo>
                    <a:pt x="4476" y="9464"/>
                  </a:lnTo>
                  <a:lnTo>
                    <a:pt x="4513" y="9611"/>
                  </a:lnTo>
                  <a:lnTo>
                    <a:pt x="4549" y="9721"/>
                  </a:lnTo>
                  <a:lnTo>
                    <a:pt x="4733" y="9978"/>
                  </a:lnTo>
                  <a:lnTo>
                    <a:pt x="4953" y="10161"/>
                  </a:lnTo>
                  <a:lnTo>
                    <a:pt x="5246" y="10344"/>
                  </a:lnTo>
                  <a:lnTo>
                    <a:pt x="5577" y="10491"/>
                  </a:lnTo>
                  <a:lnTo>
                    <a:pt x="5687" y="10491"/>
                  </a:lnTo>
                  <a:lnTo>
                    <a:pt x="5797" y="10418"/>
                  </a:lnTo>
                  <a:lnTo>
                    <a:pt x="6090" y="10308"/>
                  </a:lnTo>
                  <a:lnTo>
                    <a:pt x="6090" y="10418"/>
                  </a:lnTo>
                  <a:lnTo>
                    <a:pt x="6090" y="10528"/>
                  </a:lnTo>
                  <a:lnTo>
                    <a:pt x="6163" y="10785"/>
                  </a:lnTo>
                  <a:lnTo>
                    <a:pt x="6310" y="10968"/>
                  </a:lnTo>
                  <a:lnTo>
                    <a:pt x="6494" y="11188"/>
                  </a:lnTo>
                  <a:lnTo>
                    <a:pt x="6494" y="11592"/>
                  </a:lnTo>
                  <a:lnTo>
                    <a:pt x="6420" y="11958"/>
                  </a:lnTo>
                  <a:lnTo>
                    <a:pt x="6384" y="12105"/>
                  </a:lnTo>
                  <a:lnTo>
                    <a:pt x="6420" y="12142"/>
                  </a:lnTo>
                  <a:lnTo>
                    <a:pt x="6457" y="12179"/>
                  </a:lnTo>
                  <a:lnTo>
                    <a:pt x="6714" y="12289"/>
                  </a:lnTo>
                  <a:lnTo>
                    <a:pt x="6970" y="12325"/>
                  </a:lnTo>
                  <a:lnTo>
                    <a:pt x="7227" y="12252"/>
                  </a:lnTo>
                  <a:lnTo>
                    <a:pt x="7447" y="12142"/>
                  </a:lnTo>
                  <a:lnTo>
                    <a:pt x="7924" y="12509"/>
                  </a:lnTo>
                  <a:lnTo>
                    <a:pt x="7484" y="12655"/>
                  </a:lnTo>
                  <a:lnTo>
                    <a:pt x="7044" y="12802"/>
                  </a:lnTo>
                  <a:lnTo>
                    <a:pt x="6714" y="12876"/>
                  </a:lnTo>
                  <a:lnTo>
                    <a:pt x="6604" y="12765"/>
                  </a:lnTo>
                  <a:lnTo>
                    <a:pt x="6494" y="12582"/>
                  </a:lnTo>
                  <a:lnTo>
                    <a:pt x="6310" y="12289"/>
                  </a:lnTo>
                  <a:lnTo>
                    <a:pt x="6090" y="12032"/>
                  </a:lnTo>
                  <a:lnTo>
                    <a:pt x="5870" y="11812"/>
                  </a:lnTo>
                  <a:lnTo>
                    <a:pt x="5466" y="11372"/>
                  </a:lnTo>
                  <a:lnTo>
                    <a:pt x="5100" y="10895"/>
                  </a:lnTo>
                  <a:lnTo>
                    <a:pt x="5063" y="10858"/>
                  </a:lnTo>
                  <a:lnTo>
                    <a:pt x="4990" y="10858"/>
                  </a:lnTo>
                  <a:lnTo>
                    <a:pt x="4953" y="10895"/>
                  </a:lnTo>
                  <a:lnTo>
                    <a:pt x="4953" y="10931"/>
                  </a:lnTo>
                  <a:lnTo>
                    <a:pt x="4953" y="11151"/>
                  </a:lnTo>
                  <a:lnTo>
                    <a:pt x="5026" y="11335"/>
                  </a:lnTo>
                  <a:lnTo>
                    <a:pt x="5100" y="11518"/>
                  </a:lnTo>
                  <a:lnTo>
                    <a:pt x="5246" y="11702"/>
                  </a:lnTo>
                  <a:lnTo>
                    <a:pt x="5540" y="12032"/>
                  </a:lnTo>
                  <a:lnTo>
                    <a:pt x="5833" y="12325"/>
                  </a:lnTo>
                  <a:lnTo>
                    <a:pt x="6017" y="12582"/>
                  </a:lnTo>
                  <a:lnTo>
                    <a:pt x="6200" y="12912"/>
                  </a:lnTo>
                  <a:lnTo>
                    <a:pt x="5650" y="12949"/>
                  </a:lnTo>
                  <a:lnTo>
                    <a:pt x="5026" y="12362"/>
                  </a:lnTo>
                  <a:lnTo>
                    <a:pt x="4659" y="11995"/>
                  </a:lnTo>
                  <a:lnTo>
                    <a:pt x="4513" y="11812"/>
                  </a:lnTo>
                  <a:lnTo>
                    <a:pt x="4439" y="11555"/>
                  </a:lnTo>
                  <a:lnTo>
                    <a:pt x="4403" y="11518"/>
                  </a:lnTo>
                  <a:lnTo>
                    <a:pt x="4329" y="11482"/>
                  </a:lnTo>
                  <a:lnTo>
                    <a:pt x="4256" y="11482"/>
                  </a:lnTo>
                  <a:lnTo>
                    <a:pt x="4219" y="11555"/>
                  </a:lnTo>
                  <a:lnTo>
                    <a:pt x="4219" y="11665"/>
                  </a:lnTo>
                  <a:lnTo>
                    <a:pt x="4219" y="11812"/>
                  </a:lnTo>
                  <a:lnTo>
                    <a:pt x="4293" y="12032"/>
                  </a:lnTo>
                  <a:lnTo>
                    <a:pt x="4403" y="12252"/>
                  </a:lnTo>
                  <a:lnTo>
                    <a:pt x="4586" y="12435"/>
                  </a:lnTo>
                  <a:lnTo>
                    <a:pt x="4953" y="12876"/>
                  </a:lnTo>
                  <a:lnTo>
                    <a:pt x="4880" y="12876"/>
                  </a:lnTo>
                  <a:lnTo>
                    <a:pt x="4880" y="12839"/>
                  </a:lnTo>
                  <a:lnTo>
                    <a:pt x="4880" y="12802"/>
                  </a:lnTo>
                  <a:lnTo>
                    <a:pt x="4843" y="12765"/>
                  </a:lnTo>
                  <a:lnTo>
                    <a:pt x="4549" y="12692"/>
                  </a:lnTo>
                  <a:lnTo>
                    <a:pt x="4439" y="12655"/>
                  </a:lnTo>
                  <a:lnTo>
                    <a:pt x="4366" y="12545"/>
                  </a:lnTo>
                  <a:lnTo>
                    <a:pt x="4293" y="12362"/>
                  </a:lnTo>
                  <a:lnTo>
                    <a:pt x="4073" y="11995"/>
                  </a:lnTo>
                  <a:lnTo>
                    <a:pt x="3926" y="11848"/>
                  </a:lnTo>
                  <a:lnTo>
                    <a:pt x="3816" y="11738"/>
                  </a:lnTo>
                  <a:lnTo>
                    <a:pt x="3816" y="11665"/>
                  </a:lnTo>
                  <a:lnTo>
                    <a:pt x="3816" y="11592"/>
                  </a:lnTo>
                  <a:lnTo>
                    <a:pt x="3779" y="11555"/>
                  </a:lnTo>
                  <a:lnTo>
                    <a:pt x="3742" y="11518"/>
                  </a:lnTo>
                  <a:lnTo>
                    <a:pt x="3669" y="11555"/>
                  </a:lnTo>
                  <a:lnTo>
                    <a:pt x="3559" y="11628"/>
                  </a:lnTo>
                  <a:lnTo>
                    <a:pt x="3522" y="11702"/>
                  </a:lnTo>
                  <a:lnTo>
                    <a:pt x="3522" y="11848"/>
                  </a:lnTo>
                  <a:lnTo>
                    <a:pt x="3559" y="11958"/>
                  </a:lnTo>
                  <a:lnTo>
                    <a:pt x="3669" y="12105"/>
                  </a:lnTo>
                  <a:lnTo>
                    <a:pt x="3779" y="12252"/>
                  </a:lnTo>
                  <a:lnTo>
                    <a:pt x="3889" y="12435"/>
                  </a:lnTo>
                  <a:lnTo>
                    <a:pt x="3963" y="12655"/>
                  </a:lnTo>
                  <a:lnTo>
                    <a:pt x="3963" y="12655"/>
                  </a:lnTo>
                  <a:lnTo>
                    <a:pt x="3376" y="12435"/>
                  </a:lnTo>
                  <a:lnTo>
                    <a:pt x="2825" y="12105"/>
                  </a:lnTo>
                  <a:lnTo>
                    <a:pt x="2789" y="12069"/>
                  </a:lnTo>
                  <a:lnTo>
                    <a:pt x="2715" y="11958"/>
                  </a:lnTo>
                  <a:lnTo>
                    <a:pt x="2605" y="11885"/>
                  </a:lnTo>
                  <a:lnTo>
                    <a:pt x="2349" y="11812"/>
                  </a:lnTo>
                  <a:lnTo>
                    <a:pt x="2312" y="11738"/>
                  </a:lnTo>
                  <a:lnTo>
                    <a:pt x="2165" y="11115"/>
                  </a:lnTo>
                  <a:lnTo>
                    <a:pt x="2092" y="10748"/>
                  </a:lnTo>
                  <a:lnTo>
                    <a:pt x="2055" y="10381"/>
                  </a:lnTo>
                  <a:lnTo>
                    <a:pt x="2055" y="10051"/>
                  </a:lnTo>
                  <a:lnTo>
                    <a:pt x="2092" y="9868"/>
                  </a:lnTo>
                  <a:lnTo>
                    <a:pt x="2165" y="9758"/>
                  </a:lnTo>
                  <a:lnTo>
                    <a:pt x="2238" y="9611"/>
                  </a:lnTo>
                  <a:lnTo>
                    <a:pt x="2349" y="9538"/>
                  </a:lnTo>
                  <a:lnTo>
                    <a:pt x="2495" y="9464"/>
                  </a:lnTo>
                  <a:lnTo>
                    <a:pt x="2679" y="9391"/>
                  </a:lnTo>
                  <a:lnTo>
                    <a:pt x="2715" y="9391"/>
                  </a:lnTo>
                  <a:lnTo>
                    <a:pt x="2752" y="9354"/>
                  </a:lnTo>
                  <a:lnTo>
                    <a:pt x="2789" y="9281"/>
                  </a:lnTo>
                  <a:lnTo>
                    <a:pt x="2789" y="9207"/>
                  </a:lnTo>
                  <a:lnTo>
                    <a:pt x="2715" y="9024"/>
                  </a:lnTo>
                  <a:lnTo>
                    <a:pt x="2605" y="8841"/>
                  </a:lnTo>
                  <a:lnTo>
                    <a:pt x="2495" y="8694"/>
                  </a:lnTo>
                  <a:lnTo>
                    <a:pt x="2349" y="8510"/>
                  </a:lnTo>
                  <a:lnTo>
                    <a:pt x="2055" y="8254"/>
                  </a:lnTo>
                  <a:lnTo>
                    <a:pt x="1725" y="7960"/>
                  </a:lnTo>
                  <a:lnTo>
                    <a:pt x="1505" y="7813"/>
                  </a:lnTo>
                  <a:lnTo>
                    <a:pt x="1285" y="7630"/>
                  </a:lnTo>
                  <a:lnTo>
                    <a:pt x="1175" y="7447"/>
                  </a:lnTo>
                  <a:lnTo>
                    <a:pt x="991" y="7300"/>
                  </a:lnTo>
                  <a:lnTo>
                    <a:pt x="771" y="7153"/>
                  </a:lnTo>
                  <a:lnTo>
                    <a:pt x="551" y="7117"/>
                  </a:lnTo>
                  <a:lnTo>
                    <a:pt x="661" y="6566"/>
                  </a:lnTo>
                  <a:lnTo>
                    <a:pt x="771" y="6089"/>
                  </a:lnTo>
                  <a:lnTo>
                    <a:pt x="808" y="6016"/>
                  </a:lnTo>
                  <a:lnTo>
                    <a:pt x="955" y="5943"/>
                  </a:lnTo>
                  <a:lnTo>
                    <a:pt x="1101" y="5906"/>
                  </a:lnTo>
                  <a:lnTo>
                    <a:pt x="1248" y="5906"/>
                  </a:lnTo>
                  <a:lnTo>
                    <a:pt x="1395" y="5943"/>
                  </a:lnTo>
                  <a:lnTo>
                    <a:pt x="1505" y="6016"/>
                  </a:lnTo>
                  <a:lnTo>
                    <a:pt x="1615" y="6126"/>
                  </a:lnTo>
                  <a:lnTo>
                    <a:pt x="1652" y="6236"/>
                  </a:lnTo>
                  <a:lnTo>
                    <a:pt x="1652" y="6420"/>
                  </a:lnTo>
                  <a:lnTo>
                    <a:pt x="1652" y="6530"/>
                  </a:lnTo>
                  <a:lnTo>
                    <a:pt x="1688" y="6566"/>
                  </a:lnTo>
                  <a:lnTo>
                    <a:pt x="1725" y="6566"/>
                  </a:lnTo>
                  <a:lnTo>
                    <a:pt x="1945" y="6676"/>
                  </a:lnTo>
                  <a:lnTo>
                    <a:pt x="2128" y="6786"/>
                  </a:lnTo>
                  <a:lnTo>
                    <a:pt x="2275" y="6970"/>
                  </a:lnTo>
                  <a:lnTo>
                    <a:pt x="2385" y="7153"/>
                  </a:lnTo>
                  <a:lnTo>
                    <a:pt x="2459" y="7227"/>
                  </a:lnTo>
                  <a:lnTo>
                    <a:pt x="2532" y="7227"/>
                  </a:lnTo>
                  <a:lnTo>
                    <a:pt x="2605" y="7190"/>
                  </a:lnTo>
                  <a:lnTo>
                    <a:pt x="2642" y="7080"/>
                  </a:lnTo>
                  <a:lnTo>
                    <a:pt x="2532" y="5943"/>
                  </a:lnTo>
                  <a:lnTo>
                    <a:pt x="2752" y="5906"/>
                  </a:lnTo>
                  <a:lnTo>
                    <a:pt x="3009" y="5796"/>
                  </a:lnTo>
                  <a:lnTo>
                    <a:pt x="3229" y="5723"/>
                  </a:lnTo>
                  <a:lnTo>
                    <a:pt x="3449" y="5686"/>
                  </a:lnTo>
                  <a:lnTo>
                    <a:pt x="3669" y="5649"/>
                  </a:lnTo>
                  <a:lnTo>
                    <a:pt x="3889" y="5686"/>
                  </a:lnTo>
                  <a:lnTo>
                    <a:pt x="4293" y="5723"/>
                  </a:lnTo>
                  <a:lnTo>
                    <a:pt x="5100" y="5723"/>
                  </a:lnTo>
                  <a:lnTo>
                    <a:pt x="5283" y="5649"/>
                  </a:lnTo>
                  <a:lnTo>
                    <a:pt x="5503" y="5576"/>
                  </a:lnTo>
                  <a:lnTo>
                    <a:pt x="5577" y="5539"/>
                  </a:lnTo>
                  <a:lnTo>
                    <a:pt x="5613" y="5466"/>
                  </a:lnTo>
                  <a:lnTo>
                    <a:pt x="5613" y="5356"/>
                  </a:lnTo>
                  <a:lnTo>
                    <a:pt x="5577" y="5282"/>
                  </a:lnTo>
                  <a:lnTo>
                    <a:pt x="5246" y="4916"/>
                  </a:lnTo>
                  <a:lnTo>
                    <a:pt x="4880" y="4549"/>
                  </a:lnTo>
                  <a:lnTo>
                    <a:pt x="4696" y="4365"/>
                  </a:lnTo>
                  <a:lnTo>
                    <a:pt x="4513" y="4219"/>
                  </a:lnTo>
                  <a:lnTo>
                    <a:pt x="4293" y="4109"/>
                  </a:lnTo>
                  <a:lnTo>
                    <a:pt x="4036" y="3999"/>
                  </a:lnTo>
                  <a:lnTo>
                    <a:pt x="3999" y="3889"/>
                  </a:lnTo>
                  <a:lnTo>
                    <a:pt x="3963" y="3815"/>
                  </a:lnTo>
                  <a:lnTo>
                    <a:pt x="3852" y="3742"/>
                  </a:lnTo>
                  <a:lnTo>
                    <a:pt x="3742" y="3668"/>
                  </a:lnTo>
                  <a:lnTo>
                    <a:pt x="3376" y="3522"/>
                  </a:lnTo>
                  <a:lnTo>
                    <a:pt x="3192" y="3448"/>
                  </a:lnTo>
                  <a:lnTo>
                    <a:pt x="2972" y="3412"/>
                  </a:lnTo>
                  <a:lnTo>
                    <a:pt x="3412" y="3228"/>
                  </a:lnTo>
                  <a:lnTo>
                    <a:pt x="3816" y="3045"/>
                  </a:lnTo>
                  <a:lnTo>
                    <a:pt x="4256" y="2935"/>
                  </a:lnTo>
                  <a:lnTo>
                    <a:pt x="4696" y="2861"/>
                  </a:lnTo>
                  <a:lnTo>
                    <a:pt x="5136" y="2788"/>
                  </a:lnTo>
                  <a:lnTo>
                    <a:pt x="6494" y="2788"/>
                  </a:lnTo>
                  <a:lnTo>
                    <a:pt x="6567" y="2751"/>
                  </a:lnTo>
                  <a:lnTo>
                    <a:pt x="6567" y="2678"/>
                  </a:lnTo>
                  <a:close/>
                  <a:moveTo>
                    <a:pt x="5100" y="15590"/>
                  </a:moveTo>
                  <a:lnTo>
                    <a:pt x="5246" y="15627"/>
                  </a:lnTo>
                  <a:lnTo>
                    <a:pt x="5503" y="15700"/>
                  </a:lnTo>
                  <a:lnTo>
                    <a:pt x="5393" y="15737"/>
                  </a:lnTo>
                  <a:lnTo>
                    <a:pt x="5320" y="15810"/>
                  </a:lnTo>
                  <a:lnTo>
                    <a:pt x="5246" y="15920"/>
                  </a:lnTo>
                  <a:lnTo>
                    <a:pt x="5246" y="16030"/>
                  </a:lnTo>
                  <a:lnTo>
                    <a:pt x="5210" y="16177"/>
                  </a:lnTo>
                  <a:lnTo>
                    <a:pt x="5246" y="16360"/>
                  </a:lnTo>
                  <a:lnTo>
                    <a:pt x="5246" y="16434"/>
                  </a:lnTo>
                  <a:lnTo>
                    <a:pt x="5283" y="16507"/>
                  </a:lnTo>
                  <a:lnTo>
                    <a:pt x="5356" y="16580"/>
                  </a:lnTo>
                  <a:lnTo>
                    <a:pt x="5430" y="16617"/>
                  </a:lnTo>
                  <a:lnTo>
                    <a:pt x="5540" y="16617"/>
                  </a:lnTo>
                  <a:lnTo>
                    <a:pt x="5870" y="16947"/>
                  </a:lnTo>
                  <a:lnTo>
                    <a:pt x="6237" y="17167"/>
                  </a:lnTo>
                  <a:lnTo>
                    <a:pt x="6567" y="17351"/>
                  </a:lnTo>
                  <a:lnTo>
                    <a:pt x="6750" y="17424"/>
                  </a:lnTo>
                  <a:lnTo>
                    <a:pt x="3449" y="17387"/>
                  </a:lnTo>
                  <a:lnTo>
                    <a:pt x="3596" y="17314"/>
                  </a:lnTo>
                  <a:lnTo>
                    <a:pt x="3926" y="17167"/>
                  </a:lnTo>
                  <a:lnTo>
                    <a:pt x="4256" y="16984"/>
                  </a:lnTo>
                  <a:lnTo>
                    <a:pt x="4476" y="16837"/>
                  </a:lnTo>
                  <a:lnTo>
                    <a:pt x="4696" y="16654"/>
                  </a:lnTo>
                  <a:lnTo>
                    <a:pt x="4770" y="16690"/>
                  </a:lnTo>
                  <a:lnTo>
                    <a:pt x="4880" y="16690"/>
                  </a:lnTo>
                  <a:lnTo>
                    <a:pt x="4953" y="16654"/>
                  </a:lnTo>
                  <a:lnTo>
                    <a:pt x="5026" y="16580"/>
                  </a:lnTo>
                  <a:lnTo>
                    <a:pt x="5136" y="16397"/>
                  </a:lnTo>
                  <a:lnTo>
                    <a:pt x="5210" y="16214"/>
                  </a:lnTo>
                  <a:lnTo>
                    <a:pt x="5173" y="16103"/>
                  </a:lnTo>
                  <a:lnTo>
                    <a:pt x="5100" y="16030"/>
                  </a:lnTo>
                  <a:lnTo>
                    <a:pt x="5063" y="15993"/>
                  </a:lnTo>
                  <a:lnTo>
                    <a:pt x="5100" y="15773"/>
                  </a:lnTo>
                  <a:lnTo>
                    <a:pt x="5100" y="15590"/>
                  </a:lnTo>
                  <a:close/>
                  <a:moveTo>
                    <a:pt x="9795" y="0"/>
                  </a:moveTo>
                  <a:lnTo>
                    <a:pt x="9648" y="74"/>
                  </a:lnTo>
                  <a:lnTo>
                    <a:pt x="9391" y="110"/>
                  </a:lnTo>
                  <a:lnTo>
                    <a:pt x="9171" y="220"/>
                  </a:lnTo>
                  <a:lnTo>
                    <a:pt x="9061" y="294"/>
                  </a:lnTo>
                  <a:lnTo>
                    <a:pt x="8988" y="404"/>
                  </a:lnTo>
                  <a:lnTo>
                    <a:pt x="8951" y="514"/>
                  </a:lnTo>
                  <a:lnTo>
                    <a:pt x="8915" y="661"/>
                  </a:lnTo>
                  <a:lnTo>
                    <a:pt x="8915" y="771"/>
                  </a:lnTo>
                  <a:lnTo>
                    <a:pt x="8915" y="881"/>
                  </a:lnTo>
                  <a:lnTo>
                    <a:pt x="8988" y="1027"/>
                  </a:lnTo>
                  <a:lnTo>
                    <a:pt x="9025" y="1137"/>
                  </a:lnTo>
                  <a:lnTo>
                    <a:pt x="8254" y="2348"/>
                  </a:lnTo>
                  <a:lnTo>
                    <a:pt x="7631" y="2201"/>
                  </a:lnTo>
                  <a:lnTo>
                    <a:pt x="7007" y="2165"/>
                  </a:lnTo>
                  <a:lnTo>
                    <a:pt x="6384" y="2165"/>
                  </a:lnTo>
                  <a:lnTo>
                    <a:pt x="5797" y="2238"/>
                  </a:lnTo>
                  <a:lnTo>
                    <a:pt x="5650" y="2275"/>
                  </a:lnTo>
                  <a:lnTo>
                    <a:pt x="5577" y="2385"/>
                  </a:lnTo>
                  <a:lnTo>
                    <a:pt x="5100" y="2348"/>
                  </a:lnTo>
                  <a:lnTo>
                    <a:pt x="4623" y="2421"/>
                  </a:lnTo>
                  <a:lnTo>
                    <a:pt x="4109" y="2495"/>
                  </a:lnTo>
                  <a:lnTo>
                    <a:pt x="3632" y="2641"/>
                  </a:lnTo>
                  <a:lnTo>
                    <a:pt x="3192" y="2825"/>
                  </a:lnTo>
                  <a:lnTo>
                    <a:pt x="2715" y="3045"/>
                  </a:lnTo>
                  <a:lnTo>
                    <a:pt x="2312" y="3302"/>
                  </a:lnTo>
                  <a:lnTo>
                    <a:pt x="1945" y="3558"/>
                  </a:lnTo>
                  <a:lnTo>
                    <a:pt x="1505" y="3925"/>
                  </a:lnTo>
                  <a:lnTo>
                    <a:pt x="1138" y="4365"/>
                  </a:lnTo>
                  <a:lnTo>
                    <a:pt x="808" y="4806"/>
                  </a:lnTo>
                  <a:lnTo>
                    <a:pt x="551" y="5282"/>
                  </a:lnTo>
                  <a:lnTo>
                    <a:pt x="331" y="5796"/>
                  </a:lnTo>
                  <a:lnTo>
                    <a:pt x="184" y="6346"/>
                  </a:lnTo>
                  <a:lnTo>
                    <a:pt x="74" y="6896"/>
                  </a:lnTo>
                  <a:lnTo>
                    <a:pt x="1" y="7447"/>
                  </a:lnTo>
                  <a:lnTo>
                    <a:pt x="1" y="7997"/>
                  </a:lnTo>
                  <a:lnTo>
                    <a:pt x="38" y="8547"/>
                  </a:lnTo>
                  <a:lnTo>
                    <a:pt x="148" y="9097"/>
                  </a:lnTo>
                  <a:lnTo>
                    <a:pt x="294" y="9648"/>
                  </a:lnTo>
                  <a:lnTo>
                    <a:pt x="478" y="10161"/>
                  </a:lnTo>
                  <a:lnTo>
                    <a:pt x="698" y="10638"/>
                  </a:lnTo>
                  <a:lnTo>
                    <a:pt x="991" y="11115"/>
                  </a:lnTo>
                  <a:lnTo>
                    <a:pt x="1358" y="11555"/>
                  </a:lnTo>
                  <a:lnTo>
                    <a:pt x="1725" y="11958"/>
                  </a:lnTo>
                  <a:lnTo>
                    <a:pt x="2165" y="12325"/>
                  </a:lnTo>
                  <a:lnTo>
                    <a:pt x="2679" y="12655"/>
                  </a:lnTo>
                  <a:lnTo>
                    <a:pt x="3156" y="12912"/>
                  </a:lnTo>
                  <a:lnTo>
                    <a:pt x="3706" y="13132"/>
                  </a:lnTo>
                  <a:lnTo>
                    <a:pt x="4256" y="13279"/>
                  </a:lnTo>
                  <a:lnTo>
                    <a:pt x="4806" y="13389"/>
                  </a:lnTo>
                  <a:lnTo>
                    <a:pt x="5393" y="13462"/>
                  </a:lnTo>
                  <a:lnTo>
                    <a:pt x="5943" y="13462"/>
                  </a:lnTo>
                  <a:lnTo>
                    <a:pt x="6494" y="13426"/>
                  </a:lnTo>
                  <a:lnTo>
                    <a:pt x="7044" y="13352"/>
                  </a:lnTo>
                  <a:lnTo>
                    <a:pt x="7594" y="13206"/>
                  </a:lnTo>
                  <a:lnTo>
                    <a:pt x="8108" y="13022"/>
                  </a:lnTo>
                  <a:lnTo>
                    <a:pt x="8621" y="12802"/>
                  </a:lnTo>
                  <a:lnTo>
                    <a:pt x="9098" y="12509"/>
                  </a:lnTo>
                  <a:lnTo>
                    <a:pt x="9538" y="12215"/>
                  </a:lnTo>
                  <a:lnTo>
                    <a:pt x="10052" y="11775"/>
                  </a:lnTo>
                  <a:lnTo>
                    <a:pt x="10492" y="11262"/>
                  </a:lnTo>
                  <a:lnTo>
                    <a:pt x="10932" y="10711"/>
                  </a:lnTo>
                  <a:lnTo>
                    <a:pt x="11299" y="10161"/>
                  </a:lnTo>
                  <a:lnTo>
                    <a:pt x="11629" y="9538"/>
                  </a:lnTo>
                  <a:lnTo>
                    <a:pt x="11886" y="8914"/>
                  </a:lnTo>
                  <a:lnTo>
                    <a:pt x="12106" y="8290"/>
                  </a:lnTo>
                  <a:lnTo>
                    <a:pt x="12179" y="7924"/>
                  </a:lnTo>
                  <a:lnTo>
                    <a:pt x="12216" y="7593"/>
                  </a:lnTo>
                  <a:lnTo>
                    <a:pt x="12253" y="7080"/>
                  </a:lnTo>
                  <a:lnTo>
                    <a:pt x="12216" y="6603"/>
                  </a:lnTo>
                  <a:lnTo>
                    <a:pt x="12106" y="6126"/>
                  </a:lnTo>
                  <a:lnTo>
                    <a:pt x="11922" y="5649"/>
                  </a:lnTo>
                  <a:lnTo>
                    <a:pt x="11739" y="5172"/>
                  </a:lnTo>
                  <a:lnTo>
                    <a:pt x="11482" y="4732"/>
                  </a:lnTo>
                  <a:lnTo>
                    <a:pt x="11189" y="4329"/>
                  </a:lnTo>
                  <a:lnTo>
                    <a:pt x="10859" y="3962"/>
                  </a:lnTo>
                  <a:lnTo>
                    <a:pt x="10822" y="3852"/>
                  </a:lnTo>
                  <a:lnTo>
                    <a:pt x="10712" y="3815"/>
                  </a:lnTo>
                  <a:lnTo>
                    <a:pt x="10272" y="3375"/>
                  </a:lnTo>
                  <a:lnTo>
                    <a:pt x="10162" y="3302"/>
                  </a:lnTo>
                  <a:lnTo>
                    <a:pt x="9832" y="3082"/>
                  </a:lnTo>
                  <a:lnTo>
                    <a:pt x="9501" y="2861"/>
                  </a:lnTo>
                  <a:lnTo>
                    <a:pt x="9135" y="2678"/>
                  </a:lnTo>
                  <a:lnTo>
                    <a:pt x="8768" y="2531"/>
                  </a:lnTo>
                  <a:lnTo>
                    <a:pt x="8804" y="2458"/>
                  </a:lnTo>
                  <a:lnTo>
                    <a:pt x="8841" y="2421"/>
                  </a:lnTo>
                  <a:lnTo>
                    <a:pt x="8804" y="2348"/>
                  </a:lnTo>
                  <a:lnTo>
                    <a:pt x="9171" y="1871"/>
                  </a:lnTo>
                  <a:lnTo>
                    <a:pt x="9501" y="1394"/>
                  </a:lnTo>
                  <a:lnTo>
                    <a:pt x="9758" y="1394"/>
                  </a:lnTo>
                  <a:lnTo>
                    <a:pt x="9868" y="1358"/>
                  </a:lnTo>
                  <a:lnTo>
                    <a:pt x="9978" y="1284"/>
                  </a:lnTo>
                  <a:lnTo>
                    <a:pt x="10052" y="1211"/>
                  </a:lnTo>
                  <a:lnTo>
                    <a:pt x="10602" y="1468"/>
                  </a:lnTo>
                  <a:lnTo>
                    <a:pt x="11079" y="1798"/>
                  </a:lnTo>
                  <a:lnTo>
                    <a:pt x="11556" y="2128"/>
                  </a:lnTo>
                  <a:lnTo>
                    <a:pt x="11996" y="2531"/>
                  </a:lnTo>
                  <a:lnTo>
                    <a:pt x="12399" y="2972"/>
                  </a:lnTo>
                  <a:lnTo>
                    <a:pt x="12766" y="3412"/>
                  </a:lnTo>
                  <a:lnTo>
                    <a:pt x="13060" y="3925"/>
                  </a:lnTo>
                  <a:lnTo>
                    <a:pt x="13353" y="4439"/>
                  </a:lnTo>
                  <a:lnTo>
                    <a:pt x="13573" y="4989"/>
                  </a:lnTo>
                  <a:lnTo>
                    <a:pt x="13757" y="5539"/>
                  </a:lnTo>
                  <a:lnTo>
                    <a:pt x="13903" y="6126"/>
                  </a:lnTo>
                  <a:lnTo>
                    <a:pt x="14013" y="6713"/>
                  </a:lnTo>
                  <a:lnTo>
                    <a:pt x="14087" y="7300"/>
                  </a:lnTo>
                  <a:lnTo>
                    <a:pt x="14087" y="7887"/>
                  </a:lnTo>
                  <a:lnTo>
                    <a:pt x="14087" y="8510"/>
                  </a:lnTo>
                  <a:lnTo>
                    <a:pt x="14013" y="9097"/>
                  </a:lnTo>
                  <a:lnTo>
                    <a:pt x="13867" y="9758"/>
                  </a:lnTo>
                  <a:lnTo>
                    <a:pt x="13720" y="10381"/>
                  </a:lnTo>
                  <a:lnTo>
                    <a:pt x="13463" y="11005"/>
                  </a:lnTo>
                  <a:lnTo>
                    <a:pt x="13206" y="11592"/>
                  </a:lnTo>
                  <a:lnTo>
                    <a:pt x="12876" y="12179"/>
                  </a:lnTo>
                  <a:lnTo>
                    <a:pt x="12473" y="12692"/>
                  </a:lnTo>
                  <a:lnTo>
                    <a:pt x="12069" y="13206"/>
                  </a:lnTo>
                  <a:lnTo>
                    <a:pt x="11592" y="13683"/>
                  </a:lnTo>
                  <a:lnTo>
                    <a:pt x="11079" y="14049"/>
                  </a:lnTo>
                  <a:lnTo>
                    <a:pt x="10565" y="14416"/>
                  </a:lnTo>
                  <a:lnTo>
                    <a:pt x="9978" y="14710"/>
                  </a:lnTo>
                  <a:lnTo>
                    <a:pt x="9391" y="14966"/>
                  </a:lnTo>
                  <a:lnTo>
                    <a:pt x="8804" y="15150"/>
                  </a:lnTo>
                  <a:lnTo>
                    <a:pt x="8181" y="15260"/>
                  </a:lnTo>
                  <a:lnTo>
                    <a:pt x="7557" y="15333"/>
                  </a:lnTo>
                  <a:lnTo>
                    <a:pt x="6897" y="15370"/>
                  </a:lnTo>
                  <a:lnTo>
                    <a:pt x="6420" y="15333"/>
                  </a:lnTo>
                  <a:lnTo>
                    <a:pt x="5943" y="15296"/>
                  </a:lnTo>
                  <a:lnTo>
                    <a:pt x="5466" y="15186"/>
                  </a:lnTo>
                  <a:lnTo>
                    <a:pt x="5026" y="15076"/>
                  </a:lnTo>
                  <a:lnTo>
                    <a:pt x="4549" y="14893"/>
                  </a:lnTo>
                  <a:lnTo>
                    <a:pt x="4109" y="14673"/>
                  </a:lnTo>
                  <a:lnTo>
                    <a:pt x="3632" y="14453"/>
                  </a:lnTo>
                  <a:lnTo>
                    <a:pt x="3669" y="14416"/>
                  </a:lnTo>
                  <a:lnTo>
                    <a:pt x="3706" y="14343"/>
                  </a:lnTo>
                  <a:lnTo>
                    <a:pt x="3706" y="14269"/>
                  </a:lnTo>
                  <a:lnTo>
                    <a:pt x="3706" y="14196"/>
                  </a:lnTo>
                  <a:lnTo>
                    <a:pt x="3669" y="14123"/>
                  </a:lnTo>
                  <a:lnTo>
                    <a:pt x="3522" y="14013"/>
                  </a:lnTo>
                  <a:lnTo>
                    <a:pt x="3376" y="13939"/>
                  </a:lnTo>
                  <a:lnTo>
                    <a:pt x="3229" y="13903"/>
                  </a:lnTo>
                  <a:lnTo>
                    <a:pt x="3009" y="13903"/>
                  </a:lnTo>
                  <a:lnTo>
                    <a:pt x="2899" y="13939"/>
                  </a:lnTo>
                  <a:lnTo>
                    <a:pt x="2752" y="14013"/>
                  </a:lnTo>
                  <a:lnTo>
                    <a:pt x="2642" y="14123"/>
                  </a:lnTo>
                  <a:lnTo>
                    <a:pt x="2605" y="14269"/>
                  </a:lnTo>
                  <a:lnTo>
                    <a:pt x="2605" y="14416"/>
                  </a:lnTo>
                  <a:lnTo>
                    <a:pt x="2642" y="14563"/>
                  </a:lnTo>
                  <a:lnTo>
                    <a:pt x="2715" y="14710"/>
                  </a:lnTo>
                  <a:lnTo>
                    <a:pt x="2825" y="14820"/>
                  </a:lnTo>
                  <a:lnTo>
                    <a:pt x="2972" y="14856"/>
                  </a:lnTo>
                  <a:lnTo>
                    <a:pt x="3119" y="14893"/>
                  </a:lnTo>
                  <a:lnTo>
                    <a:pt x="3266" y="14856"/>
                  </a:lnTo>
                  <a:lnTo>
                    <a:pt x="3376" y="14746"/>
                  </a:lnTo>
                  <a:lnTo>
                    <a:pt x="3522" y="14856"/>
                  </a:lnTo>
                  <a:lnTo>
                    <a:pt x="4036" y="15150"/>
                  </a:lnTo>
                  <a:lnTo>
                    <a:pt x="4439" y="15333"/>
                  </a:lnTo>
                  <a:lnTo>
                    <a:pt x="4806" y="15480"/>
                  </a:lnTo>
                  <a:lnTo>
                    <a:pt x="4770" y="15553"/>
                  </a:lnTo>
                  <a:lnTo>
                    <a:pt x="4733" y="15590"/>
                  </a:lnTo>
                  <a:lnTo>
                    <a:pt x="4659" y="15810"/>
                  </a:lnTo>
                  <a:lnTo>
                    <a:pt x="4623" y="16030"/>
                  </a:lnTo>
                  <a:lnTo>
                    <a:pt x="4586" y="16470"/>
                  </a:lnTo>
                  <a:lnTo>
                    <a:pt x="3963" y="16654"/>
                  </a:lnTo>
                  <a:lnTo>
                    <a:pt x="3376" y="16910"/>
                  </a:lnTo>
                  <a:lnTo>
                    <a:pt x="2752" y="17167"/>
                  </a:lnTo>
                  <a:lnTo>
                    <a:pt x="2128" y="17387"/>
                  </a:lnTo>
                  <a:lnTo>
                    <a:pt x="2055" y="17424"/>
                  </a:lnTo>
                  <a:lnTo>
                    <a:pt x="2018" y="17497"/>
                  </a:lnTo>
                  <a:lnTo>
                    <a:pt x="1982" y="17571"/>
                  </a:lnTo>
                  <a:lnTo>
                    <a:pt x="1982" y="17644"/>
                  </a:lnTo>
                  <a:lnTo>
                    <a:pt x="2018" y="17717"/>
                  </a:lnTo>
                  <a:lnTo>
                    <a:pt x="2055" y="17791"/>
                  </a:lnTo>
                  <a:lnTo>
                    <a:pt x="2128" y="17828"/>
                  </a:lnTo>
                  <a:lnTo>
                    <a:pt x="2202" y="17864"/>
                  </a:lnTo>
                  <a:lnTo>
                    <a:pt x="8401" y="17901"/>
                  </a:lnTo>
                  <a:lnTo>
                    <a:pt x="8474" y="17901"/>
                  </a:lnTo>
                  <a:lnTo>
                    <a:pt x="8548" y="17864"/>
                  </a:lnTo>
                  <a:lnTo>
                    <a:pt x="8621" y="17791"/>
                  </a:lnTo>
                  <a:lnTo>
                    <a:pt x="8621" y="17717"/>
                  </a:lnTo>
                  <a:lnTo>
                    <a:pt x="8621" y="17644"/>
                  </a:lnTo>
                  <a:lnTo>
                    <a:pt x="8621" y="17571"/>
                  </a:lnTo>
                  <a:lnTo>
                    <a:pt x="8584" y="17497"/>
                  </a:lnTo>
                  <a:lnTo>
                    <a:pt x="8474" y="17424"/>
                  </a:lnTo>
                  <a:lnTo>
                    <a:pt x="8108" y="17277"/>
                  </a:lnTo>
                  <a:lnTo>
                    <a:pt x="7667" y="17167"/>
                  </a:lnTo>
                  <a:lnTo>
                    <a:pt x="7264" y="17057"/>
                  </a:lnTo>
                  <a:lnTo>
                    <a:pt x="6860" y="16947"/>
                  </a:lnTo>
                  <a:lnTo>
                    <a:pt x="6494" y="16764"/>
                  </a:lnTo>
                  <a:lnTo>
                    <a:pt x="6163" y="16544"/>
                  </a:lnTo>
                  <a:lnTo>
                    <a:pt x="5907" y="16324"/>
                  </a:lnTo>
                  <a:lnTo>
                    <a:pt x="5797" y="16214"/>
                  </a:lnTo>
                  <a:lnTo>
                    <a:pt x="5650" y="16140"/>
                  </a:lnTo>
                  <a:lnTo>
                    <a:pt x="5650" y="16103"/>
                  </a:lnTo>
                  <a:lnTo>
                    <a:pt x="5687" y="15920"/>
                  </a:lnTo>
                  <a:lnTo>
                    <a:pt x="5650" y="15737"/>
                  </a:lnTo>
                  <a:lnTo>
                    <a:pt x="6127" y="15810"/>
                  </a:lnTo>
                  <a:lnTo>
                    <a:pt x="6640" y="15847"/>
                  </a:lnTo>
                  <a:lnTo>
                    <a:pt x="7631" y="15847"/>
                  </a:lnTo>
                  <a:lnTo>
                    <a:pt x="8218" y="15773"/>
                  </a:lnTo>
                  <a:lnTo>
                    <a:pt x="8841" y="15627"/>
                  </a:lnTo>
                  <a:lnTo>
                    <a:pt x="9428" y="15480"/>
                  </a:lnTo>
                  <a:lnTo>
                    <a:pt x="10015" y="15260"/>
                  </a:lnTo>
                  <a:lnTo>
                    <a:pt x="10565" y="14966"/>
                  </a:lnTo>
                  <a:lnTo>
                    <a:pt x="11079" y="14673"/>
                  </a:lnTo>
                  <a:lnTo>
                    <a:pt x="11592" y="14306"/>
                  </a:lnTo>
                  <a:lnTo>
                    <a:pt x="12069" y="13903"/>
                  </a:lnTo>
                  <a:lnTo>
                    <a:pt x="12509" y="13462"/>
                  </a:lnTo>
                  <a:lnTo>
                    <a:pt x="12913" y="12986"/>
                  </a:lnTo>
                  <a:lnTo>
                    <a:pt x="13280" y="12472"/>
                  </a:lnTo>
                  <a:lnTo>
                    <a:pt x="13573" y="11922"/>
                  </a:lnTo>
                  <a:lnTo>
                    <a:pt x="13867" y="11372"/>
                  </a:lnTo>
                  <a:lnTo>
                    <a:pt x="14087" y="10785"/>
                  </a:lnTo>
                  <a:lnTo>
                    <a:pt x="14307" y="10198"/>
                  </a:lnTo>
                  <a:lnTo>
                    <a:pt x="14417" y="9574"/>
                  </a:lnTo>
                  <a:lnTo>
                    <a:pt x="14527" y="8951"/>
                  </a:lnTo>
                  <a:lnTo>
                    <a:pt x="14600" y="8327"/>
                  </a:lnTo>
                  <a:lnTo>
                    <a:pt x="14600" y="7703"/>
                  </a:lnTo>
                  <a:lnTo>
                    <a:pt x="14564" y="7080"/>
                  </a:lnTo>
                  <a:lnTo>
                    <a:pt x="14490" y="6456"/>
                  </a:lnTo>
                  <a:lnTo>
                    <a:pt x="14380" y="5833"/>
                  </a:lnTo>
                  <a:lnTo>
                    <a:pt x="14197" y="5209"/>
                  </a:lnTo>
                  <a:lnTo>
                    <a:pt x="13977" y="4622"/>
                  </a:lnTo>
                  <a:lnTo>
                    <a:pt x="13720" y="3999"/>
                  </a:lnTo>
                  <a:lnTo>
                    <a:pt x="13353" y="3412"/>
                  </a:lnTo>
                  <a:lnTo>
                    <a:pt x="12986" y="2861"/>
                  </a:lnTo>
                  <a:lnTo>
                    <a:pt x="12509" y="2311"/>
                  </a:lnTo>
                  <a:lnTo>
                    <a:pt x="12032" y="1834"/>
                  </a:lnTo>
                  <a:lnTo>
                    <a:pt x="11482" y="1394"/>
                  </a:lnTo>
                  <a:lnTo>
                    <a:pt x="10895" y="1027"/>
                  </a:lnTo>
                  <a:lnTo>
                    <a:pt x="10602" y="881"/>
                  </a:lnTo>
                  <a:lnTo>
                    <a:pt x="10272" y="734"/>
                  </a:lnTo>
                  <a:lnTo>
                    <a:pt x="10308" y="587"/>
                  </a:lnTo>
                  <a:lnTo>
                    <a:pt x="10308" y="441"/>
                  </a:lnTo>
                  <a:lnTo>
                    <a:pt x="10272" y="294"/>
                  </a:lnTo>
                  <a:lnTo>
                    <a:pt x="10198" y="147"/>
                  </a:lnTo>
                  <a:lnTo>
                    <a:pt x="10088" y="74"/>
                  </a:lnTo>
                  <a:lnTo>
                    <a:pt x="994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6"/>
            <p:cNvSpPr/>
            <p:nvPr/>
          </p:nvSpPr>
          <p:spPr>
            <a:xfrm>
              <a:off x="6071400" y="1791425"/>
              <a:ext cx="402625" cy="375100"/>
            </a:xfrm>
            <a:custGeom>
              <a:avLst/>
              <a:gdLst/>
              <a:ahLst/>
              <a:cxnLst/>
              <a:rect l="l" t="t" r="r" b="b"/>
              <a:pathLst>
                <a:path w="16105" h="15004" extrusionOk="0">
                  <a:moveTo>
                    <a:pt x="13170" y="587"/>
                  </a:moveTo>
                  <a:lnTo>
                    <a:pt x="13206" y="624"/>
                  </a:lnTo>
                  <a:lnTo>
                    <a:pt x="13280" y="661"/>
                  </a:lnTo>
                  <a:lnTo>
                    <a:pt x="13353" y="697"/>
                  </a:lnTo>
                  <a:lnTo>
                    <a:pt x="13610" y="771"/>
                  </a:lnTo>
                  <a:lnTo>
                    <a:pt x="13830" y="844"/>
                  </a:lnTo>
                  <a:lnTo>
                    <a:pt x="14013" y="954"/>
                  </a:lnTo>
                  <a:lnTo>
                    <a:pt x="14160" y="1174"/>
                  </a:lnTo>
                  <a:lnTo>
                    <a:pt x="14307" y="1394"/>
                  </a:lnTo>
                  <a:lnTo>
                    <a:pt x="14343" y="1651"/>
                  </a:lnTo>
                  <a:lnTo>
                    <a:pt x="14307" y="1908"/>
                  </a:lnTo>
                  <a:lnTo>
                    <a:pt x="14233" y="2128"/>
                  </a:lnTo>
                  <a:lnTo>
                    <a:pt x="14087" y="2348"/>
                  </a:lnTo>
                  <a:lnTo>
                    <a:pt x="13903" y="2531"/>
                  </a:lnTo>
                  <a:lnTo>
                    <a:pt x="13683" y="2678"/>
                  </a:lnTo>
                  <a:lnTo>
                    <a:pt x="13463" y="2788"/>
                  </a:lnTo>
                  <a:lnTo>
                    <a:pt x="13170" y="2825"/>
                  </a:lnTo>
                  <a:lnTo>
                    <a:pt x="12840" y="2788"/>
                  </a:lnTo>
                  <a:lnTo>
                    <a:pt x="12656" y="2751"/>
                  </a:lnTo>
                  <a:lnTo>
                    <a:pt x="12546" y="2715"/>
                  </a:lnTo>
                  <a:lnTo>
                    <a:pt x="12436" y="2641"/>
                  </a:lnTo>
                  <a:lnTo>
                    <a:pt x="12363" y="2495"/>
                  </a:lnTo>
                  <a:lnTo>
                    <a:pt x="12289" y="2495"/>
                  </a:lnTo>
                  <a:lnTo>
                    <a:pt x="12253" y="2275"/>
                  </a:lnTo>
                  <a:lnTo>
                    <a:pt x="12253" y="2054"/>
                  </a:lnTo>
                  <a:lnTo>
                    <a:pt x="12253" y="1871"/>
                  </a:lnTo>
                  <a:lnTo>
                    <a:pt x="12289" y="1724"/>
                  </a:lnTo>
                  <a:lnTo>
                    <a:pt x="12399" y="1394"/>
                  </a:lnTo>
                  <a:lnTo>
                    <a:pt x="12583" y="1064"/>
                  </a:lnTo>
                  <a:lnTo>
                    <a:pt x="12840" y="807"/>
                  </a:lnTo>
                  <a:lnTo>
                    <a:pt x="12986" y="697"/>
                  </a:lnTo>
                  <a:lnTo>
                    <a:pt x="13170" y="587"/>
                  </a:lnTo>
                  <a:close/>
                  <a:moveTo>
                    <a:pt x="9061" y="3338"/>
                  </a:moveTo>
                  <a:lnTo>
                    <a:pt x="9245" y="3412"/>
                  </a:lnTo>
                  <a:lnTo>
                    <a:pt x="9245" y="3448"/>
                  </a:lnTo>
                  <a:lnTo>
                    <a:pt x="9171" y="3632"/>
                  </a:lnTo>
                  <a:lnTo>
                    <a:pt x="9171" y="3668"/>
                  </a:lnTo>
                  <a:lnTo>
                    <a:pt x="9135" y="3632"/>
                  </a:lnTo>
                  <a:lnTo>
                    <a:pt x="9061" y="3522"/>
                  </a:lnTo>
                  <a:lnTo>
                    <a:pt x="8988" y="3448"/>
                  </a:lnTo>
                  <a:lnTo>
                    <a:pt x="8988" y="3412"/>
                  </a:lnTo>
                  <a:lnTo>
                    <a:pt x="8988" y="3375"/>
                  </a:lnTo>
                  <a:lnTo>
                    <a:pt x="9061" y="3338"/>
                  </a:lnTo>
                  <a:close/>
                  <a:moveTo>
                    <a:pt x="14123" y="440"/>
                  </a:moveTo>
                  <a:lnTo>
                    <a:pt x="14233" y="477"/>
                  </a:lnTo>
                  <a:lnTo>
                    <a:pt x="14307" y="587"/>
                  </a:lnTo>
                  <a:lnTo>
                    <a:pt x="14417" y="661"/>
                  </a:lnTo>
                  <a:lnTo>
                    <a:pt x="14454" y="807"/>
                  </a:lnTo>
                  <a:lnTo>
                    <a:pt x="14527" y="807"/>
                  </a:lnTo>
                  <a:lnTo>
                    <a:pt x="14490" y="624"/>
                  </a:lnTo>
                  <a:lnTo>
                    <a:pt x="14454" y="477"/>
                  </a:lnTo>
                  <a:lnTo>
                    <a:pt x="14600" y="551"/>
                  </a:lnTo>
                  <a:lnTo>
                    <a:pt x="14784" y="624"/>
                  </a:lnTo>
                  <a:lnTo>
                    <a:pt x="14967" y="771"/>
                  </a:lnTo>
                  <a:lnTo>
                    <a:pt x="15114" y="881"/>
                  </a:lnTo>
                  <a:lnTo>
                    <a:pt x="15224" y="1064"/>
                  </a:lnTo>
                  <a:lnTo>
                    <a:pt x="15334" y="1211"/>
                  </a:lnTo>
                  <a:lnTo>
                    <a:pt x="15444" y="1578"/>
                  </a:lnTo>
                  <a:lnTo>
                    <a:pt x="15554" y="1944"/>
                  </a:lnTo>
                  <a:lnTo>
                    <a:pt x="15627" y="2385"/>
                  </a:lnTo>
                  <a:lnTo>
                    <a:pt x="15664" y="2568"/>
                  </a:lnTo>
                  <a:lnTo>
                    <a:pt x="15627" y="2788"/>
                  </a:lnTo>
                  <a:lnTo>
                    <a:pt x="15591" y="2972"/>
                  </a:lnTo>
                  <a:lnTo>
                    <a:pt x="15481" y="3118"/>
                  </a:lnTo>
                  <a:lnTo>
                    <a:pt x="15187" y="3412"/>
                  </a:lnTo>
                  <a:lnTo>
                    <a:pt x="14930" y="3595"/>
                  </a:lnTo>
                  <a:lnTo>
                    <a:pt x="14600" y="3705"/>
                  </a:lnTo>
                  <a:lnTo>
                    <a:pt x="14270" y="3779"/>
                  </a:lnTo>
                  <a:lnTo>
                    <a:pt x="13940" y="3815"/>
                  </a:lnTo>
                  <a:lnTo>
                    <a:pt x="13720" y="3779"/>
                  </a:lnTo>
                  <a:lnTo>
                    <a:pt x="13500" y="3742"/>
                  </a:lnTo>
                  <a:lnTo>
                    <a:pt x="13316" y="3668"/>
                  </a:lnTo>
                  <a:lnTo>
                    <a:pt x="13133" y="3595"/>
                  </a:lnTo>
                  <a:lnTo>
                    <a:pt x="12950" y="3485"/>
                  </a:lnTo>
                  <a:lnTo>
                    <a:pt x="12803" y="3338"/>
                  </a:lnTo>
                  <a:lnTo>
                    <a:pt x="12656" y="3192"/>
                  </a:lnTo>
                  <a:lnTo>
                    <a:pt x="12546" y="3045"/>
                  </a:lnTo>
                  <a:lnTo>
                    <a:pt x="12840" y="3118"/>
                  </a:lnTo>
                  <a:lnTo>
                    <a:pt x="13133" y="3155"/>
                  </a:lnTo>
                  <a:lnTo>
                    <a:pt x="13426" y="3118"/>
                  </a:lnTo>
                  <a:lnTo>
                    <a:pt x="13720" y="3045"/>
                  </a:lnTo>
                  <a:lnTo>
                    <a:pt x="13977" y="2935"/>
                  </a:lnTo>
                  <a:lnTo>
                    <a:pt x="14233" y="2751"/>
                  </a:lnTo>
                  <a:lnTo>
                    <a:pt x="14417" y="2495"/>
                  </a:lnTo>
                  <a:lnTo>
                    <a:pt x="14600" y="2238"/>
                  </a:lnTo>
                  <a:lnTo>
                    <a:pt x="14674" y="1981"/>
                  </a:lnTo>
                  <a:lnTo>
                    <a:pt x="14710" y="1724"/>
                  </a:lnTo>
                  <a:lnTo>
                    <a:pt x="14674" y="1468"/>
                  </a:lnTo>
                  <a:lnTo>
                    <a:pt x="14600" y="1211"/>
                  </a:lnTo>
                  <a:lnTo>
                    <a:pt x="14490" y="991"/>
                  </a:lnTo>
                  <a:lnTo>
                    <a:pt x="14343" y="771"/>
                  </a:lnTo>
                  <a:lnTo>
                    <a:pt x="14160" y="587"/>
                  </a:lnTo>
                  <a:lnTo>
                    <a:pt x="13940" y="440"/>
                  </a:lnTo>
                  <a:close/>
                  <a:moveTo>
                    <a:pt x="13757" y="0"/>
                  </a:moveTo>
                  <a:lnTo>
                    <a:pt x="13610" y="74"/>
                  </a:lnTo>
                  <a:lnTo>
                    <a:pt x="13353" y="110"/>
                  </a:lnTo>
                  <a:lnTo>
                    <a:pt x="13133" y="147"/>
                  </a:lnTo>
                  <a:lnTo>
                    <a:pt x="12913" y="257"/>
                  </a:lnTo>
                  <a:lnTo>
                    <a:pt x="12729" y="404"/>
                  </a:lnTo>
                  <a:lnTo>
                    <a:pt x="12509" y="551"/>
                  </a:lnTo>
                  <a:lnTo>
                    <a:pt x="12363" y="734"/>
                  </a:lnTo>
                  <a:lnTo>
                    <a:pt x="12216" y="917"/>
                  </a:lnTo>
                  <a:lnTo>
                    <a:pt x="12069" y="1137"/>
                  </a:lnTo>
                  <a:lnTo>
                    <a:pt x="11996" y="1321"/>
                  </a:lnTo>
                  <a:lnTo>
                    <a:pt x="11922" y="1578"/>
                  </a:lnTo>
                  <a:lnTo>
                    <a:pt x="11849" y="1798"/>
                  </a:lnTo>
                  <a:lnTo>
                    <a:pt x="11849" y="2054"/>
                  </a:lnTo>
                  <a:lnTo>
                    <a:pt x="11849" y="2275"/>
                  </a:lnTo>
                  <a:lnTo>
                    <a:pt x="11886" y="2531"/>
                  </a:lnTo>
                  <a:lnTo>
                    <a:pt x="11959" y="2751"/>
                  </a:lnTo>
                  <a:lnTo>
                    <a:pt x="12033" y="2972"/>
                  </a:lnTo>
                  <a:lnTo>
                    <a:pt x="12143" y="3192"/>
                  </a:lnTo>
                  <a:lnTo>
                    <a:pt x="12253" y="3375"/>
                  </a:lnTo>
                  <a:lnTo>
                    <a:pt x="12399" y="3558"/>
                  </a:lnTo>
                  <a:lnTo>
                    <a:pt x="12583" y="3705"/>
                  </a:lnTo>
                  <a:lnTo>
                    <a:pt x="12766" y="3852"/>
                  </a:lnTo>
                  <a:lnTo>
                    <a:pt x="12986" y="3999"/>
                  </a:lnTo>
                  <a:lnTo>
                    <a:pt x="13206" y="4072"/>
                  </a:lnTo>
                  <a:lnTo>
                    <a:pt x="13426" y="4145"/>
                  </a:lnTo>
                  <a:lnTo>
                    <a:pt x="13683" y="4219"/>
                  </a:lnTo>
                  <a:lnTo>
                    <a:pt x="14123" y="4219"/>
                  </a:lnTo>
                  <a:lnTo>
                    <a:pt x="14564" y="4145"/>
                  </a:lnTo>
                  <a:lnTo>
                    <a:pt x="15004" y="3999"/>
                  </a:lnTo>
                  <a:lnTo>
                    <a:pt x="15371" y="3779"/>
                  </a:lnTo>
                  <a:lnTo>
                    <a:pt x="15591" y="3632"/>
                  </a:lnTo>
                  <a:lnTo>
                    <a:pt x="15737" y="3448"/>
                  </a:lnTo>
                  <a:lnTo>
                    <a:pt x="15884" y="3265"/>
                  </a:lnTo>
                  <a:lnTo>
                    <a:pt x="15994" y="3045"/>
                  </a:lnTo>
                  <a:lnTo>
                    <a:pt x="16067" y="2788"/>
                  </a:lnTo>
                  <a:lnTo>
                    <a:pt x="16104" y="2495"/>
                  </a:lnTo>
                  <a:lnTo>
                    <a:pt x="16067" y="2238"/>
                  </a:lnTo>
                  <a:lnTo>
                    <a:pt x="15994" y="1981"/>
                  </a:lnTo>
                  <a:lnTo>
                    <a:pt x="15884" y="1431"/>
                  </a:lnTo>
                  <a:lnTo>
                    <a:pt x="15774" y="1174"/>
                  </a:lnTo>
                  <a:lnTo>
                    <a:pt x="15664" y="954"/>
                  </a:lnTo>
                  <a:lnTo>
                    <a:pt x="15517" y="734"/>
                  </a:lnTo>
                  <a:lnTo>
                    <a:pt x="15371" y="551"/>
                  </a:lnTo>
                  <a:lnTo>
                    <a:pt x="15150" y="367"/>
                  </a:lnTo>
                  <a:lnTo>
                    <a:pt x="14930" y="220"/>
                  </a:lnTo>
                  <a:lnTo>
                    <a:pt x="14637" y="74"/>
                  </a:lnTo>
                  <a:lnTo>
                    <a:pt x="14270" y="0"/>
                  </a:lnTo>
                  <a:close/>
                  <a:moveTo>
                    <a:pt x="11115" y="4549"/>
                  </a:moveTo>
                  <a:lnTo>
                    <a:pt x="11446" y="4842"/>
                  </a:lnTo>
                  <a:lnTo>
                    <a:pt x="11299" y="4952"/>
                  </a:lnTo>
                  <a:lnTo>
                    <a:pt x="11115" y="4916"/>
                  </a:lnTo>
                  <a:lnTo>
                    <a:pt x="10932" y="4916"/>
                  </a:lnTo>
                  <a:lnTo>
                    <a:pt x="10639" y="4952"/>
                  </a:lnTo>
                  <a:lnTo>
                    <a:pt x="10859" y="4732"/>
                  </a:lnTo>
                  <a:lnTo>
                    <a:pt x="11115" y="4549"/>
                  </a:lnTo>
                  <a:close/>
                  <a:moveTo>
                    <a:pt x="6860" y="3632"/>
                  </a:moveTo>
                  <a:lnTo>
                    <a:pt x="7007" y="3668"/>
                  </a:lnTo>
                  <a:lnTo>
                    <a:pt x="7044" y="3705"/>
                  </a:lnTo>
                  <a:lnTo>
                    <a:pt x="7044" y="3742"/>
                  </a:lnTo>
                  <a:lnTo>
                    <a:pt x="7044" y="3779"/>
                  </a:lnTo>
                  <a:lnTo>
                    <a:pt x="7080" y="3852"/>
                  </a:lnTo>
                  <a:lnTo>
                    <a:pt x="7191" y="3889"/>
                  </a:lnTo>
                  <a:lnTo>
                    <a:pt x="7374" y="3889"/>
                  </a:lnTo>
                  <a:lnTo>
                    <a:pt x="7411" y="3925"/>
                  </a:lnTo>
                  <a:lnTo>
                    <a:pt x="7447" y="4035"/>
                  </a:lnTo>
                  <a:lnTo>
                    <a:pt x="7484" y="4145"/>
                  </a:lnTo>
                  <a:lnTo>
                    <a:pt x="7484" y="4255"/>
                  </a:lnTo>
                  <a:lnTo>
                    <a:pt x="7447" y="4512"/>
                  </a:lnTo>
                  <a:lnTo>
                    <a:pt x="7374" y="4769"/>
                  </a:lnTo>
                  <a:lnTo>
                    <a:pt x="7227" y="5026"/>
                  </a:lnTo>
                  <a:lnTo>
                    <a:pt x="7154" y="5136"/>
                  </a:lnTo>
                  <a:lnTo>
                    <a:pt x="7044" y="5209"/>
                  </a:lnTo>
                  <a:lnTo>
                    <a:pt x="6934" y="5246"/>
                  </a:lnTo>
                  <a:lnTo>
                    <a:pt x="6787" y="5246"/>
                  </a:lnTo>
                  <a:lnTo>
                    <a:pt x="6787" y="4989"/>
                  </a:lnTo>
                  <a:lnTo>
                    <a:pt x="6750" y="4769"/>
                  </a:lnTo>
                  <a:lnTo>
                    <a:pt x="6640" y="4549"/>
                  </a:lnTo>
                  <a:lnTo>
                    <a:pt x="6494" y="4329"/>
                  </a:lnTo>
                  <a:lnTo>
                    <a:pt x="6310" y="4145"/>
                  </a:lnTo>
                  <a:lnTo>
                    <a:pt x="6090" y="4035"/>
                  </a:lnTo>
                  <a:lnTo>
                    <a:pt x="6090" y="3925"/>
                  </a:lnTo>
                  <a:lnTo>
                    <a:pt x="6163" y="3852"/>
                  </a:lnTo>
                  <a:lnTo>
                    <a:pt x="6237" y="3779"/>
                  </a:lnTo>
                  <a:lnTo>
                    <a:pt x="6347" y="3742"/>
                  </a:lnTo>
                  <a:lnTo>
                    <a:pt x="6567" y="3705"/>
                  </a:lnTo>
                  <a:lnTo>
                    <a:pt x="6860" y="3632"/>
                  </a:lnTo>
                  <a:close/>
                  <a:moveTo>
                    <a:pt x="6530" y="3192"/>
                  </a:moveTo>
                  <a:lnTo>
                    <a:pt x="6494" y="3228"/>
                  </a:lnTo>
                  <a:lnTo>
                    <a:pt x="6457" y="3302"/>
                  </a:lnTo>
                  <a:lnTo>
                    <a:pt x="6457" y="3338"/>
                  </a:lnTo>
                  <a:lnTo>
                    <a:pt x="6457" y="3412"/>
                  </a:lnTo>
                  <a:lnTo>
                    <a:pt x="6200" y="3485"/>
                  </a:lnTo>
                  <a:lnTo>
                    <a:pt x="5980" y="3558"/>
                  </a:lnTo>
                  <a:lnTo>
                    <a:pt x="5797" y="3742"/>
                  </a:lnTo>
                  <a:lnTo>
                    <a:pt x="5760" y="3815"/>
                  </a:lnTo>
                  <a:lnTo>
                    <a:pt x="5687" y="3925"/>
                  </a:lnTo>
                  <a:lnTo>
                    <a:pt x="5687" y="4035"/>
                  </a:lnTo>
                  <a:lnTo>
                    <a:pt x="5687" y="4072"/>
                  </a:lnTo>
                  <a:lnTo>
                    <a:pt x="5797" y="4219"/>
                  </a:lnTo>
                  <a:lnTo>
                    <a:pt x="5907" y="4292"/>
                  </a:lnTo>
                  <a:lnTo>
                    <a:pt x="6053" y="4365"/>
                  </a:lnTo>
                  <a:lnTo>
                    <a:pt x="6163" y="4439"/>
                  </a:lnTo>
                  <a:lnTo>
                    <a:pt x="6274" y="4512"/>
                  </a:lnTo>
                  <a:lnTo>
                    <a:pt x="6347" y="4622"/>
                  </a:lnTo>
                  <a:lnTo>
                    <a:pt x="6420" y="4769"/>
                  </a:lnTo>
                  <a:lnTo>
                    <a:pt x="6494" y="5026"/>
                  </a:lnTo>
                  <a:lnTo>
                    <a:pt x="6457" y="5282"/>
                  </a:lnTo>
                  <a:lnTo>
                    <a:pt x="6494" y="5392"/>
                  </a:lnTo>
                  <a:lnTo>
                    <a:pt x="6530" y="5466"/>
                  </a:lnTo>
                  <a:lnTo>
                    <a:pt x="6750" y="5539"/>
                  </a:lnTo>
                  <a:lnTo>
                    <a:pt x="6934" y="5539"/>
                  </a:lnTo>
                  <a:lnTo>
                    <a:pt x="7117" y="5503"/>
                  </a:lnTo>
                  <a:lnTo>
                    <a:pt x="7264" y="5429"/>
                  </a:lnTo>
                  <a:lnTo>
                    <a:pt x="7411" y="5282"/>
                  </a:lnTo>
                  <a:lnTo>
                    <a:pt x="7521" y="5136"/>
                  </a:lnTo>
                  <a:lnTo>
                    <a:pt x="7631" y="4952"/>
                  </a:lnTo>
                  <a:lnTo>
                    <a:pt x="7704" y="4769"/>
                  </a:lnTo>
                  <a:lnTo>
                    <a:pt x="7741" y="4585"/>
                  </a:lnTo>
                  <a:lnTo>
                    <a:pt x="7777" y="4365"/>
                  </a:lnTo>
                  <a:lnTo>
                    <a:pt x="7777" y="4145"/>
                  </a:lnTo>
                  <a:lnTo>
                    <a:pt x="7777" y="3925"/>
                  </a:lnTo>
                  <a:lnTo>
                    <a:pt x="7704" y="3779"/>
                  </a:lnTo>
                  <a:lnTo>
                    <a:pt x="7631" y="3668"/>
                  </a:lnTo>
                  <a:lnTo>
                    <a:pt x="7484" y="3595"/>
                  </a:lnTo>
                  <a:lnTo>
                    <a:pt x="7337" y="3595"/>
                  </a:lnTo>
                  <a:lnTo>
                    <a:pt x="7301" y="3485"/>
                  </a:lnTo>
                  <a:lnTo>
                    <a:pt x="7227" y="3448"/>
                  </a:lnTo>
                  <a:lnTo>
                    <a:pt x="7044" y="3375"/>
                  </a:lnTo>
                  <a:lnTo>
                    <a:pt x="6824" y="3302"/>
                  </a:lnTo>
                  <a:lnTo>
                    <a:pt x="6677" y="3228"/>
                  </a:lnTo>
                  <a:lnTo>
                    <a:pt x="6567" y="3192"/>
                  </a:lnTo>
                  <a:close/>
                  <a:moveTo>
                    <a:pt x="11739" y="5136"/>
                  </a:moveTo>
                  <a:lnTo>
                    <a:pt x="12179" y="5686"/>
                  </a:lnTo>
                  <a:lnTo>
                    <a:pt x="11776" y="5796"/>
                  </a:lnTo>
                  <a:lnTo>
                    <a:pt x="11409" y="6016"/>
                  </a:lnTo>
                  <a:lnTo>
                    <a:pt x="11042" y="6236"/>
                  </a:lnTo>
                  <a:lnTo>
                    <a:pt x="10895" y="6383"/>
                  </a:lnTo>
                  <a:lnTo>
                    <a:pt x="10785" y="6566"/>
                  </a:lnTo>
                  <a:lnTo>
                    <a:pt x="10749" y="6640"/>
                  </a:lnTo>
                  <a:lnTo>
                    <a:pt x="10785" y="6676"/>
                  </a:lnTo>
                  <a:lnTo>
                    <a:pt x="10859" y="6713"/>
                  </a:lnTo>
                  <a:lnTo>
                    <a:pt x="10932" y="6713"/>
                  </a:lnTo>
                  <a:lnTo>
                    <a:pt x="11262" y="6493"/>
                  </a:lnTo>
                  <a:lnTo>
                    <a:pt x="11556" y="6310"/>
                  </a:lnTo>
                  <a:lnTo>
                    <a:pt x="11849" y="6199"/>
                  </a:lnTo>
                  <a:lnTo>
                    <a:pt x="12143" y="6089"/>
                  </a:lnTo>
                  <a:lnTo>
                    <a:pt x="12253" y="6053"/>
                  </a:lnTo>
                  <a:lnTo>
                    <a:pt x="12363" y="6016"/>
                  </a:lnTo>
                  <a:lnTo>
                    <a:pt x="12399" y="5979"/>
                  </a:lnTo>
                  <a:lnTo>
                    <a:pt x="12619" y="6456"/>
                  </a:lnTo>
                  <a:lnTo>
                    <a:pt x="12840" y="6896"/>
                  </a:lnTo>
                  <a:lnTo>
                    <a:pt x="12803" y="6933"/>
                  </a:lnTo>
                  <a:lnTo>
                    <a:pt x="12326" y="7043"/>
                  </a:lnTo>
                  <a:lnTo>
                    <a:pt x="11812" y="7117"/>
                  </a:lnTo>
                  <a:lnTo>
                    <a:pt x="11299" y="7117"/>
                  </a:lnTo>
                  <a:lnTo>
                    <a:pt x="10749" y="7080"/>
                  </a:lnTo>
                  <a:lnTo>
                    <a:pt x="10675" y="7117"/>
                  </a:lnTo>
                  <a:lnTo>
                    <a:pt x="10639" y="7153"/>
                  </a:lnTo>
                  <a:lnTo>
                    <a:pt x="10639" y="7227"/>
                  </a:lnTo>
                  <a:lnTo>
                    <a:pt x="10712" y="7300"/>
                  </a:lnTo>
                  <a:lnTo>
                    <a:pt x="10932" y="7373"/>
                  </a:lnTo>
                  <a:lnTo>
                    <a:pt x="11189" y="7447"/>
                  </a:lnTo>
                  <a:lnTo>
                    <a:pt x="11702" y="7483"/>
                  </a:lnTo>
                  <a:lnTo>
                    <a:pt x="11959" y="7483"/>
                  </a:lnTo>
                  <a:lnTo>
                    <a:pt x="12216" y="7447"/>
                  </a:lnTo>
                  <a:lnTo>
                    <a:pt x="12583" y="7373"/>
                  </a:lnTo>
                  <a:lnTo>
                    <a:pt x="12693" y="7373"/>
                  </a:lnTo>
                  <a:lnTo>
                    <a:pt x="12766" y="7337"/>
                  </a:lnTo>
                  <a:lnTo>
                    <a:pt x="12803" y="7410"/>
                  </a:lnTo>
                  <a:lnTo>
                    <a:pt x="12840" y="7447"/>
                  </a:lnTo>
                  <a:lnTo>
                    <a:pt x="12876" y="7483"/>
                  </a:lnTo>
                  <a:lnTo>
                    <a:pt x="12986" y="7520"/>
                  </a:lnTo>
                  <a:lnTo>
                    <a:pt x="13023" y="7777"/>
                  </a:lnTo>
                  <a:lnTo>
                    <a:pt x="13060" y="8070"/>
                  </a:lnTo>
                  <a:lnTo>
                    <a:pt x="12986" y="8107"/>
                  </a:lnTo>
                  <a:lnTo>
                    <a:pt x="12693" y="7997"/>
                  </a:lnTo>
                  <a:lnTo>
                    <a:pt x="12473" y="7887"/>
                  </a:lnTo>
                  <a:lnTo>
                    <a:pt x="12253" y="7777"/>
                  </a:lnTo>
                  <a:lnTo>
                    <a:pt x="11886" y="7777"/>
                  </a:lnTo>
                  <a:lnTo>
                    <a:pt x="11776" y="7813"/>
                  </a:lnTo>
                  <a:lnTo>
                    <a:pt x="11226" y="7777"/>
                  </a:lnTo>
                  <a:lnTo>
                    <a:pt x="10895" y="7740"/>
                  </a:lnTo>
                  <a:lnTo>
                    <a:pt x="10749" y="7740"/>
                  </a:lnTo>
                  <a:lnTo>
                    <a:pt x="10675" y="7703"/>
                  </a:lnTo>
                  <a:lnTo>
                    <a:pt x="10565" y="7483"/>
                  </a:lnTo>
                  <a:lnTo>
                    <a:pt x="10529" y="7483"/>
                  </a:lnTo>
                  <a:lnTo>
                    <a:pt x="10529" y="7520"/>
                  </a:lnTo>
                  <a:lnTo>
                    <a:pt x="10529" y="7887"/>
                  </a:lnTo>
                  <a:lnTo>
                    <a:pt x="10529" y="7960"/>
                  </a:lnTo>
                  <a:lnTo>
                    <a:pt x="10602" y="7997"/>
                  </a:lnTo>
                  <a:lnTo>
                    <a:pt x="11042" y="8107"/>
                  </a:lnTo>
                  <a:lnTo>
                    <a:pt x="11482" y="8144"/>
                  </a:lnTo>
                  <a:lnTo>
                    <a:pt x="11482" y="8327"/>
                  </a:lnTo>
                  <a:lnTo>
                    <a:pt x="11519" y="8474"/>
                  </a:lnTo>
                  <a:lnTo>
                    <a:pt x="11592" y="8547"/>
                  </a:lnTo>
                  <a:lnTo>
                    <a:pt x="11629" y="8584"/>
                  </a:lnTo>
                  <a:lnTo>
                    <a:pt x="11776" y="8657"/>
                  </a:lnTo>
                  <a:lnTo>
                    <a:pt x="11959" y="8767"/>
                  </a:lnTo>
                  <a:lnTo>
                    <a:pt x="11409" y="8657"/>
                  </a:lnTo>
                  <a:lnTo>
                    <a:pt x="10969" y="8474"/>
                  </a:lnTo>
                  <a:lnTo>
                    <a:pt x="10712" y="8437"/>
                  </a:lnTo>
                  <a:lnTo>
                    <a:pt x="10455" y="8400"/>
                  </a:lnTo>
                  <a:lnTo>
                    <a:pt x="10198" y="8217"/>
                  </a:lnTo>
                  <a:lnTo>
                    <a:pt x="10052" y="8180"/>
                  </a:lnTo>
                  <a:lnTo>
                    <a:pt x="9942" y="8144"/>
                  </a:lnTo>
                  <a:lnTo>
                    <a:pt x="9722" y="8180"/>
                  </a:lnTo>
                  <a:lnTo>
                    <a:pt x="9575" y="8254"/>
                  </a:lnTo>
                  <a:lnTo>
                    <a:pt x="9465" y="8364"/>
                  </a:lnTo>
                  <a:lnTo>
                    <a:pt x="9355" y="8510"/>
                  </a:lnTo>
                  <a:lnTo>
                    <a:pt x="9245" y="8584"/>
                  </a:lnTo>
                  <a:lnTo>
                    <a:pt x="9098" y="8620"/>
                  </a:lnTo>
                  <a:lnTo>
                    <a:pt x="8841" y="8584"/>
                  </a:lnTo>
                  <a:lnTo>
                    <a:pt x="8621" y="8620"/>
                  </a:lnTo>
                  <a:lnTo>
                    <a:pt x="8401" y="8694"/>
                  </a:lnTo>
                  <a:lnTo>
                    <a:pt x="8181" y="8804"/>
                  </a:lnTo>
                  <a:lnTo>
                    <a:pt x="7924" y="8804"/>
                  </a:lnTo>
                  <a:lnTo>
                    <a:pt x="7851" y="8767"/>
                  </a:lnTo>
                  <a:lnTo>
                    <a:pt x="7814" y="8730"/>
                  </a:lnTo>
                  <a:lnTo>
                    <a:pt x="7814" y="8694"/>
                  </a:lnTo>
                  <a:lnTo>
                    <a:pt x="7887" y="8620"/>
                  </a:lnTo>
                  <a:lnTo>
                    <a:pt x="7998" y="8510"/>
                  </a:lnTo>
                  <a:lnTo>
                    <a:pt x="8144" y="8437"/>
                  </a:lnTo>
                  <a:lnTo>
                    <a:pt x="8401" y="8327"/>
                  </a:lnTo>
                  <a:lnTo>
                    <a:pt x="8731" y="8180"/>
                  </a:lnTo>
                  <a:lnTo>
                    <a:pt x="8915" y="8070"/>
                  </a:lnTo>
                  <a:lnTo>
                    <a:pt x="9025" y="7924"/>
                  </a:lnTo>
                  <a:lnTo>
                    <a:pt x="9135" y="7777"/>
                  </a:lnTo>
                  <a:lnTo>
                    <a:pt x="9208" y="7630"/>
                  </a:lnTo>
                  <a:lnTo>
                    <a:pt x="9208" y="7447"/>
                  </a:lnTo>
                  <a:lnTo>
                    <a:pt x="9171" y="7227"/>
                  </a:lnTo>
                  <a:lnTo>
                    <a:pt x="9098" y="7117"/>
                  </a:lnTo>
                  <a:lnTo>
                    <a:pt x="8988" y="7006"/>
                  </a:lnTo>
                  <a:lnTo>
                    <a:pt x="8841" y="6896"/>
                  </a:lnTo>
                  <a:lnTo>
                    <a:pt x="8694" y="6860"/>
                  </a:lnTo>
                  <a:lnTo>
                    <a:pt x="8548" y="6823"/>
                  </a:lnTo>
                  <a:lnTo>
                    <a:pt x="8401" y="6823"/>
                  </a:lnTo>
                  <a:lnTo>
                    <a:pt x="8254" y="6860"/>
                  </a:lnTo>
                  <a:lnTo>
                    <a:pt x="8108" y="6933"/>
                  </a:lnTo>
                  <a:lnTo>
                    <a:pt x="7924" y="7117"/>
                  </a:lnTo>
                  <a:lnTo>
                    <a:pt x="7924" y="7117"/>
                  </a:lnTo>
                  <a:lnTo>
                    <a:pt x="7998" y="6970"/>
                  </a:lnTo>
                  <a:lnTo>
                    <a:pt x="8108" y="6860"/>
                  </a:lnTo>
                  <a:lnTo>
                    <a:pt x="8291" y="6603"/>
                  </a:lnTo>
                  <a:lnTo>
                    <a:pt x="8511" y="6383"/>
                  </a:lnTo>
                  <a:lnTo>
                    <a:pt x="8768" y="6126"/>
                  </a:lnTo>
                  <a:lnTo>
                    <a:pt x="8951" y="5943"/>
                  </a:lnTo>
                  <a:lnTo>
                    <a:pt x="9135" y="5796"/>
                  </a:lnTo>
                  <a:lnTo>
                    <a:pt x="9171" y="5796"/>
                  </a:lnTo>
                  <a:lnTo>
                    <a:pt x="9391" y="5759"/>
                  </a:lnTo>
                  <a:lnTo>
                    <a:pt x="9612" y="5686"/>
                  </a:lnTo>
                  <a:lnTo>
                    <a:pt x="10052" y="5539"/>
                  </a:lnTo>
                  <a:lnTo>
                    <a:pt x="10455" y="5356"/>
                  </a:lnTo>
                  <a:lnTo>
                    <a:pt x="10639" y="5282"/>
                  </a:lnTo>
                  <a:lnTo>
                    <a:pt x="10895" y="5246"/>
                  </a:lnTo>
                  <a:lnTo>
                    <a:pt x="10895" y="5246"/>
                  </a:lnTo>
                  <a:lnTo>
                    <a:pt x="10602" y="5503"/>
                  </a:lnTo>
                  <a:lnTo>
                    <a:pt x="10492" y="5649"/>
                  </a:lnTo>
                  <a:lnTo>
                    <a:pt x="10419" y="5833"/>
                  </a:lnTo>
                  <a:lnTo>
                    <a:pt x="10455" y="5869"/>
                  </a:lnTo>
                  <a:lnTo>
                    <a:pt x="10639" y="5796"/>
                  </a:lnTo>
                  <a:lnTo>
                    <a:pt x="10822" y="5723"/>
                  </a:lnTo>
                  <a:lnTo>
                    <a:pt x="11152" y="5503"/>
                  </a:lnTo>
                  <a:lnTo>
                    <a:pt x="11739" y="5136"/>
                  </a:lnTo>
                  <a:close/>
                  <a:moveTo>
                    <a:pt x="11996" y="8254"/>
                  </a:moveTo>
                  <a:lnTo>
                    <a:pt x="12546" y="8400"/>
                  </a:lnTo>
                  <a:lnTo>
                    <a:pt x="12729" y="8584"/>
                  </a:lnTo>
                  <a:lnTo>
                    <a:pt x="12803" y="8620"/>
                  </a:lnTo>
                  <a:lnTo>
                    <a:pt x="12876" y="8657"/>
                  </a:lnTo>
                  <a:lnTo>
                    <a:pt x="12950" y="8620"/>
                  </a:lnTo>
                  <a:lnTo>
                    <a:pt x="13023" y="8584"/>
                  </a:lnTo>
                  <a:lnTo>
                    <a:pt x="12950" y="9024"/>
                  </a:lnTo>
                  <a:lnTo>
                    <a:pt x="12509" y="8914"/>
                  </a:lnTo>
                  <a:lnTo>
                    <a:pt x="12399" y="8657"/>
                  </a:lnTo>
                  <a:lnTo>
                    <a:pt x="12216" y="8474"/>
                  </a:lnTo>
                  <a:lnTo>
                    <a:pt x="12033" y="8327"/>
                  </a:lnTo>
                  <a:lnTo>
                    <a:pt x="11959" y="8290"/>
                  </a:lnTo>
                  <a:lnTo>
                    <a:pt x="11996" y="8254"/>
                  </a:lnTo>
                  <a:close/>
                  <a:moveTo>
                    <a:pt x="10932" y="8841"/>
                  </a:moveTo>
                  <a:lnTo>
                    <a:pt x="11519" y="9097"/>
                  </a:lnTo>
                  <a:lnTo>
                    <a:pt x="12106" y="9244"/>
                  </a:lnTo>
                  <a:lnTo>
                    <a:pt x="12033" y="9391"/>
                  </a:lnTo>
                  <a:lnTo>
                    <a:pt x="11922" y="9537"/>
                  </a:lnTo>
                  <a:lnTo>
                    <a:pt x="11776" y="9611"/>
                  </a:lnTo>
                  <a:lnTo>
                    <a:pt x="11702" y="9611"/>
                  </a:lnTo>
                  <a:lnTo>
                    <a:pt x="11629" y="9574"/>
                  </a:lnTo>
                  <a:lnTo>
                    <a:pt x="11519" y="9537"/>
                  </a:lnTo>
                  <a:lnTo>
                    <a:pt x="11409" y="9427"/>
                  </a:lnTo>
                  <a:lnTo>
                    <a:pt x="11226" y="9244"/>
                  </a:lnTo>
                  <a:lnTo>
                    <a:pt x="10932" y="8841"/>
                  </a:lnTo>
                  <a:close/>
                  <a:moveTo>
                    <a:pt x="12509" y="9354"/>
                  </a:moveTo>
                  <a:lnTo>
                    <a:pt x="12876" y="9391"/>
                  </a:lnTo>
                  <a:lnTo>
                    <a:pt x="12656" y="10161"/>
                  </a:lnTo>
                  <a:lnTo>
                    <a:pt x="12583" y="10088"/>
                  </a:lnTo>
                  <a:lnTo>
                    <a:pt x="12363" y="10088"/>
                  </a:lnTo>
                  <a:lnTo>
                    <a:pt x="12216" y="10051"/>
                  </a:lnTo>
                  <a:lnTo>
                    <a:pt x="11886" y="9978"/>
                  </a:lnTo>
                  <a:lnTo>
                    <a:pt x="12106" y="9868"/>
                  </a:lnTo>
                  <a:lnTo>
                    <a:pt x="12289" y="9758"/>
                  </a:lnTo>
                  <a:lnTo>
                    <a:pt x="12399" y="9574"/>
                  </a:lnTo>
                  <a:lnTo>
                    <a:pt x="12509" y="9354"/>
                  </a:lnTo>
                  <a:close/>
                  <a:moveTo>
                    <a:pt x="10382" y="9721"/>
                  </a:moveTo>
                  <a:lnTo>
                    <a:pt x="11409" y="10161"/>
                  </a:lnTo>
                  <a:lnTo>
                    <a:pt x="11922" y="10381"/>
                  </a:lnTo>
                  <a:lnTo>
                    <a:pt x="12253" y="10491"/>
                  </a:lnTo>
                  <a:lnTo>
                    <a:pt x="12399" y="10491"/>
                  </a:lnTo>
                  <a:lnTo>
                    <a:pt x="12509" y="10455"/>
                  </a:lnTo>
                  <a:lnTo>
                    <a:pt x="12326" y="10968"/>
                  </a:lnTo>
                  <a:lnTo>
                    <a:pt x="12033" y="10858"/>
                  </a:lnTo>
                  <a:lnTo>
                    <a:pt x="11886" y="10785"/>
                  </a:lnTo>
                  <a:lnTo>
                    <a:pt x="11776" y="10711"/>
                  </a:lnTo>
                  <a:lnTo>
                    <a:pt x="11519" y="10528"/>
                  </a:lnTo>
                  <a:lnTo>
                    <a:pt x="11409" y="10418"/>
                  </a:lnTo>
                  <a:lnTo>
                    <a:pt x="11262" y="10344"/>
                  </a:lnTo>
                  <a:lnTo>
                    <a:pt x="11079" y="10308"/>
                  </a:lnTo>
                  <a:lnTo>
                    <a:pt x="10895" y="10271"/>
                  </a:lnTo>
                  <a:lnTo>
                    <a:pt x="10492" y="10234"/>
                  </a:lnTo>
                  <a:lnTo>
                    <a:pt x="10455" y="9978"/>
                  </a:lnTo>
                  <a:lnTo>
                    <a:pt x="10382" y="9721"/>
                  </a:lnTo>
                  <a:close/>
                  <a:moveTo>
                    <a:pt x="10455" y="10528"/>
                  </a:moveTo>
                  <a:lnTo>
                    <a:pt x="10785" y="10601"/>
                  </a:lnTo>
                  <a:lnTo>
                    <a:pt x="10969" y="10638"/>
                  </a:lnTo>
                  <a:lnTo>
                    <a:pt x="11115" y="10711"/>
                  </a:lnTo>
                  <a:lnTo>
                    <a:pt x="11336" y="10821"/>
                  </a:lnTo>
                  <a:lnTo>
                    <a:pt x="11519" y="10968"/>
                  </a:lnTo>
                  <a:lnTo>
                    <a:pt x="11702" y="11115"/>
                  </a:lnTo>
                  <a:lnTo>
                    <a:pt x="11886" y="11262"/>
                  </a:lnTo>
                  <a:lnTo>
                    <a:pt x="12106" y="11335"/>
                  </a:lnTo>
                  <a:lnTo>
                    <a:pt x="11739" y="11922"/>
                  </a:lnTo>
                  <a:lnTo>
                    <a:pt x="11629" y="11922"/>
                  </a:lnTo>
                  <a:lnTo>
                    <a:pt x="11482" y="11885"/>
                  </a:lnTo>
                  <a:lnTo>
                    <a:pt x="11226" y="11738"/>
                  </a:lnTo>
                  <a:lnTo>
                    <a:pt x="10565" y="11482"/>
                  </a:lnTo>
                  <a:lnTo>
                    <a:pt x="10272" y="11335"/>
                  </a:lnTo>
                  <a:lnTo>
                    <a:pt x="10382" y="10968"/>
                  </a:lnTo>
                  <a:lnTo>
                    <a:pt x="10455" y="10601"/>
                  </a:lnTo>
                  <a:lnTo>
                    <a:pt x="10455" y="10528"/>
                  </a:lnTo>
                  <a:close/>
                  <a:moveTo>
                    <a:pt x="10125" y="11665"/>
                  </a:moveTo>
                  <a:lnTo>
                    <a:pt x="10785" y="11958"/>
                  </a:lnTo>
                  <a:lnTo>
                    <a:pt x="11115" y="12142"/>
                  </a:lnTo>
                  <a:lnTo>
                    <a:pt x="11299" y="12215"/>
                  </a:lnTo>
                  <a:lnTo>
                    <a:pt x="11482" y="12289"/>
                  </a:lnTo>
                  <a:lnTo>
                    <a:pt x="11226" y="12655"/>
                  </a:lnTo>
                  <a:lnTo>
                    <a:pt x="10895" y="12545"/>
                  </a:lnTo>
                  <a:lnTo>
                    <a:pt x="10455" y="12399"/>
                  </a:lnTo>
                  <a:lnTo>
                    <a:pt x="10052" y="12252"/>
                  </a:lnTo>
                  <a:lnTo>
                    <a:pt x="9868" y="12142"/>
                  </a:lnTo>
                  <a:lnTo>
                    <a:pt x="10125" y="11665"/>
                  </a:lnTo>
                  <a:close/>
                  <a:moveTo>
                    <a:pt x="9355" y="9574"/>
                  </a:moveTo>
                  <a:lnTo>
                    <a:pt x="9575" y="9611"/>
                  </a:lnTo>
                  <a:lnTo>
                    <a:pt x="9795" y="9648"/>
                  </a:lnTo>
                  <a:lnTo>
                    <a:pt x="9978" y="9758"/>
                  </a:lnTo>
                  <a:lnTo>
                    <a:pt x="10052" y="9868"/>
                  </a:lnTo>
                  <a:lnTo>
                    <a:pt x="10088" y="9941"/>
                  </a:lnTo>
                  <a:lnTo>
                    <a:pt x="10125" y="10088"/>
                  </a:lnTo>
                  <a:lnTo>
                    <a:pt x="10125" y="10198"/>
                  </a:lnTo>
                  <a:lnTo>
                    <a:pt x="9832" y="10161"/>
                  </a:lnTo>
                  <a:lnTo>
                    <a:pt x="9795" y="10198"/>
                  </a:lnTo>
                  <a:lnTo>
                    <a:pt x="9795" y="10234"/>
                  </a:lnTo>
                  <a:lnTo>
                    <a:pt x="9942" y="10344"/>
                  </a:lnTo>
                  <a:lnTo>
                    <a:pt x="10088" y="10455"/>
                  </a:lnTo>
                  <a:lnTo>
                    <a:pt x="10015" y="10785"/>
                  </a:lnTo>
                  <a:lnTo>
                    <a:pt x="9942" y="11078"/>
                  </a:lnTo>
                  <a:lnTo>
                    <a:pt x="9905" y="11188"/>
                  </a:lnTo>
                  <a:lnTo>
                    <a:pt x="9648" y="11115"/>
                  </a:lnTo>
                  <a:lnTo>
                    <a:pt x="9391" y="11078"/>
                  </a:lnTo>
                  <a:lnTo>
                    <a:pt x="9355" y="11078"/>
                  </a:lnTo>
                  <a:lnTo>
                    <a:pt x="9318" y="11115"/>
                  </a:lnTo>
                  <a:lnTo>
                    <a:pt x="9318" y="11151"/>
                  </a:lnTo>
                  <a:lnTo>
                    <a:pt x="9355" y="11188"/>
                  </a:lnTo>
                  <a:lnTo>
                    <a:pt x="9538" y="11372"/>
                  </a:lnTo>
                  <a:lnTo>
                    <a:pt x="9795" y="11518"/>
                  </a:lnTo>
                  <a:lnTo>
                    <a:pt x="9501" y="11995"/>
                  </a:lnTo>
                  <a:lnTo>
                    <a:pt x="9061" y="11812"/>
                  </a:lnTo>
                  <a:lnTo>
                    <a:pt x="8584" y="11628"/>
                  </a:lnTo>
                  <a:lnTo>
                    <a:pt x="8548" y="11628"/>
                  </a:lnTo>
                  <a:lnTo>
                    <a:pt x="8548" y="11702"/>
                  </a:lnTo>
                  <a:lnTo>
                    <a:pt x="8731" y="11848"/>
                  </a:lnTo>
                  <a:lnTo>
                    <a:pt x="8915" y="12032"/>
                  </a:lnTo>
                  <a:lnTo>
                    <a:pt x="9318" y="12289"/>
                  </a:lnTo>
                  <a:lnTo>
                    <a:pt x="9061" y="12582"/>
                  </a:lnTo>
                  <a:lnTo>
                    <a:pt x="8805" y="12802"/>
                  </a:lnTo>
                  <a:lnTo>
                    <a:pt x="8548" y="12692"/>
                  </a:lnTo>
                  <a:lnTo>
                    <a:pt x="8401" y="12069"/>
                  </a:lnTo>
                  <a:lnTo>
                    <a:pt x="8291" y="11445"/>
                  </a:lnTo>
                  <a:lnTo>
                    <a:pt x="8218" y="11298"/>
                  </a:lnTo>
                  <a:lnTo>
                    <a:pt x="8144" y="11188"/>
                  </a:lnTo>
                  <a:lnTo>
                    <a:pt x="8034" y="11115"/>
                  </a:lnTo>
                  <a:lnTo>
                    <a:pt x="7374" y="11115"/>
                  </a:lnTo>
                  <a:lnTo>
                    <a:pt x="7264" y="11078"/>
                  </a:lnTo>
                  <a:lnTo>
                    <a:pt x="7154" y="11041"/>
                  </a:lnTo>
                  <a:lnTo>
                    <a:pt x="7007" y="10895"/>
                  </a:lnTo>
                  <a:lnTo>
                    <a:pt x="6897" y="10675"/>
                  </a:lnTo>
                  <a:lnTo>
                    <a:pt x="6860" y="10455"/>
                  </a:lnTo>
                  <a:lnTo>
                    <a:pt x="6860" y="10344"/>
                  </a:lnTo>
                  <a:lnTo>
                    <a:pt x="6897" y="10234"/>
                  </a:lnTo>
                  <a:lnTo>
                    <a:pt x="6934" y="10124"/>
                  </a:lnTo>
                  <a:lnTo>
                    <a:pt x="7007" y="10051"/>
                  </a:lnTo>
                  <a:lnTo>
                    <a:pt x="7227" y="9978"/>
                  </a:lnTo>
                  <a:lnTo>
                    <a:pt x="7447" y="9904"/>
                  </a:lnTo>
                  <a:lnTo>
                    <a:pt x="8328" y="9721"/>
                  </a:lnTo>
                  <a:lnTo>
                    <a:pt x="8401" y="9758"/>
                  </a:lnTo>
                  <a:lnTo>
                    <a:pt x="8548" y="9758"/>
                  </a:lnTo>
                  <a:lnTo>
                    <a:pt x="8841" y="9648"/>
                  </a:lnTo>
                  <a:lnTo>
                    <a:pt x="9135" y="9574"/>
                  </a:lnTo>
                  <a:close/>
                  <a:moveTo>
                    <a:pt x="1028" y="7373"/>
                  </a:moveTo>
                  <a:lnTo>
                    <a:pt x="1028" y="7887"/>
                  </a:lnTo>
                  <a:lnTo>
                    <a:pt x="1101" y="8437"/>
                  </a:lnTo>
                  <a:lnTo>
                    <a:pt x="1138" y="8474"/>
                  </a:lnTo>
                  <a:lnTo>
                    <a:pt x="1211" y="8510"/>
                  </a:lnTo>
                  <a:lnTo>
                    <a:pt x="1285" y="8510"/>
                  </a:lnTo>
                  <a:lnTo>
                    <a:pt x="1358" y="8474"/>
                  </a:lnTo>
                  <a:lnTo>
                    <a:pt x="1872" y="8070"/>
                  </a:lnTo>
                  <a:lnTo>
                    <a:pt x="1945" y="8951"/>
                  </a:lnTo>
                  <a:lnTo>
                    <a:pt x="1982" y="9611"/>
                  </a:lnTo>
                  <a:lnTo>
                    <a:pt x="1982" y="9758"/>
                  </a:lnTo>
                  <a:lnTo>
                    <a:pt x="1982" y="9904"/>
                  </a:lnTo>
                  <a:lnTo>
                    <a:pt x="1872" y="10014"/>
                  </a:lnTo>
                  <a:lnTo>
                    <a:pt x="1762" y="10088"/>
                  </a:lnTo>
                  <a:lnTo>
                    <a:pt x="1615" y="10271"/>
                  </a:lnTo>
                  <a:lnTo>
                    <a:pt x="1505" y="10455"/>
                  </a:lnTo>
                  <a:lnTo>
                    <a:pt x="1468" y="10638"/>
                  </a:lnTo>
                  <a:lnTo>
                    <a:pt x="1468" y="10858"/>
                  </a:lnTo>
                  <a:lnTo>
                    <a:pt x="1505" y="11078"/>
                  </a:lnTo>
                  <a:lnTo>
                    <a:pt x="1578" y="11298"/>
                  </a:lnTo>
                  <a:lnTo>
                    <a:pt x="1688" y="11702"/>
                  </a:lnTo>
                  <a:lnTo>
                    <a:pt x="2165" y="12876"/>
                  </a:lnTo>
                  <a:lnTo>
                    <a:pt x="1835" y="12509"/>
                  </a:lnTo>
                  <a:lnTo>
                    <a:pt x="1505" y="12142"/>
                  </a:lnTo>
                  <a:lnTo>
                    <a:pt x="1211" y="11665"/>
                  </a:lnTo>
                  <a:lnTo>
                    <a:pt x="918" y="11188"/>
                  </a:lnTo>
                  <a:lnTo>
                    <a:pt x="735" y="10675"/>
                  </a:lnTo>
                  <a:lnTo>
                    <a:pt x="588" y="10161"/>
                  </a:lnTo>
                  <a:lnTo>
                    <a:pt x="551" y="9831"/>
                  </a:lnTo>
                  <a:lnTo>
                    <a:pt x="514" y="9501"/>
                  </a:lnTo>
                  <a:lnTo>
                    <a:pt x="551" y="9171"/>
                  </a:lnTo>
                  <a:lnTo>
                    <a:pt x="588" y="8841"/>
                  </a:lnTo>
                  <a:lnTo>
                    <a:pt x="771" y="8180"/>
                  </a:lnTo>
                  <a:lnTo>
                    <a:pt x="955" y="7557"/>
                  </a:lnTo>
                  <a:lnTo>
                    <a:pt x="1028" y="7373"/>
                  </a:lnTo>
                  <a:close/>
                  <a:moveTo>
                    <a:pt x="9612" y="12472"/>
                  </a:moveTo>
                  <a:lnTo>
                    <a:pt x="9942" y="12619"/>
                  </a:lnTo>
                  <a:lnTo>
                    <a:pt x="10675" y="12912"/>
                  </a:lnTo>
                  <a:lnTo>
                    <a:pt x="10895" y="12986"/>
                  </a:lnTo>
                  <a:lnTo>
                    <a:pt x="10529" y="13316"/>
                  </a:lnTo>
                  <a:lnTo>
                    <a:pt x="10162" y="13609"/>
                  </a:lnTo>
                  <a:lnTo>
                    <a:pt x="9685" y="13279"/>
                  </a:lnTo>
                  <a:lnTo>
                    <a:pt x="9171" y="12986"/>
                  </a:lnTo>
                  <a:lnTo>
                    <a:pt x="9391" y="12729"/>
                  </a:lnTo>
                  <a:lnTo>
                    <a:pt x="9612" y="12472"/>
                  </a:lnTo>
                  <a:close/>
                  <a:moveTo>
                    <a:pt x="2569" y="5209"/>
                  </a:moveTo>
                  <a:lnTo>
                    <a:pt x="2899" y="5319"/>
                  </a:lnTo>
                  <a:lnTo>
                    <a:pt x="3266" y="5356"/>
                  </a:lnTo>
                  <a:lnTo>
                    <a:pt x="3999" y="5356"/>
                  </a:lnTo>
                  <a:lnTo>
                    <a:pt x="4733" y="5429"/>
                  </a:lnTo>
                  <a:lnTo>
                    <a:pt x="5467" y="5539"/>
                  </a:lnTo>
                  <a:lnTo>
                    <a:pt x="5320" y="5649"/>
                  </a:lnTo>
                  <a:lnTo>
                    <a:pt x="5173" y="5723"/>
                  </a:lnTo>
                  <a:lnTo>
                    <a:pt x="4880" y="5833"/>
                  </a:lnTo>
                  <a:lnTo>
                    <a:pt x="4696" y="5943"/>
                  </a:lnTo>
                  <a:lnTo>
                    <a:pt x="4513" y="6053"/>
                  </a:lnTo>
                  <a:lnTo>
                    <a:pt x="4366" y="6236"/>
                  </a:lnTo>
                  <a:lnTo>
                    <a:pt x="4293" y="6420"/>
                  </a:lnTo>
                  <a:lnTo>
                    <a:pt x="4256" y="6493"/>
                  </a:lnTo>
                  <a:lnTo>
                    <a:pt x="4293" y="6603"/>
                  </a:lnTo>
                  <a:lnTo>
                    <a:pt x="4329" y="6676"/>
                  </a:lnTo>
                  <a:lnTo>
                    <a:pt x="4366" y="6750"/>
                  </a:lnTo>
                  <a:lnTo>
                    <a:pt x="4439" y="6823"/>
                  </a:lnTo>
                  <a:lnTo>
                    <a:pt x="4549" y="6823"/>
                  </a:lnTo>
                  <a:lnTo>
                    <a:pt x="4660" y="6860"/>
                  </a:lnTo>
                  <a:lnTo>
                    <a:pt x="4696" y="6933"/>
                  </a:lnTo>
                  <a:lnTo>
                    <a:pt x="4733" y="7117"/>
                  </a:lnTo>
                  <a:lnTo>
                    <a:pt x="4770" y="7300"/>
                  </a:lnTo>
                  <a:lnTo>
                    <a:pt x="4770" y="7667"/>
                  </a:lnTo>
                  <a:lnTo>
                    <a:pt x="4806" y="7813"/>
                  </a:lnTo>
                  <a:lnTo>
                    <a:pt x="4586" y="7520"/>
                  </a:lnTo>
                  <a:lnTo>
                    <a:pt x="4366" y="7263"/>
                  </a:lnTo>
                  <a:lnTo>
                    <a:pt x="4256" y="7190"/>
                  </a:lnTo>
                  <a:lnTo>
                    <a:pt x="4146" y="7153"/>
                  </a:lnTo>
                  <a:lnTo>
                    <a:pt x="3999" y="7117"/>
                  </a:lnTo>
                  <a:lnTo>
                    <a:pt x="3889" y="7153"/>
                  </a:lnTo>
                  <a:lnTo>
                    <a:pt x="3632" y="7227"/>
                  </a:lnTo>
                  <a:lnTo>
                    <a:pt x="3412" y="7373"/>
                  </a:lnTo>
                  <a:lnTo>
                    <a:pt x="3192" y="7593"/>
                  </a:lnTo>
                  <a:lnTo>
                    <a:pt x="2972" y="7813"/>
                  </a:lnTo>
                  <a:lnTo>
                    <a:pt x="2825" y="8070"/>
                  </a:lnTo>
                  <a:lnTo>
                    <a:pt x="2715" y="8364"/>
                  </a:lnTo>
                  <a:lnTo>
                    <a:pt x="2642" y="8657"/>
                  </a:lnTo>
                  <a:lnTo>
                    <a:pt x="2605" y="8951"/>
                  </a:lnTo>
                  <a:lnTo>
                    <a:pt x="2605" y="9244"/>
                  </a:lnTo>
                  <a:lnTo>
                    <a:pt x="2679" y="9537"/>
                  </a:lnTo>
                  <a:lnTo>
                    <a:pt x="2679" y="9611"/>
                  </a:lnTo>
                  <a:lnTo>
                    <a:pt x="2752" y="9648"/>
                  </a:lnTo>
                  <a:lnTo>
                    <a:pt x="2789" y="9684"/>
                  </a:lnTo>
                  <a:lnTo>
                    <a:pt x="3156" y="9684"/>
                  </a:lnTo>
                  <a:lnTo>
                    <a:pt x="3449" y="9758"/>
                  </a:lnTo>
                  <a:lnTo>
                    <a:pt x="3706" y="9868"/>
                  </a:lnTo>
                  <a:lnTo>
                    <a:pt x="3963" y="10014"/>
                  </a:lnTo>
                  <a:lnTo>
                    <a:pt x="4183" y="10198"/>
                  </a:lnTo>
                  <a:lnTo>
                    <a:pt x="4403" y="10418"/>
                  </a:lnTo>
                  <a:lnTo>
                    <a:pt x="4770" y="10858"/>
                  </a:lnTo>
                  <a:lnTo>
                    <a:pt x="4403" y="11151"/>
                  </a:lnTo>
                  <a:lnTo>
                    <a:pt x="4109" y="11445"/>
                  </a:lnTo>
                  <a:lnTo>
                    <a:pt x="3816" y="11775"/>
                  </a:lnTo>
                  <a:lnTo>
                    <a:pt x="3596" y="12142"/>
                  </a:lnTo>
                  <a:lnTo>
                    <a:pt x="3412" y="12545"/>
                  </a:lnTo>
                  <a:lnTo>
                    <a:pt x="3266" y="12986"/>
                  </a:lnTo>
                  <a:lnTo>
                    <a:pt x="3192" y="13426"/>
                  </a:lnTo>
                  <a:lnTo>
                    <a:pt x="3156" y="13866"/>
                  </a:lnTo>
                  <a:lnTo>
                    <a:pt x="3082" y="13829"/>
                  </a:lnTo>
                  <a:lnTo>
                    <a:pt x="2972" y="13719"/>
                  </a:lnTo>
                  <a:lnTo>
                    <a:pt x="2899" y="13572"/>
                  </a:lnTo>
                  <a:lnTo>
                    <a:pt x="2459" y="12582"/>
                  </a:lnTo>
                  <a:lnTo>
                    <a:pt x="2092" y="11702"/>
                  </a:lnTo>
                  <a:lnTo>
                    <a:pt x="1945" y="11262"/>
                  </a:lnTo>
                  <a:lnTo>
                    <a:pt x="1872" y="10821"/>
                  </a:lnTo>
                  <a:lnTo>
                    <a:pt x="1872" y="10638"/>
                  </a:lnTo>
                  <a:lnTo>
                    <a:pt x="1945" y="10491"/>
                  </a:lnTo>
                  <a:lnTo>
                    <a:pt x="2055" y="10381"/>
                  </a:lnTo>
                  <a:lnTo>
                    <a:pt x="2202" y="10271"/>
                  </a:lnTo>
                  <a:lnTo>
                    <a:pt x="2312" y="10161"/>
                  </a:lnTo>
                  <a:lnTo>
                    <a:pt x="2385" y="10051"/>
                  </a:lnTo>
                  <a:lnTo>
                    <a:pt x="2385" y="9904"/>
                  </a:lnTo>
                  <a:lnTo>
                    <a:pt x="2385" y="9721"/>
                  </a:lnTo>
                  <a:lnTo>
                    <a:pt x="2312" y="8730"/>
                  </a:lnTo>
                  <a:lnTo>
                    <a:pt x="2165" y="7740"/>
                  </a:lnTo>
                  <a:lnTo>
                    <a:pt x="2165" y="7667"/>
                  </a:lnTo>
                  <a:lnTo>
                    <a:pt x="2092" y="7593"/>
                  </a:lnTo>
                  <a:lnTo>
                    <a:pt x="1945" y="7593"/>
                  </a:lnTo>
                  <a:lnTo>
                    <a:pt x="1358" y="8070"/>
                  </a:lnTo>
                  <a:lnTo>
                    <a:pt x="1321" y="7667"/>
                  </a:lnTo>
                  <a:lnTo>
                    <a:pt x="1358" y="7263"/>
                  </a:lnTo>
                  <a:lnTo>
                    <a:pt x="1395" y="6860"/>
                  </a:lnTo>
                  <a:lnTo>
                    <a:pt x="1505" y="6456"/>
                  </a:lnTo>
                  <a:lnTo>
                    <a:pt x="1505" y="6383"/>
                  </a:lnTo>
                  <a:lnTo>
                    <a:pt x="1468" y="6310"/>
                  </a:lnTo>
                  <a:lnTo>
                    <a:pt x="1725" y="5796"/>
                  </a:lnTo>
                  <a:lnTo>
                    <a:pt x="1982" y="5319"/>
                  </a:lnTo>
                  <a:lnTo>
                    <a:pt x="2239" y="5356"/>
                  </a:lnTo>
                  <a:lnTo>
                    <a:pt x="2495" y="5392"/>
                  </a:lnTo>
                  <a:lnTo>
                    <a:pt x="2569" y="5356"/>
                  </a:lnTo>
                  <a:lnTo>
                    <a:pt x="2605" y="5319"/>
                  </a:lnTo>
                  <a:lnTo>
                    <a:pt x="2605" y="5282"/>
                  </a:lnTo>
                  <a:lnTo>
                    <a:pt x="2569" y="5209"/>
                  </a:lnTo>
                  <a:close/>
                  <a:moveTo>
                    <a:pt x="8805" y="13939"/>
                  </a:moveTo>
                  <a:lnTo>
                    <a:pt x="9098" y="13976"/>
                  </a:lnTo>
                  <a:lnTo>
                    <a:pt x="9391" y="14049"/>
                  </a:lnTo>
                  <a:lnTo>
                    <a:pt x="9208" y="14086"/>
                  </a:lnTo>
                  <a:lnTo>
                    <a:pt x="9171" y="14049"/>
                  </a:lnTo>
                  <a:lnTo>
                    <a:pt x="9061" y="14049"/>
                  </a:lnTo>
                  <a:lnTo>
                    <a:pt x="8988" y="13976"/>
                  </a:lnTo>
                  <a:lnTo>
                    <a:pt x="8805" y="13939"/>
                  </a:lnTo>
                  <a:close/>
                  <a:moveTo>
                    <a:pt x="5815" y="14178"/>
                  </a:moveTo>
                  <a:lnTo>
                    <a:pt x="5797" y="14196"/>
                  </a:lnTo>
                  <a:lnTo>
                    <a:pt x="5760" y="14196"/>
                  </a:lnTo>
                  <a:lnTo>
                    <a:pt x="5815" y="14178"/>
                  </a:lnTo>
                  <a:close/>
                  <a:moveTo>
                    <a:pt x="7154" y="2935"/>
                  </a:moveTo>
                  <a:lnTo>
                    <a:pt x="7594" y="3008"/>
                  </a:lnTo>
                  <a:lnTo>
                    <a:pt x="8034" y="3082"/>
                  </a:lnTo>
                  <a:lnTo>
                    <a:pt x="8438" y="3155"/>
                  </a:lnTo>
                  <a:lnTo>
                    <a:pt x="8401" y="3192"/>
                  </a:lnTo>
                  <a:lnTo>
                    <a:pt x="8401" y="3228"/>
                  </a:lnTo>
                  <a:lnTo>
                    <a:pt x="8401" y="3265"/>
                  </a:lnTo>
                  <a:lnTo>
                    <a:pt x="8438" y="3265"/>
                  </a:lnTo>
                  <a:lnTo>
                    <a:pt x="8621" y="3228"/>
                  </a:lnTo>
                  <a:lnTo>
                    <a:pt x="8768" y="3265"/>
                  </a:lnTo>
                  <a:lnTo>
                    <a:pt x="8805" y="3265"/>
                  </a:lnTo>
                  <a:lnTo>
                    <a:pt x="8768" y="3338"/>
                  </a:lnTo>
                  <a:lnTo>
                    <a:pt x="8768" y="3412"/>
                  </a:lnTo>
                  <a:lnTo>
                    <a:pt x="8768" y="3448"/>
                  </a:lnTo>
                  <a:lnTo>
                    <a:pt x="8805" y="3485"/>
                  </a:lnTo>
                  <a:lnTo>
                    <a:pt x="8841" y="3485"/>
                  </a:lnTo>
                  <a:lnTo>
                    <a:pt x="8915" y="3522"/>
                  </a:lnTo>
                  <a:lnTo>
                    <a:pt x="8988" y="3558"/>
                  </a:lnTo>
                  <a:lnTo>
                    <a:pt x="9098" y="3668"/>
                  </a:lnTo>
                  <a:lnTo>
                    <a:pt x="9208" y="3815"/>
                  </a:lnTo>
                  <a:lnTo>
                    <a:pt x="9245" y="3852"/>
                  </a:lnTo>
                  <a:lnTo>
                    <a:pt x="9281" y="3889"/>
                  </a:lnTo>
                  <a:lnTo>
                    <a:pt x="9318" y="3852"/>
                  </a:lnTo>
                  <a:lnTo>
                    <a:pt x="9391" y="3742"/>
                  </a:lnTo>
                  <a:lnTo>
                    <a:pt x="9465" y="3632"/>
                  </a:lnTo>
                  <a:lnTo>
                    <a:pt x="9538" y="3558"/>
                  </a:lnTo>
                  <a:lnTo>
                    <a:pt x="9758" y="3632"/>
                  </a:lnTo>
                  <a:lnTo>
                    <a:pt x="9612" y="3815"/>
                  </a:lnTo>
                  <a:lnTo>
                    <a:pt x="9501" y="3999"/>
                  </a:lnTo>
                  <a:lnTo>
                    <a:pt x="9465" y="4072"/>
                  </a:lnTo>
                  <a:lnTo>
                    <a:pt x="9465" y="4182"/>
                  </a:lnTo>
                  <a:lnTo>
                    <a:pt x="9575" y="4182"/>
                  </a:lnTo>
                  <a:lnTo>
                    <a:pt x="9648" y="4145"/>
                  </a:lnTo>
                  <a:lnTo>
                    <a:pt x="9795" y="4035"/>
                  </a:lnTo>
                  <a:lnTo>
                    <a:pt x="10052" y="3815"/>
                  </a:lnTo>
                  <a:lnTo>
                    <a:pt x="10308" y="3962"/>
                  </a:lnTo>
                  <a:lnTo>
                    <a:pt x="10235" y="4035"/>
                  </a:lnTo>
                  <a:lnTo>
                    <a:pt x="9978" y="4365"/>
                  </a:lnTo>
                  <a:lnTo>
                    <a:pt x="9868" y="4512"/>
                  </a:lnTo>
                  <a:lnTo>
                    <a:pt x="9795" y="4696"/>
                  </a:lnTo>
                  <a:lnTo>
                    <a:pt x="9795" y="4732"/>
                  </a:lnTo>
                  <a:lnTo>
                    <a:pt x="9832" y="4732"/>
                  </a:lnTo>
                  <a:lnTo>
                    <a:pt x="10015" y="4659"/>
                  </a:lnTo>
                  <a:lnTo>
                    <a:pt x="10198" y="4549"/>
                  </a:lnTo>
                  <a:lnTo>
                    <a:pt x="10492" y="4329"/>
                  </a:lnTo>
                  <a:lnTo>
                    <a:pt x="10639" y="4182"/>
                  </a:lnTo>
                  <a:lnTo>
                    <a:pt x="10822" y="4292"/>
                  </a:lnTo>
                  <a:lnTo>
                    <a:pt x="10565" y="4549"/>
                  </a:lnTo>
                  <a:lnTo>
                    <a:pt x="10272" y="4879"/>
                  </a:lnTo>
                  <a:lnTo>
                    <a:pt x="10052" y="5209"/>
                  </a:lnTo>
                  <a:lnTo>
                    <a:pt x="9942" y="5246"/>
                  </a:lnTo>
                  <a:lnTo>
                    <a:pt x="9648" y="5392"/>
                  </a:lnTo>
                  <a:lnTo>
                    <a:pt x="9391" y="5539"/>
                  </a:lnTo>
                  <a:lnTo>
                    <a:pt x="9281" y="5539"/>
                  </a:lnTo>
                  <a:lnTo>
                    <a:pt x="9135" y="5576"/>
                  </a:lnTo>
                  <a:lnTo>
                    <a:pt x="8805" y="5759"/>
                  </a:lnTo>
                  <a:lnTo>
                    <a:pt x="8548" y="5979"/>
                  </a:lnTo>
                  <a:lnTo>
                    <a:pt x="8364" y="6089"/>
                  </a:lnTo>
                  <a:lnTo>
                    <a:pt x="8071" y="6346"/>
                  </a:lnTo>
                  <a:lnTo>
                    <a:pt x="7924" y="6566"/>
                  </a:lnTo>
                  <a:lnTo>
                    <a:pt x="7741" y="6750"/>
                  </a:lnTo>
                  <a:lnTo>
                    <a:pt x="7631" y="6970"/>
                  </a:lnTo>
                  <a:lnTo>
                    <a:pt x="7594" y="7153"/>
                  </a:lnTo>
                  <a:lnTo>
                    <a:pt x="7631" y="7227"/>
                  </a:lnTo>
                  <a:lnTo>
                    <a:pt x="7667" y="7300"/>
                  </a:lnTo>
                  <a:lnTo>
                    <a:pt x="7741" y="7373"/>
                  </a:lnTo>
                  <a:lnTo>
                    <a:pt x="7851" y="7410"/>
                  </a:lnTo>
                  <a:lnTo>
                    <a:pt x="7998" y="7410"/>
                  </a:lnTo>
                  <a:lnTo>
                    <a:pt x="8144" y="7337"/>
                  </a:lnTo>
                  <a:lnTo>
                    <a:pt x="8401" y="7190"/>
                  </a:lnTo>
                  <a:lnTo>
                    <a:pt x="8548" y="7153"/>
                  </a:lnTo>
                  <a:lnTo>
                    <a:pt x="8731" y="7227"/>
                  </a:lnTo>
                  <a:lnTo>
                    <a:pt x="8805" y="7263"/>
                  </a:lnTo>
                  <a:lnTo>
                    <a:pt x="8878" y="7337"/>
                  </a:lnTo>
                  <a:lnTo>
                    <a:pt x="8915" y="7410"/>
                  </a:lnTo>
                  <a:lnTo>
                    <a:pt x="8915" y="7483"/>
                  </a:lnTo>
                  <a:lnTo>
                    <a:pt x="8841" y="7593"/>
                  </a:lnTo>
                  <a:lnTo>
                    <a:pt x="8731" y="7740"/>
                  </a:lnTo>
                  <a:lnTo>
                    <a:pt x="8584" y="7850"/>
                  </a:lnTo>
                  <a:lnTo>
                    <a:pt x="8401" y="7960"/>
                  </a:lnTo>
                  <a:lnTo>
                    <a:pt x="8144" y="8070"/>
                  </a:lnTo>
                  <a:lnTo>
                    <a:pt x="7961" y="8144"/>
                  </a:lnTo>
                  <a:lnTo>
                    <a:pt x="7741" y="8254"/>
                  </a:lnTo>
                  <a:lnTo>
                    <a:pt x="7557" y="8400"/>
                  </a:lnTo>
                  <a:lnTo>
                    <a:pt x="7521" y="8474"/>
                  </a:lnTo>
                  <a:lnTo>
                    <a:pt x="7484" y="8584"/>
                  </a:lnTo>
                  <a:lnTo>
                    <a:pt x="7447" y="8767"/>
                  </a:lnTo>
                  <a:lnTo>
                    <a:pt x="7521" y="8914"/>
                  </a:lnTo>
                  <a:lnTo>
                    <a:pt x="7631" y="9061"/>
                  </a:lnTo>
                  <a:lnTo>
                    <a:pt x="7777" y="9134"/>
                  </a:lnTo>
                  <a:lnTo>
                    <a:pt x="7887" y="9171"/>
                  </a:lnTo>
                  <a:lnTo>
                    <a:pt x="8034" y="9207"/>
                  </a:lnTo>
                  <a:lnTo>
                    <a:pt x="8254" y="9134"/>
                  </a:lnTo>
                  <a:lnTo>
                    <a:pt x="8694" y="8951"/>
                  </a:lnTo>
                  <a:lnTo>
                    <a:pt x="9208" y="8951"/>
                  </a:lnTo>
                  <a:lnTo>
                    <a:pt x="9391" y="8877"/>
                  </a:lnTo>
                  <a:lnTo>
                    <a:pt x="9575" y="8767"/>
                  </a:lnTo>
                  <a:lnTo>
                    <a:pt x="9685" y="8657"/>
                  </a:lnTo>
                  <a:lnTo>
                    <a:pt x="9795" y="8547"/>
                  </a:lnTo>
                  <a:lnTo>
                    <a:pt x="9905" y="8547"/>
                  </a:lnTo>
                  <a:lnTo>
                    <a:pt x="10052" y="8584"/>
                  </a:lnTo>
                  <a:lnTo>
                    <a:pt x="10088" y="8620"/>
                  </a:lnTo>
                  <a:lnTo>
                    <a:pt x="10125" y="8620"/>
                  </a:lnTo>
                  <a:lnTo>
                    <a:pt x="10198" y="8657"/>
                  </a:lnTo>
                  <a:lnTo>
                    <a:pt x="10382" y="8804"/>
                  </a:lnTo>
                  <a:lnTo>
                    <a:pt x="10565" y="8987"/>
                  </a:lnTo>
                  <a:lnTo>
                    <a:pt x="11115" y="9648"/>
                  </a:lnTo>
                  <a:lnTo>
                    <a:pt x="10382" y="9391"/>
                  </a:lnTo>
                  <a:lnTo>
                    <a:pt x="10015" y="9281"/>
                  </a:lnTo>
                  <a:lnTo>
                    <a:pt x="9648" y="9171"/>
                  </a:lnTo>
                  <a:lnTo>
                    <a:pt x="9612" y="9207"/>
                  </a:lnTo>
                  <a:lnTo>
                    <a:pt x="9281" y="9171"/>
                  </a:lnTo>
                  <a:lnTo>
                    <a:pt x="8951" y="9207"/>
                  </a:lnTo>
                  <a:lnTo>
                    <a:pt x="8621" y="9281"/>
                  </a:lnTo>
                  <a:lnTo>
                    <a:pt x="8328" y="9391"/>
                  </a:lnTo>
                  <a:lnTo>
                    <a:pt x="8291" y="9427"/>
                  </a:lnTo>
                  <a:lnTo>
                    <a:pt x="8144" y="9427"/>
                  </a:lnTo>
                  <a:lnTo>
                    <a:pt x="7631" y="9537"/>
                  </a:lnTo>
                  <a:lnTo>
                    <a:pt x="7117" y="9648"/>
                  </a:lnTo>
                  <a:lnTo>
                    <a:pt x="6934" y="9684"/>
                  </a:lnTo>
                  <a:lnTo>
                    <a:pt x="6787" y="9794"/>
                  </a:lnTo>
                  <a:lnTo>
                    <a:pt x="6677" y="9904"/>
                  </a:lnTo>
                  <a:lnTo>
                    <a:pt x="6567" y="10088"/>
                  </a:lnTo>
                  <a:lnTo>
                    <a:pt x="6494" y="10271"/>
                  </a:lnTo>
                  <a:lnTo>
                    <a:pt x="6494" y="10455"/>
                  </a:lnTo>
                  <a:lnTo>
                    <a:pt x="6494" y="10601"/>
                  </a:lnTo>
                  <a:lnTo>
                    <a:pt x="6530" y="10785"/>
                  </a:lnTo>
                  <a:lnTo>
                    <a:pt x="6604" y="10968"/>
                  </a:lnTo>
                  <a:lnTo>
                    <a:pt x="6714" y="11115"/>
                  </a:lnTo>
                  <a:lnTo>
                    <a:pt x="6824" y="11225"/>
                  </a:lnTo>
                  <a:lnTo>
                    <a:pt x="6970" y="11335"/>
                  </a:lnTo>
                  <a:lnTo>
                    <a:pt x="7117" y="11408"/>
                  </a:lnTo>
                  <a:lnTo>
                    <a:pt x="7301" y="11445"/>
                  </a:lnTo>
                  <a:lnTo>
                    <a:pt x="7484" y="11482"/>
                  </a:lnTo>
                  <a:lnTo>
                    <a:pt x="7777" y="11482"/>
                  </a:lnTo>
                  <a:lnTo>
                    <a:pt x="7851" y="11555"/>
                  </a:lnTo>
                  <a:lnTo>
                    <a:pt x="7924" y="11665"/>
                  </a:lnTo>
                  <a:lnTo>
                    <a:pt x="7961" y="11812"/>
                  </a:lnTo>
                  <a:lnTo>
                    <a:pt x="8034" y="12105"/>
                  </a:lnTo>
                  <a:lnTo>
                    <a:pt x="8071" y="12362"/>
                  </a:lnTo>
                  <a:lnTo>
                    <a:pt x="8108" y="12509"/>
                  </a:lnTo>
                  <a:lnTo>
                    <a:pt x="7851" y="12435"/>
                  </a:lnTo>
                  <a:lnTo>
                    <a:pt x="7631" y="12399"/>
                  </a:lnTo>
                  <a:lnTo>
                    <a:pt x="7557" y="12362"/>
                  </a:lnTo>
                  <a:lnTo>
                    <a:pt x="7521" y="12215"/>
                  </a:lnTo>
                  <a:lnTo>
                    <a:pt x="7521" y="12179"/>
                  </a:lnTo>
                  <a:lnTo>
                    <a:pt x="7447" y="12179"/>
                  </a:lnTo>
                  <a:lnTo>
                    <a:pt x="7447" y="12215"/>
                  </a:lnTo>
                  <a:lnTo>
                    <a:pt x="7411" y="12472"/>
                  </a:lnTo>
                  <a:lnTo>
                    <a:pt x="7411" y="12509"/>
                  </a:lnTo>
                  <a:lnTo>
                    <a:pt x="7447" y="12545"/>
                  </a:lnTo>
                  <a:lnTo>
                    <a:pt x="7851" y="12729"/>
                  </a:lnTo>
                  <a:lnTo>
                    <a:pt x="8254" y="12949"/>
                  </a:lnTo>
                  <a:lnTo>
                    <a:pt x="8438" y="13316"/>
                  </a:lnTo>
                  <a:lnTo>
                    <a:pt x="8474" y="13389"/>
                  </a:lnTo>
                  <a:lnTo>
                    <a:pt x="8548" y="13426"/>
                  </a:lnTo>
                  <a:lnTo>
                    <a:pt x="8621" y="13426"/>
                  </a:lnTo>
                  <a:lnTo>
                    <a:pt x="8694" y="13389"/>
                  </a:lnTo>
                  <a:lnTo>
                    <a:pt x="8841" y="13279"/>
                  </a:lnTo>
                  <a:lnTo>
                    <a:pt x="9428" y="13609"/>
                  </a:lnTo>
                  <a:lnTo>
                    <a:pt x="9281" y="13609"/>
                  </a:lnTo>
                  <a:lnTo>
                    <a:pt x="8548" y="13536"/>
                  </a:lnTo>
                  <a:lnTo>
                    <a:pt x="7851" y="13536"/>
                  </a:lnTo>
                  <a:lnTo>
                    <a:pt x="7374" y="13206"/>
                  </a:lnTo>
                  <a:lnTo>
                    <a:pt x="6860" y="12912"/>
                  </a:lnTo>
                  <a:lnTo>
                    <a:pt x="6824" y="12876"/>
                  </a:lnTo>
                  <a:lnTo>
                    <a:pt x="6750" y="12912"/>
                  </a:lnTo>
                  <a:lnTo>
                    <a:pt x="6750" y="12949"/>
                  </a:lnTo>
                  <a:lnTo>
                    <a:pt x="6750" y="13022"/>
                  </a:lnTo>
                  <a:lnTo>
                    <a:pt x="6970" y="13316"/>
                  </a:lnTo>
                  <a:lnTo>
                    <a:pt x="7227" y="13572"/>
                  </a:lnTo>
                  <a:lnTo>
                    <a:pt x="6897" y="13609"/>
                  </a:lnTo>
                  <a:lnTo>
                    <a:pt x="6567" y="13646"/>
                  </a:lnTo>
                  <a:lnTo>
                    <a:pt x="6310" y="13426"/>
                  </a:lnTo>
                  <a:lnTo>
                    <a:pt x="6090" y="13169"/>
                  </a:lnTo>
                  <a:lnTo>
                    <a:pt x="6017" y="13169"/>
                  </a:lnTo>
                  <a:lnTo>
                    <a:pt x="5943" y="13242"/>
                  </a:lnTo>
                  <a:lnTo>
                    <a:pt x="5907" y="13389"/>
                  </a:lnTo>
                  <a:lnTo>
                    <a:pt x="5943" y="13499"/>
                  </a:lnTo>
                  <a:lnTo>
                    <a:pt x="5980" y="13646"/>
                  </a:lnTo>
                  <a:lnTo>
                    <a:pt x="6090" y="13756"/>
                  </a:lnTo>
                  <a:lnTo>
                    <a:pt x="5760" y="13829"/>
                  </a:lnTo>
                  <a:lnTo>
                    <a:pt x="5430" y="13939"/>
                  </a:lnTo>
                  <a:lnTo>
                    <a:pt x="5393" y="13903"/>
                  </a:lnTo>
                  <a:lnTo>
                    <a:pt x="5173" y="13682"/>
                  </a:lnTo>
                  <a:lnTo>
                    <a:pt x="5026" y="13609"/>
                  </a:lnTo>
                  <a:lnTo>
                    <a:pt x="4916" y="13572"/>
                  </a:lnTo>
                  <a:lnTo>
                    <a:pt x="4880" y="13572"/>
                  </a:lnTo>
                  <a:lnTo>
                    <a:pt x="4880" y="13609"/>
                  </a:lnTo>
                  <a:lnTo>
                    <a:pt x="4880" y="13682"/>
                  </a:lnTo>
                  <a:lnTo>
                    <a:pt x="4916" y="13793"/>
                  </a:lnTo>
                  <a:lnTo>
                    <a:pt x="4990" y="13939"/>
                  </a:lnTo>
                  <a:lnTo>
                    <a:pt x="5100" y="14086"/>
                  </a:lnTo>
                  <a:lnTo>
                    <a:pt x="5136" y="14086"/>
                  </a:lnTo>
                  <a:lnTo>
                    <a:pt x="4843" y="14306"/>
                  </a:lnTo>
                  <a:lnTo>
                    <a:pt x="4623" y="14269"/>
                  </a:lnTo>
                  <a:lnTo>
                    <a:pt x="4109" y="14196"/>
                  </a:lnTo>
                  <a:lnTo>
                    <a:pt x="3853" y="14159"/>
                  </a:lnTo>
                  <a:lnTo>
                    <a:pt x="3596" y="14086"/>
                  </a:lnTo>
                  <a:lnTo>
                    <a:pt x="3669" y="14013"/>
                  </a:lnTo>
                  <a:lnTo>
                    <a:pt x="3706" y="13903"/>
                  </a:lnTo>
                  <a:lnTo>
                    <a:pt x="3706" y="13829"/>
                  </a:lnTo>
                  <a:lnTo>
                    <a:pt x="3669" y="13719"/>
                  </a:lnTo>
                  <a:lnTo>
                    <a:pt x="3632" y="13646"/>
                  </a:lnTo>
                  <a:lnTo>
                    <a:pt x="3559" y="13609"/>
                  </a:lnTo>
                  <a:lnTo>
                    <a:pt x="3632" y="13242"/>
                  </a:lnTo>
                  <a:lnTo>
                    <a:pt x="3742" y="12876"/>
                  </a:lnTo>
                  <a:lnTo>
                    <a:pt x="3889" y="12509"/>
                  </a:lnTo>
                  <a:lnTo>
                    <a:pt x="4073" y="12179"/>
                  </a:lnTo>
                  <a:lnTo>
                    <a:pt x="4293" y="11848"/>
                  </a:lnTo>
                  <a:lnTo>
                    <a:pt x="4549" y="11555"/>
                  </a:lnTo>
                  <a:lnTo>
                    <a:pt x="4843" y="11298"/>
                  </a:lnTo>
                  <a:lnTo>
                    <a:pt x="5173" y="11115"/>
                  </a:lnTo>
                  <a:lnTo>
                    <a:pt x="5246" y="11041"/>
                  </a:lnTo>
                  <a:lnTo>
                    <a:pt x="5283" y="10931"/>
                  </a:lnTo>
                  <a:lnTo>
                    <a:pt x="5283" y="10858"/>
                  </a:lnTo>
                  <a:lnTo>
                    <a:pt x="5210" y="10785"/>
                  </a:lnTo>
                  <a:lnTo>
                    <a:pt x="4770" y="10234"/>
                  </a:lnTo>
                  <a:lnTo>
                    <a:pt x="4549" y="9978"/>
                  </a:lnTo>
                  <a:lnTo>
                    <a:pt x="4293" y="9758"/>
                  </a:lnTo>
                  <a:lnTo>
                    <a:pt x="3999" y="9574"/>
                  </a:lnTo>
                  <a:lnTo>
                    <a:pt x="3706" y="9427"/>
                  </a:lnTo>
                  <a:lnTo>
                    <a:pt x="3376" y="9317"/>
                  </a:lnTo>
                  <a:lnTo>
                    <a:pt x="3046" y="9281"/>
                  </a:lnTo>
                  <a:lnTo>
                    <a:pt x="3046" y="8877"/>
                  </a:lnTo>
                  <a:lnTo>
                    <a:pt x="3119" y="8510"/>
                  </a:lnTo>
                  <a:lnTo>
                    <a:pt x="3266" y="8180"/>
                  </a:lnTo>
                  <a:lnTo>
                    <a:pt x="3486" y="7887"/>
                  </a:lnTo>
                  <a:lnTo>
                    <a:pt x="3632" y="7740"/>
                  </a:lnTo>
                  <a:lnTo>
                    <a:pt x="3816" y="7593"/>
                  </a:lnTo>
                  <a:lnTo>
                    <a:pt x="3889" y="7557"/>
                  </a:lnTo>
                  <a:lnTo>
                    <a:pt x="3963" y="7557"/>
                  </a:lnTo>
                  <a:lnTo>
                    <a:pt x="4036" y="7593"/>
                  </a:lnTo>
                  <a:lnTo>
                    <a:pt x="4109" y="7630"/>
                  </a:lnTo>
                  <a:lnTo>
                    <a:pt x="4219" y="7740"/>
                  </a:lnTo>
                  <a:lnTo>
                    <a:pt x="4329" y="7887"/>
                  </a:lnTo>
                  <a:lnTo>
                    <a:pt x="4916" y="8657"/>
                  </a:lnTo>
                  <a:lnTo>
                    <a:pt x="5026" y="8730"/>
                  </a:lnTo>
                  <a:lnTo>
                    <a:pt x="5136" y="8767"/>
                  </a:lnTo>
                  <a:lnTo>
                    <a:pt x="5210" y="8730"/>
                  </a:lnTo>
                  <a:lnTo>
                    <a:pt x="5246" y="8694"/>
                  </a:lnTo>
                  <a:lnTo>
                    <a:pt x="5283" y="8620"/>
                  </a:lnTo>
                  <a:lnTo>
                    <a:pt x="5283" y="8547"/>
                  </a:lnTo>
                  <a:lnTo>
                    <a:pt x="5136" y="7006"/>
                  </a:lnTo>
                  <a:lnTo>
                    <a:pt x="5100" y="6823"/>
                  </a:lnTo>
                  <a:lnTo>
                    <a:pt x="4990" y="6640"/>
                  </a:lnTo>
                  <a:lnTo>
                    <a:pt x="4880" y="6493"/>
                  </a:lnTo>
                  <a:lnTo>
                    <a:pt x="4660" y="6456"/>
                  </a:lnTo>
                  <a:lnTo>
                    <a:pt x="4733" y="6420"/>
                  </a:lnTo>
                  <a:lnTo>
                    <a:pt x="4843" y="6346"/>
                  </a:lnTo>
                  <a:lnTo>
                    <a:pt x="5026" y="6199"/>
                  </a:lnTo>
                  <a:lnTo>
                    <a:pt x="5430" y="6016"/>
                  </a:lnTo>
                  <a:lnTo>
                    <a:pt x="5613" y="5943"/>
                  </a:lnTo>
                  <a:lnTo>
                    <a:pt x="5760" y="5796"/>
                  </a:lnTo>
                  <a:lnTo>
                    <a:pt x="5870" y="5649"/>
                  </a:lnTo>
                  <a:lnTo>
                    <a:pt x="5980" y="5466"/>
                  </a:lnTo>
                  <a:lnTo>
                    <a:pt x="5980" y="5392"/>
                  </a:lnTo>
                  <a:lnTo>
                    <a:pt x="5943" y="5319"/>
                  </a:lnTo>
                  <a:lnTo>
                    <a:pt x="5907" y="5246"/>
                  </a:lnTo>
                  <a:lnTo>
                    <a:pt x="5833" y="5209"/>
                  </a:lnTo>
                  <a:lnTo>
                    <a:pt x="4990" y="5099"/>
                  </a:lnTo>
                  <a:lnTo>
                    <a:pt x="4109" y="4989"/>
                  </a:lnTo>
                  <a:lnTo>
                    <a:pt x="3742" y="4989"/>
                  </a:lnTo>
                  <a:lnTo>
                    <a:pt x="3302" y="4952"/>
                  </a:lnTo>
                  <a:lnTo>
                    <a:pt x="2899" y="4989"/>
                  </a:lnTo>
                  <a:lnTo>
                    <a:pt x="2715" y="5026"/>
                  </a:lnTo>
                  <a:lnTo>
                    <a:pt x="2532" y="5099"/>
                  </a:lnTo>
                  <a:lnTo>
                    <a:pt x="2495" y="5136"/>
                  </a:lnTo>
                  <a:lnTo>
                    <a:pt x="2532" y="5209"/>
                  </a:lnTo>
                  <a:lnTo>
                    <a:pt x="2165" y="5062"/>
                  </a:lnTo>
                  <a:lnTo>
                    <a:pt x="2459" y="4732"/>
                  </a:lnTo>
                  <a:lnTo>
                    <a:pt x="2752" y="4402"/>
                  </a:lnTo>
                  <a:lnTo>
                    <a:pt x="3082" y="4145"/>
                  </a:lnTo>
                  <a:lnTo>
                    <a:pt x="3449" y="3889"/>
                  </a:lnTo>
                  <a:lnTo>
                    <a:pt x="3816" y="3668"/>
                  </a:lnTo>
                  <a:lnTo>
                    <a:pt x="4219" y="3448"/>
                  </a:lnTo>
                  <a:lnTo>
                    <a:pt x="4623" y="3302"/>
                  </a:lnTo>
                  <a:lnTo>
                    <a:pt x="5026" y="3155"/>
                  </a:lnTo>
                  <a:lnTo>
                    <a:pt x="5467" y="3045"/>
                  </a:lnTo>
                  <a:lnTo>
                    <a:pt x="5907" y="2972"/>
                  </a:lnTo>
                  <a:lnTo>
                    <a:pt x="6310" y="2935"/>
                  </a:lnTo>
                  <a:close/>
                  <a:moveTo>
                    <a:pt x="5393" y="14343"/>
                  </a:moveTo>
                  <a:lnTo>
                    <a:pt x="5430" y="14379"/>
                  </a:lnTo>
                  <a:lnTo>
                    <a:pt x="5356" y="14379"/>
                  </a:lnTo>
                  <a:lnTo>
                    <a:pt x="5393" y="14343"/>
                  </a:lnTo>
                  <a:close/>
                  <a:moveTo>
                    <a:pt x="7704" y="13903"/>
                  </a:moveTo>
                  <a:lnTo>
                    <a:pt x="7961" y="14049"/>
                  </a:lnTo>
                  <a:lnTo>
                    <a:pt x="8291" y="14196"/>
                  </a:lnTo>
                  <a:lnTo>
                    <a:pt x="8584" y="14306"/>
                  </a:lnTo>
                  <a:lnTo>
                    <a:pt x="8181" y="14379"/>
                  </a:lnTo>
                  <a:lnTo>
                    <a:pt x="7741" y="14416"/>
                  </a:lnTo>
                  <a:lnTo>
                    <a:pt x="7704" y="14306"/>
                  </a:lnTo>
                  <a:lnTo>
                    <a:pt x="7631" y="14233"/>
                  </a:lnTo>
                  <a:lnTo>
                    <a:pt x="7264" y="14123"/>
                  </a:lnTo>
                  <a:lnTo>
                    <a:pt x="6970" y="13939"/>
                  </a:lnTo>
                  <a:lnTo>
                    <a:pt x="7521" y="13903"/>
                  </a:lnTo>
                  <a:close/>
                  <a:moveTo>
                    <a:pt x="6420" y="14013"/>
                  </a:moveTo>
                  <a:lnTo>
                    <a:pt x="6567" y="14123"/>
                  </a:lnTo>
                  <a:lnTo>
                    <a:pt x="6787" y="14306"/>
                  </a:lnTo>
                  <a:lnTo>
                    <a:pt x="7007" y="14453"/>
                  </a:lnTo>
                  <a:lnTo>
                    <a:pt x="6053" y="14416"/>
                  </a:lnTo>
                  <a:lnTo>
                    <a:pt x="6053" y="14343"/>
                  </a:lnTo>
                  <a:lnTo>
                    <a:pt x="6053" y="14269"/>
                  </a:lnTo>
                  <a:lnTo>
                    <a:pt x="5980" y="14196"/>
                  </a:lnTo>
                  <a:lnTo>
                    <a:pt x="5907" y="14159"/>
                  </a:lnTo>
                  <a:lnTo>
                    <a:pt x="5870" y="14159"/>
                  </a:lnTo>
                  <a:lnTo>
                    <a:pt x="5980" y="14123"/>
                  </a:lnTo>
                  <a:lnTo>
                    <a:pt x="6420" y="14013"/>
                  </a:lnTo>
                  <a:close/>
                  <a:moveTo>
                    <a:pt x="6824" y="2385"/>
                  </a:moveTo>
                  <a:lnTo>
                    <a:pt x="6750" y="2421"/>
                  </a:lnTo>
                  <a:lnTo>
                    <a:pt x="6677" y="2495"/>
                  </a:lnTo>
                  <a:lnTo>
                    <a:pt x="6127" y="2531"/>
                  </a:lnTo>
                  <a:lnTo>
                    <a:pt x="5540" y="2605"/>
                  </a:lnTo>
                  <a:lnTo>
                    <a:pt x="5026" y="2715"/>
                  </a:lnTo>
                  <a:lnTo>
                    <a:pt x="4476" y="2861"/>
                  </a:lnTo>
                  <a:lnTo>
                    <a:pt x="3926" y="3082"/>
                  </a:lnTo>
                  <a:lnTo>
                    <a:pt x="3376" y="3375"/>
                  </a:lnTo>
                  <a:lnTo>
                    <a:pt x="2899" y="3705"/>
                  </a:lnTo>
                  <a:lnTo>
                    <a:pt x="2459" y="4109"/>
                  </a:lnTo>
                  <a:lnTo>
                    <a:pt x="2018" y="4512"/>
                  </a:lnTo>
                  <a:lnTo>
                    <a:pt x="1652" y="4989"/>
                  </a:lnTo>
                  <a:lnTo>
                    <a:pt x="1321" y="5466"/>
                  </a:lnTo>
                  <a:lnTo>
                    <a:pt x="1065" y="6016"/>
                  </a:lnTo>
                  <a:lnTo>
                    <a:pt x="735" y="6713"/>
                  </a:lnTo>
                  <a:lnTo>
                    <a:pt x="478" y="7447"/>
                  </a:lnTo>
                  <a:lnTo>
                    <a:pt x="221" y="8180"/>
                  </a:lnTo>
                  <a:lnTo>
                    <a:pt x="74" y="8914"/>
                  </a:lnTo>
                  <a:lnTo>
                    <a:pt x="38" y="9244"/>
                  </a:lnTo>
                  <a:lnTo>
                    <a:pt x="1" y="9611"/>
                  </a:lnTo>
                  <a:lnTo>
                    <a:pt x="38" y="9941"/>
                  </a:lnTo>
                  <a:lnTo>
                    <a:pt x="74" y="10271"/>
                  </a:lnTo>
                  <a:lnTo>
                    <a:pt x="148" y="10601"/>
                  </a:lnTo>
                  <a:lnTo>
                    <a:pt x="258" y="10931"/>
                  </a:lnTo>
                  <a:lnTo>
                    <a:pt x="368" y="11262"/>
                  </a:lnTo>
                  <a:lnTo>
                    <a:pt x="514" y="11555"/>
                  </a:lnTo>
                  <a:lnTo>
                    <a:pt x="881" y="12142"/>
                  </a:lnTo>
                  <a:lnTo>
                    <a:pt x="1285" y="12692"/>
                  </a:lnTo>
                  <a:lnTo>
                    <a:pt x="1725" y="13206"/>
                  </a:lnTo>
                  <a:lnTo>
                    <a:pt x="2202" y="13719"/>
                  </a:lnTo>
                  <a:lnTo>
                    <a:pt x="2459" y="13976"/>
                  </a:lnTo>
                  <a:lnTo>
                    <a:pt x="2752" y="14233"/>
                  </a:lnTo>
                  <a:lnTo>
                    <a:pt x="2825" y="14343"/>
                  </a:lnTo>
                  <a:lnTo>
                    <a:pt x="2899" y="14416"/>
                  </a:lnTo>
                  <a:lnTo>
                    <a:pt x="3009" y="14453"/>
                  </a:lnTo>
                  <a:lnTo>
                    <a:pt x="3119" y="14453"/>
                  </a:lnTo>
                  <a:lnTo>
                    <a:pt x="3192" y="14526"/>
                  </a:lnTo>
                  <a:lnTo>
                    <a:pt x="3559" y="14636"/>
                  </a:lnTo>
                  <a:lnTo>
                    <a:pt x="3889" y="14746"/>
                  </a:lnTo>
                  <a:lnTo>
                    <a:pt x="4623" y="14820"/>
                  </a:lnTo>
                  <a:lnTo>
                    <a:pt x="6017" y="14966"/>
                  </a:lnTo>
                  <a:lnTo>
                    <a:pt x="6714" y="15003"/>
                  </a:lnTo>
                  <a:lnTo>
                    <a:pt x="7411" y="15003"/>
                  </a:lnTo>
                  <a:lnTo>
                    <a:pt x="8108" y="14930"/>
                  </a:lnTo>
                  <a:lnTo>
                    <a:pt x="8768" y="14783"/>
                  </a:lnTo>
                  <a:lnTo>
                    <a:pt x="9465" y="14600"/>
                  </a:lnTo>
                  <a:lnTo>
                    <a:pt x="9758" y="14453"/>
                  </a:lnTo>
                  <a:lnTo>
                    <a:pt x="10088" y="14306"/>
                  </a:lnTo>
                  <a:lnTo>
                    <a:pt x="10382" y="14159"/>
                  </a:lnTo>
                  <a:lnTo>
                    <a:pt x="10675" y="13976"/>
                  </a:lnTo>
                  <a:lnTo>
                    <a:pt x="11152" y="13536"/>
                  </a:lnTo>
                  <a:lnTo>
                    <a:pt x="11629" y="13059"/>
                  </a:lnTo>
                  <a:lnTo>
                    <a:pt x="12033" y="12509"/>
                  </a:lnTo>
                  <a:lnTo>
                    <a:pt x="12399" y="11958"/>
                  </a:lnTo>
                  <a:lnTo>
                    <a:pt x="12729" y="11372"/>
                  </a:lnTo>
                  <a:lnTo>
                    <a:pt x="12986" y="10748"/>
                  </a:lnTo>
                  <a:lnTo>
                    <a:pt x="13243" y="10161"/>
                  </a:lnTo>
                  <a:lnTo>
                    <a:pt x="13426" y="9464"/>
                  </a:lnTo>
                  <a:lnTo>
                    <a:pt x="13500" y="9097"/>
                  </a:lnTo>
                  <a:lnTo>
                    <a:pt x="13573" y="8730"/>
                  </a:lnTo>
                  <a:lnTo>
                    <a:pt x="13573" y="8400"/>
                  </a:lnTo>
                  <a:lnTo>
                    <a:pt x="13573" y="8034"/>
                  </a:lnTo>
                  <a:lnTo>
                    <a:pt x="13573" y="7667"/>
                  </a:lnTo>
                  <a:lnTo>
                    <a:pt x="13500" y="7300"/>
                  </a:lnTo>
                  <a:lnTo>
                    <a:pt x="13426" y="6970"/>
                  </a:lnTo>
                  <a:lnTo>
                    <a:pt x="13353" y="6640"/>
                  </a:lnTo>
                  <a:lnTo>
                    <a:pt x="13206" y="6346"/>
                  </a:lnTo>
                  <a:lnTo>
                    <a:pt x="13060" y="6053"/>
                  </a:lnTo>
                  <a:lnTo>
                    <a:pt x="12693" y="5466"/>
                  </a:lnTo>
                  <a:lnTo>
                    <a:pt x="12289" y="4916"/>
                  </a:lnTo>
                  <a:lnTo>
                    <a:pt x="11849" y="4475"/>
                  </a:lnTo>
                  <a:lnTo>
                    <a:pt x="11372" y="4035"/>
                  </a:lnTo>
                  <a:lnTo>
                    <a:pt x="10895" y="3668"/>
                  </a:lnTo>
                  <a:lnTo>
                    <a:pt x="10345" y="3338"/>
                  </a:lnTo>
                  <a:lnTo>
                    <a:pt x="9795" y="3045"/>
                  </a:lnTo>
                  <a:lnTo>
                    <a:pt x="9208" y="2788"/>
                  </a:lnTo>
                  <a:lnTo>
                    <a:pt x="8584" y="2605"/>
                  </a:lnTo>
                  <a:lnTo>
                    <a:pt x="7998" y="2458"/>
                  </a:lnTo>
                  <a:lnTo>
                    <a:pt x="7447" y="238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6"/>
            <p:cNvSpPr/>
            <p:nvPr/>
          </p:nvSpPr>
          <p:spPr>
            <a:xfrm>
              <a:off x="6902250" y="3951050"/>
              <a:ext cx="436525" cy="299875"/>
            </a:xfrm>
            <a:custGeom>
              <a:avLst/>
              <a:gdLst/>
              <a:ahLst/>
              <a:cxnLst/>
              <a:rect l="l" t="t" r="r" b="b"/>
              <a:pathLst>
                <a:path w="17461" h="11995" extrusionOk="0">
                  <a:moveTo>
                    <a:pt x="9758" y="2238"/>
                  </a:moveTo>
                  <a:lnTo>
                    <a:pt x="9721" y="2274"/>
                  </a:lnTo>
                  <a:lnTo>
                    <a:pt x="9648" y="2311"/>
                  </a:lnTo>
                  <a:lnTo>
                    <a:pt x="9611" y="2458"/>
                  </a:lnTo>
                  <a:lnTo>
                    <a:pt x="9648" y="2568"/>
                  </a:lnTo>
                  <a:lnTo>
                    <a:pt x="9721" y="2605"/>
                  </a:lnTo>
                  <a:lnTo>
                    <a:pt x="9758" y="2641"/>
                  </a:lnTo>
                  <a:lnTo>
                    <a:pt x="9941" y="2641"/>
                  </a:lnTo>
                  <a:lnTo>
                    <a:pt x="9978" y="2605"/>
                  </a:lnTo>
                  <a:lnTo>
                    <a:pt x="10051" y="2531"/>
                  </a:lnTo>
                  <a:lnTo>
                    <a:pt x="10051" y="2458"/>
                  </a:lnTo>
                  <a:lnTo>
                    <a:pt x="10051" y="2348"/>
                  </a:lnTo>
                  <a:lnTo>
                    <a:pt x="9978" y="2274"/>
                  </a:lnTo>
                  <a:lnTo>
                    <a:pt x="9941" y="2238"/>
                  </a:lnTo>
                  <a:close/>
                  <a:moveTo>
                    <a:pt x="9795" y="3191"/>
                  </a:moveTo>
                  <a:lnTo>
                    <a:pt x="9721" y="3265"/>
                  </a:lnTo>
                  <a:lnTo>
                    <a:pt x="9684" y="3301"/>
                  </a:lnTo>
                  <a:lnTo>
                    <a:pt x="9684" y="3375"/>
                  </a:lnTo>
                  <a:lnTo>
                    <a:pt x="9684" y="3485"/>
                  </a:lnTo>
                  <a:lnTo>
                    <a:pt x="9758" y="3522"/>
                  </a:lnTo>
                  <a:lnTo>
                    <a:pt x="9795" y="3558"/>
                  </a:lnTo>
                  <a:lnTo>
                    <a:pt x="9941" y="3558"/>
                  </a:lnTo>
                  <a:lnTo>
                    <a:pt x="9978" y="3522"/>
                  </a:lnTo>
                  <a:lnTo>
                    <a:pt x="10015" y="3485"/>
                  </a:lnTo>
                  <a:lnTo>
                    <a:pt x="10051" y="3375"/>
                  </a:lnTo>
                  <a:lnTo>
                    <a:pt x="10015" y="3301"/>
                  </a:lnTo>
                  <a:lnTo>
                    <a:pt x="9978" y="3228"/>
                  </a:lnTo>
                  <a:lnTo>
                    <a:pt x="9941" y="3191"/>
                  </a:lnTo>
                  <a:close/>
                  <a:moveTo>
                    <a:pt x="11519" y="3045"/>
                  </a:moveTo>
                  <a:lnTo>
                    <a:pt x="11409" y="3081"/>
                  </a:lnTo>
                  <a:lnTo>
                    <a:pt x="11335" y="3118"/>
                  </a:lnTo>
                  <a:lnTo>
                    <a:pt x="11298" y="3191"/>
                  </a:lnTo>
                  <a:lnTo>
                    <a:pt x="11262" y="3265"/>
                  </a:lnTo>
                  <a:lnTo>
                    <a:pt x="11262" y="3338"/>
                  </a:lnTo>
                  <a:lnTo>
                    <a:pt x="11262" y="3412"/>
                  </a:lnTo>
                  <a:lnTo>
                    <a:pt x="11298" y="3485"/>
                  </a:lnTo>
                  <a:lnTo>
                    <a:pt x="11372" y="3522"/>
                  </a:lnTo>
                  <a:lnTo>
                    <a:pt x="11445" y="3595"/>
                  </a:lnTo>
                  <a:lnTo>
                    <a:pt x="11592" y="3595"/>
                  </a:lnTo>
                  <a:lnTo>
                    <a:pt x="11665" y="3522"/>
                  </a:lnTo>
                  <a:lnTo>
                    <a:pt x="11702" y="3485"/>
                  </a:lnTo>
                  <a:lnTo>
                    <a:pt x="11739" y="3412"/>
                  </a:lnTo>
                  <a:lnTo>
                    <a:pt x="11702" y="3265"/>
                  </a:lnTo>
                  <a:lnTo>
                    <a:pt x="11702" y="3155"/>
                  </a:lnTo>
                  <a:lnTo>
                    <a:pt x="11629" y="3081"/>
                  </a:lnTo>
                  <a:lnTo>
                    <a:pt x="11519" y="3045"/>
                  </a:lnTo>
                  <a:close/>
                  <a:moveTo>
                    <a:pt x="15554" y="1541"/>
                  </a:moveTo>
                  <a:lnTo>
                    <a:pt x="15407" y="1871"/>
                  </a:lnTo>
                  <a:lnTo>
                    <a:pt x="15187" y="2164"/>
                  </a:lnTo>
                  <a:lnTo>
                    <a:pt x="14967" y="2458"/>
                  </a:lnTo>
                  <a:lnTo>
                    <a:pt x="14710" y="2715"/>
                  </a:lnTo>
                  <a:lnTo>
                    <a:pt x="14416" y="2935"/>
                  </a:lnTo>
                  <a:lnTo>
                    <a:pt x="14123" y="3155"/>
                  </a:lnTo>
                  <a:lnTo>
                    <a:pt x="13536" y="3595"/>
                  </a:lnTo>
                  <a:lnTo>
                    <a:pt x="13279" y="3265"/>
                  </a:lnTo>
                  <a:lnTo>
                    <a:pt x="12986" y="2971"/>
                  </a:lnTo>
                  <a:lnTo>
                    <a:pt x="13096" y="2935"/>
                  </a:lnTo>
                  <a:lnTo>
                    <a:pt x="13683" y="2531"/>
                  </a:lnTo>
                  <a:lnTo>
                    <a:pt x="14306" y="2164"/>
                  </a:lnTo>
                  <a:lnTo>
                    <a:pt x="14930" y="1834"/>
                  </a:lnTo>
                  <a:lnTo>
                    <a:pt x="15554" y="1541"/>
                  </a:lnTo>
                  <a:close/>
                  <a:moveTo>
                    <a:pt x="8914" y="3228"/>
                  </a:moveTo>
                  <a:lnTo>
                    <a:pt x="8841" y="3301"/>
                  </a:lnTo>
                  <a:lnTo>
                    <a:pt x="8804" y="3375"/>
                  </a:lnTo>
                  <a:lnTo>
                    <a:pt x="8804" y="3485"/>
                  </a:lnTo>
                  <a:lnTo>
                    <a:pt x="8804" y="3558"/>
                  </a:lnTo>
                  <a:lnTo>
                    <a:pt x="8877" y="3632"/>
                  </a:lnTo>
                  <a:lnTo>
                    <a:pt x="8951" y="3668"/>
                  </a:lnTo>
                  <a:lnTo>
                    <a:pt x="9098" y="3668"/>
                  </a:lnTo>
                  <a:lnTo>
                    <a:pt x="9134" y="3632"/>
                  </a:lnTo>
                  <a:lnTo>
                    <a:pt x="9208" y="3558"/>
                  </a:lnTo>
                  <a:lnTo>
                    <a:pt x="9208" y="3485"/>
                  </a:lnTo>
                  <a:lnTo>
                    <a:pt x="9208" y="3375"/>
                  </a:lnTo>
                  <a:lnTo>
                    <a:pt x="9171" y="3338"/>
                  </a:lnTo>
                  <a:lnTo>
                    <a:pt x="9134" y="3265"/>
                  </a:lnTo>
                  <a:lnTo>
                    <a:pt x="9061" y="3228"/>
                  </a:lnTo>
                  <a:close/>
                  <a:moveTo>
                    <a:pt x="16324" y="1101"/>
                  </a:moveTo>
                  <a:lnTo>
                    <a:pt x="16140" y="1541"/>
                  </a:lnTo>
                  <a:lnTo>
                    <a:pt x="15884" y="1944"/>
                  </a:lnTo>
                  <a:lnTo>
                    <a:pt x="15590" y="2348"/>
                  </a:lnTo>
                  <a:lnTo>
                    <a:pt x="15297" y="2751"/>
                  </a:lnTo>
                  <a:lnTo>
                    <a:pt x="14967" y="3081"/>
                  </a:lnTo>
                  <a:lnTo>
                    <a:pt x="14600" y="3412"/>
                  </a:lnTo>
                  <a:lnTo>
                    <a:pt x="13829" y="4072"/>
                  </a:lnTo>
                  <a:lnTo>
                    <a:pt x="13756" y="3925"/>
                  </a:lnTo>
                  <a:lnTo>
                    <a:pt x="13976" y="3778"/>
                  </a:lnTo>
                  <a:lnTo>
                    <a:pt x="14343" y="3558"/>
                  </a:lnTo>
                  <a:lnTo>
                    <a:pt x="14673" y="3301"/>
                  </a:lnTo>
                  <a:lnTo>
                    <a:pt x="15003" y="3008"/>
                  </a:lnTo>
                  <a:lnTo>
                    <a:pt x="15297" y="2715"/>
                  </a:lnTo>
                  <a:lnTo>
                    <a:pt x="15554" y="2384"/>
                  </a:lnTo>
                  <a:lnTo>
                    <a:pt x="15774" y="2018"/>
                  </a:lnTo>
                  <a:lnTo>
                    <a:pt x="15957" y="1651"/>
                  </a:lnTo>
                  <a:lnTo>
                    <a:pt x="16104" y="1211"/>
                  </a:lnTo>
                  <a:lnTo>
                    <a:pt x="16104" y="1137"/>
                  </a:lnTo>
                  <a:lnTo>
                    <a:pt x="16324" y="1101"/>
                  </a:lnTo>
                  <a:close/>
                  <a:moveTo>
                    <a:pt x="10528" y="3962"/>
                  </a:moveTo>
                  <a:lnTo>
                    <a:pt x="10455" y="3998"/>
                  </a:lnTo>
                  <a:lnTo>
                    <a:pt x="10381" y="4072"/>
                  </a:lnTo>
                  <a:lnTo>
                    <a:pt x="10381" y="4108"/>
                  </a:lnTo>
                  <a:lnTo>
                    <a:pt x="10345" y="4219"/>
                  </a:lnTo>
                  <a:lnTo>
                    <a:pt x="10381" y="4329"/>
                  </a:lnTo>
                  <a:lnTo>
                    <a:pt x="10455" y="4402"/>
                  </a:lnTo>
                  <a:lnTo>
                    <a:pt x="10491" y="4439"/>
                  </a:lnTo>
                  <a:lnTo>
                    <a:pt x="10638" y="4439"/>
                  </a:lnTo>
                  <a:lnTo>
                    <a:pt x="10748" y="4365"/>
                  </a:lnTo>
                  <a:lnTo>
                    <a:pt x="10785" y="4292"/>
                  </a:lnTo>
                  <a:lnTo>
                    <a:pt x="10822" y="4219"/>
                  </a:lnTo>
                  <a:lnTo>
                    <a:pt x="10785" y="4108"/>
                  </a:lnTo>
                  <a:lnTo>
                    <a:pt x="10748" y="4072"/>
                  </a:lnTo>
                  <a:lnTo>
                    <a:pt x="10712" y="3998"/>
                  </a:lnTo>
                  <a:lnTo>
                    <a:pt x="10675" y="3962"/>
                  </a:lnTo>
                  <a:close/>
                  <a:moveTo>
                    <a:pt x="16434" y="477"/>
                  </a:moveTo>
                  <a:lnTo>
                    <a:pt x="16617" y="514"/>
                  </a:lnTo>
                  <a:lnTo>
                    <a:pt x="16764" y="587"/>
                  </a:lnTo>
                  <a:lnTo>
                    <a:pt x="16837" y="734"/>
                  </a:lnTo>
                  <a:lnTo>
                    <a:pt x="16911" y="880"/>
                  </a:lnTo>
                  <a:lnTo>
                    <a:pt x="16947" y="1064"/>
                  </a:lnTo>
                  <a:lnTo>
                    <a:pt x="16947" y="1247"/>
                  </a:lnTo>
                  <a:lnTo>
                    <a:pt x="16911" y="1541"/>
                  </a:lnTo>
                  <a:lnTo>
                    <a:pt x="16764" y="1871"/>
                  </a:lnTo>
                  <a:lnTo>
                    <a:pt x="16544" y="2128"/>
                  </a:lnTo>
                  <a:lnTo>
                    <a:pt x="16104" y="2641"/>
                  </a:lnTo>
                  <a:lnTo>
                    <a:pt x="15077" y="3668"/>
                  </a:lnTo>
                  <a:lnTo>
                    <a:pt x="14086" y="4549"/>
                  </a:lnTo>
                  <a:lnTo>
                    <a:pt x="14013" y="4402"/>
                  </a:lnTo>
                  <a:lnTo>
                    <a:pt x="14123" y="4329"/>
                  </a:lnTo>
                  <a:lnTo>
                    <a:pt x="14967" y="3632"/>
                  </a:lnTo>
                  <a:lnTo>
                    <a:pt x="15370" y="3228"/>
                  </a:lnTo>
                  <a:lnTo>
                    <a:pt x="15737" y="2825"/>
                  </a:lnTo>
                  <a:lnTo>
                    <a:pt x="16067" y="2384"/>
                  </a:lnTo>
                  <a:lnTo>
                    <a:pt x="16361" y="1908"/>
                  </a:lnTo>
                  <a:lnTo>
                    <a:pt x="16617" y="1431"/>
                  </a:lnTo>
                  <a:lnTo>
                    <a:pt x="16764" y="880"/>
                  </a:lnTo>
                  <a:lnTo>
                    <a:pt x="16764" y="770"/>
                  </a:lnTo>
                  <a:lnTo>
                    <a:pt x="16727" y="697"/>
                  </a:lnTo>
                  <a:lnTo>
                    <a:pt x="16654" y="660"/>
                  </a:lnTo>
                  <a:lnTo>
                    <a:pt x="16544" y="660"/>
                  </a:lnTo>
                  <a:lnTo>
                    <a:pt x="15920" y="770"/>
                  </a:lnTo>
                  <a:lnTo>
                    <a:pt x="15333" y="954"/>
                  </a:lnTo>
                  <a:lnTo>
                    <a:pt x="15333" y="954"/>
                  </a:lnTo>
                  <a:lnTo>
                    <a:pt x="15590" y="807"/>
                  </a:lnTo>
                  <a:lnTo>
                    <a:pt x="15884" y="660"/>
                  </a:lnTo>
                  <a:lnTo>
                    <a:pt x="16177" y="550"/>
                  </a:lnTo>
                  <a:lnTo>
                    <a:pt x="16434" y="477"/>
                  </a:lnTo>
                  <a:close/>
                  <a:moveTo>
                    <a:pt x="9354" y="4182"/>
                  </a:moveTo>
                  <a:lnTo>
                    <a:pt x="9208" y="4255"/>
                  </a:lnTo>
                  <a:lnTo>
                    <a:pt x="9134" y="4365"/>
                  </a:lnTo>
                  <a:lnTo>
                    <a:pt x="9134" y="4439"/>
                  </a:lnTo>
                  <a:lnTo>
                    <a:pt x="9171" y="4512"/>
                  </a:lnTo>
                  <a:lnTo>
                    <a:pt x="9208" y="4585"/>
                  </a:lnTo>
                  <a:lnTo>
                    <a:pt x="9281" y="4622"/>
                  </a:lnTo>
                  <a:lnTo>
                    <a:pt x="9428" y="4622"/>
                  </a:lnTo>
                  <a:lnTo>
                    <a:pt x="9538" y="4585"/>
                  </a:lnTo>
                  <a:lnTo>
                    <a:pt x="9611" y="4475"/>
                  </a:lnTo>
                  <a:lnTo>
                    <a:pt x="9648" y="4402"/>
                  </a:lnTo>
                  <a:lnTo>
                    <a:pt x="9648" y="4292"/>
                  </a:lnTo>
                  <a:lnTo>
                    <a:pt x="9611" y="4255"/>
                  </a:lnTo>
                  <a:lnTo>
                    <a:pt x="9538" y="4182"/>
                  </a:lnTo>
                  <a:close/>
                  <a:moveTo>
                    <a:pt x="13243" y="6566"/>
                  </a:moveTo>
                  <a:lnTo>
                    <a:pt x="13169" y="6639"/>
                  </a:lnTo>
                  <a:lnTo>
                    <a:pt x="13133" y="6713"/>
                  </a:lnTo>
                  <a:lnTo>
                    <a:pt x="13133" y="6860"/>
                  </a:lnTo>
                  <a:lnTo>
                    <a:pt x="13133" y="6933"/>
                  </a:lnTo>
                  <a:lnTo>
                    <a:pt x="13206" y="6970"/>
                  </a:lnTo>
                  <a:lnTo>
                    <a:pt x="13316" y="7006"/>
                  </a:lnTo>
                  <a:lnTo>
                    <a:pt x="13463" y="6970"/>
                  </a:lnTo>
                  <a:lnTo>
                    <a:pt x="13536" y="6933"/>
                  </a:lnTo>
                  <a:lnTo>
                    <a:pt x="13536" y="6860"/>
                  </a:lnTo>
                  <a:lnTo>
                    <a:pt x="13573" y="6750"/>
                  </a:lnTo>
                  <a:lnTo>
                    <a:pt x="13536" y="6676"/>
                  </a:lnTo>
                  <a:lnTo>
                    <a:pt x="13463" y="6603"/>
                  </a:lnTo>
                  <a:lnTo>
                    <a:pt x="13316" y="6566"/>
                  </a:lnTo>
                  <a:close/>
                  <a:moveTo>
                    <a:pt x="12216" y="7300"/>
                  </a:moveTo>
                  <a:lnTo>
                    <a:pt x="12105" y="7336"/>
                  </a:lnTo>
                  <a:lnTo>
                    <a:pt x="12032" y="7410"/>
                  </a:lnTo>
                  <a:lnTo>
                    <a:pt x="11995" y="7520"/>
                  </a:lnTo>
                  <a:lnTo>
                    <a:pt x="11995" y="7630"/>
                  </a:lnTo>
                  <a:lnTo>
                    <a:pt x="12032" y="7703"/>
                  </a:lnTo>
                  <a:lnTo>
                    <a:pt x="12105" y="7777"/>
                  </a:lnTo>
                  <a:lnTo>
                    <a:pt x="12216" y="7777"/>
                  </a:lnTo>
                  <a:lnTo>
                    <a:pt x="12289" y="7740"/>
                  </a:lnTo>
                  <a:lnTo>
                    <a:pt x="12362" y="7703"/>
                  </a:lnTo>
                  <a:lnTo>
                    <a:pt x="12436" y="7630"/>
                  </a:lnTo>
                  <a:lnTo>
                    <a:pt x="12436" y="7520"/>
                  </a:lnTo>
                  <a:lnTo>
                    <a:pt x="12436" y="7410"/>
                  </a:lnTo>
                  <a:lnTo>
                    <a:pt x="12326" y="7336"/>
                  </a:lnTo>
                  <a:lnTo>
                    <a:pt x="12216" y="7300"/>
                  </a:lnTo>
                  <a:close/>
                  <a:moveTo>
                    <a:pt x="12729" y="8033"/>
                  </a:moveTo>
                  <a:lnTo>
                    <a:pt x="12656" y="8107"/>
                  </a:lnTo>
                  <a:lnTo>
                    <a:pt x="12656" y="8143"/>
                  </a:lnTo>
                  <a:lnTo>
                    <a:pt x="12619" y="8253"/>
                  </a:lnTo>
                  <a:lnTo>
                    <a:pt x="12619" y="8400"/>
                  </a:lnTo>
                  <a:lnTo>
                    <a:pt x="12656" y="8437"/>
                  </a:lnTo>
                  <a:lnTo>
                    <a:pt x="12692" y="8474"/>
                  </a:lnTo>
                  <a:lnTo>
                    <a:pt x="12729" y="8474"/>
                  </a:lnTo>
                  <a:lnTo>
                    <a:pt x="12802" y="8510"/>
                  </a:lnTo>
                  <a:lnTo>
                    <a:pt x="12912" y="8474"/>
                  </a:lnTo>
                  <a:lnTo>
                    <a:pt x="12986" y="8437"/>
                  </a:lnTo>
                  <a:lnTo>
                    <a:pt x="13022" y="8400"/>
                  </a:lnTo>
                  <a:lnTo>
                    <a:pt x="13022" y="8253"/>
                  </a:lnTo>
                  <a:lnTo>
                    <a:pt x="13022" y="8180"/>
                  </a:lnTo>
                  <a:lnTo>
                    <a:pt x="12949" y="8107"/>
                  </a:lnTo>
                  <a:lnTo>
                    <a:pt x="12912" y="8033"/>
                  </a:lnTo>
                  <a:close/>
                  <a:moveTo>
                    <a:pt x="10051" y="2128"/>
                  </a:moveTo>
                  <a:lnTo>
                    <a:pt x="10455" y="2164"/>
                  </a:lnTo>
                  <a:lnTo>
                    <a:pt x="10858" y="2238"/>
                  </a:lnTo>
                  <a:lnTo>
                    <a:pt x="11262" y="2348"/>
                  </a:lnTo>
                  <a:lnTo>
                    <a:pt x="11225" y="2458"/>
                  </a:lnTo>
                  <a:lnTo>
                    <a:pt x="11262" y="2568"/>
                  </a:lnTo>
                  <a:lnTo>
                    <a:pt x="11335" y="2641"/>
                  </a:lnTo>
                  <a:lnTo>
                    <a:pt x="11445" y="2715"/>
                  </a:lnTo>
                  <a:lnTo>
                    <a:pt x="11629" y="2715"/>
                  </a:lnTo>
                  <a:lnTo>
                    <a:pt x="11775" y="2788"/>
                  </a:lnTo>
                  <a:lnTo>
                    <a:pt x="12105" y="2935"/>
                  </a:lnTo>
                  <a:lnTo>
                    <a:pt x="12179" y="2971"/>
                  </a:lnTo>
                  <a:lnTo>
                    <a:pt x="12252" y="3008"/>
                  </a:lnTo>
                  <a:lnTo>
                    <a:pt x="12472" y="3191"/>
                  </a:lnTo>
                  <a:lnTo>
                    <a:pt x="12692" y="3412"/>
                  </a:lnTo>
                  <a:lnTo>
                    <a:pt x="13096" y="3852"/>
                  </a:lnTo>
                  <a:lnTo>
                    <a:pt x="11482" y="4842"/>
                  </a:lnTo>
                  <a:lnTo>
                    <a:pt x="9868" y="5796"/>
                  </a:lnTo>
                  <a:lnTo>
                    <a:pt x="6090" y="8070"/>
                  </a:lnTo>
                  <a:lnTo>
                    <a:pt x="5209" y="8620"/>
                  </a:lnTo>
                  <a:lnTo>
                    <a:pt x="5356" y="8327"/>
                  </a:lnTo>
                  <a:lnTo>
                    <a:pt x="5649" y="7960"/>
                  </a:lnTo>
                  <a:lnTo>
                    <a:pt x="5943" y="7557"/>
                  </a:lnTo>
                  <a:lnTo>
                    <a:pt x="5906" y="7483"/>
                  </a:lnTo>
                  <a:lnTo>
                    <a:pt x="5870" y="7483"/>
                  </a:lnTo>
                  <a:lnTo>
                    <a:pt x="5686" y="7593"/>
                  </a:lnTo>
                  <a:lnTo>
                    <a:pt x="5539" y="7740"/>
                  </a:lnTo>
                  <a:lnTo>
                    <a:pt x="5209" y="8070"/>
                  </a:lnTo>
                  <a:lnTo>
                    <a:pt x="4989" y="8437"/>
                  </a:lnTo>
                  <a:lnTo>
                    <a:pt x="4769" y="8840"/>
                  </a:lnTo>
                  <a:lnTo>
                    <a:pt x="4732" y="8877"/>
                  </a:lnTo>
                  <a:lnTo>
                    <a:pt x="4622" y="8584"/>
                  </a:lnTo>
                  <a:lnTo>
                    <a:pt x="4916" y="8107"/>
                  </a:lnTo>
                  <a:lnTo>
                    <a:pt x="5283" y="7630"/>
                  </a:lnTo>
                  <a:lnTo>
                    <a:pt x="5649" y="7190"/>
                  </a:lnTo>
                  <a:lnTo>
                    <a:pt x="6016" y="6786"/>
                  </a:lnTo>
                  <a:lnTo>
                    <a:pt x="6016" y="6750"/>
                  </a:lnTo>
                  <a:lnTo>
                    <a:pt x="6016" y="6713"/>
                  </a:lnTo>
                  <a:lnTo>
                    <a:pt x="5943" y="6713"/>
                  </a:lnTo>
                  <a:lnTo>
                    <a:pt x="5539" y="7043"/>
                  </a:lnTo>
                  <a:lnTo>
                    <a:pt x="5173" y="7410"/>
                  </a:lnTo>
                  <a:lnTo>
                    <a:pt x="4842" y="7777"/>
                  </a:lnTo>
                  <a:lnTo>
                    <a:pt x="4512" y="8180"/>
                  </a:lnTo>
                  <a:lnTo>
                    <a:pt x="4476" y="7923"/>
                  </a:lnTo>
                  <a:lnTo>
                    <a:pt x="4439" y="7667"/>
                  </a:lnTo>
                  <a:lnTo>
                    <a:pt x="4659" y="7336"/>
                  </a:lnTo>
                  <a:lnTo>
                    <a:pt x="4879" y="7080"/>
                  </a:lnTo>
                  <a:lnTo>
                    <a:pt x="5686" y="6016"/>
                  </a:lnTo>
                  <a:lnTo>
                    <a:pt x="5723" y="5943"/>
                  </a:lnTo>
                  <a:lnTo>
                    <a:pt x="5686" y="5906"/>
                  </a:lnTo>
                  <a:lnTo>
                    <a:pt x="5576" y="5906"/>
                  </a:lnTo>
                  <a:lnTo>
                    <a:pt x="5283" y="6199"/>
                  </a:lnTo>
                  <a:lnTo>
                    <a:pt x="4953" y="6529"/>
                  </a:lnTo>
                  <a:lnTo>
                    <a:pt x="4402" y="7153"/>
                  </a:lnTo>
                  <a:lnTo>
                    <a:pt x="4402" y="6529"/>
                  </a:lnTo>
                  <a:lnTo>
                    <a:pt x="4622" y="6199"/>
                  </a:lnTo>
                  <a:lnTo>
                    <a:pt x="4953" y="5759"/>
                  </a:lnTo>
                  <a:lnTo>
                    <a:pt x="5136" y="5502"/>
                  </a:lnTo>
                  <a:lnTo>
                    <a:pt x="5246" y="5392"/>
                  </a:lnTo>
                  <a:lnTo>
                    <a:pt x="5393" y="5319"/>
                  </a:lnTo>
                  <a:lnTo>
                    <a:pt x="5429" y="5319"/>
                  </a:lnTo>
                  <a:lnTo>
                    <a:pt x="5429" y="5282"/>
                  </a:lnTo>
                  <a:lnTo>
                    <a:pt x="5393" y="5246"/>
                  </a:lnTo>
                  <a:lnTo>
                    <a:pt x="5393" y="5209"/>
                  </a:lnTo>
                  <a:lnTo>
                    <a:pt x="5173" y="5209"/>
                  </a:lnTo>
                  <a:lnTo>
                    <a:pt x="5063" y="5282"/>
                  </a:lnTo>
                  <a:lnTo>
                    <a:pt x="4953" y="5356"/>
                  </a:lnTo>
                  <a:lnTo>
                    <a:pt x="4769" y="5539"/>
                  </a:lnTo>
                  <a:lnTo>
                    <a:pt x="4622" y="5722"/>
                  </a:lnTo>
                  <a:lnTo>
                    <a:pt x="4476" y="5869"/>
                  </a:lnTo>
                  <a:lnTo>
                    <a:pt x="4586" y="5466"/>
                  </a:lnTo>
                  <a:lnTo>
                    <a:pt x="4732" y="5062"/>
                  </a:lnTo>
                  <a:lnTo>
                    <a:pt x="4879" y="4842"/>
                  </a:lnTo>
                  <a:lnTo>
                    <a:pt x="5026" y="4622"/>
                  </a:lnTo>
                  <a:lnTo>
                    <a:pt x="5209" y="4402"/>
                  </a:lnTo>
                  <a:lnTo>
                    <a:pt x="5393" y="4219"/>
                  </a:lnTo>
                  <a:lnTo>
                    <a:pt x="5796" y="3852"/>
                  </a:lnTo>
                  <a:lnTo>
                    <a:pt x="6236" y="3522"/>
                  </a:lnTo>
                  <a:lnTo>
                    <a:pt x="6677" y="3228"/>
                  </a:lnTo>
                  <a:lnTo>
                    <a:pt x="7117" y="2935"/>
                  </a:lnTo>
                  <a:lnTo>
                    <a:pt x="7594" y="2715"/>
                  </a:lnTo>
                  <a:lnTo>
                    <a:pt x="8070" y="2494"/>
                  </a:lnTo>
                  <a:lnTo>
                    <a:pt x="8474" y="2348"/>
                  </a:lnTo>
                  <a:lnTo>
                    <a:pt x="8841" y="2238"/>
                  </a:lnTo>
                  <a:lnTo>
                    <a:pt x="9244" y="2164"/>
                  </a:lnTo>
                  <a:lnTo>
                    <a:pt x="9648" y="2128"/>
                  </a:lnTo>
                  <a:close/>
                  <a:moveTo>
                    <a:pt x="13316" y="4219"/>
                  </a:moveTo>
                  <a:lnTo>
                    <a:pt x="13426" y="4365"/>
                  </a:lnTo>
                  <a:lnTo>
                    <a:pt x="12582" y="5026"/>
                  </a:lnTo>
                  <a:lnTo>
                    <a:pt x="11702" y="5649"/>
                  </a:lnTo>
                  <a:lnTo>
                    <a:pt x="10785" y="6273"/>
                  </a:lnTo>
                  <a:lnTo>
                    <a:pt x="9868" y="6860"/>
                  </a:lnTo>
                  <a:lnTo>
                    <a:pt x="8877" y="7446"/>
                  </a:lnTo>
                  <a:lnTo>
                    <a:pt x="7887" y="8033"/>
                  </a:lnTo>
                  <a:lnTo>
                    <a:pt x="6860" y="8584"/>
                  </a:lnTo>
                  <a:lnTo>
                    <a:pt x="5796" y="9097"/>
                  </a:lnTo>
                  <a:lnTo>
                    <a:pt x="4989" y="9464"/>
                  </a:lnTo>
                  <a:lnTo>
                    <a:pt x="4916" y="9317"/>
                  </a:lnTo>
                  <a:lnTo>
                    <a:pt x="4953" y="9207"/>
                  </a:lnTo>
                  <a:lnTo>
                    <a:pt x="6053" y="8584"/>
                  </a:lnTo>
                  <a:lnTo>
                    <a:pt x="10198" y="6089"/>
                  </a:lnTo>
                  <a:lnTo>
                    <a:pt x="11775" y="5136"/>
                  </a:lnTo>
                  <a:lnTo>
                    <a:pt x="13316" y="4219"/>
                  </a:lnTo>
                  <a:close/>
                  <a:moveTo>
                    <a:pt x="3962" y="7960"/>
                  </a:moveTo>
                  <a:lnTo>
                    <a:pt x="3999" y="8070"/>
                  </a:lnTo>
                  <a:lnTo>
                    <a:pt x="3999" y="8107"/>
                  </a:lnTo>
                  <a:lnTo>
                    <a:pt x="4146" y="8694"/>
                  </a:lnTo>
                  <a:lnTo>
                    <a:pt x="3962" y="9024"/>
                  </a:lnTo>
                  <a:lnTo>
                    <a:pt x="3925" y="9097"/>
                  </a:lnTo>
                  <a:lnTo>
                    <a:pt x="3925" y="9134"/>
                  </a:lnTo>
                  <a:lnTo>
                    <a:pt x="3999" y="9244"/>
                  </a:lnTo>
                  <a:lnTo>
                    <a:pt x="3339" y="9501"/>
                  </a:lnTo>
                  <a:lnTo>
                    <a:pt x="3008" y="9611"/>
                  </a:lnTo>
                  <a:lnTo>
                    <a:pt x="2642" y="9684"/>
                  </a:lnTo>
                  <a:lnTo>
                    <a:pt x="2898" y="9171"/>
                  </a:lnTo>
                  <a:lnTo>
                    <a:pt x="3229" y="8694"/>
                  </a:lnTo>
                  <a:lnTo>
                    <a:pt x="3559" y="8327"/>
                  </a:lnTo>
                  <a:lnTo>
                    <a:pt x="3962" y="7960"/>
                  </a:lnTo>
                  <a:close/>
                  <a:moveTo>
                    <a:pt x="13609" y="4732"/>
                  </a:moveTo>
                  <a:lnTo>
                    <a:pt x="13683" y="4915"/>
                  </a:lnTo>
                  <a:lnTo>
                    <a:pt x="12986" y="5502"/>
                  </a:lnTo>
                  <a:lnTo>
                    <a:pt x="12105" y="6199"/>
                  </a:lnTo>
                  <a:lnTo>
                    <a:pt x="11225" y="6823"/>
                  </a:lnTo>
                  <a:lnTo>
                    <a:pt x="10308" y="7446"/>
                  </a:lnTo>
                  <a:lnTo>
                    <a:pt x="9354" y="8033"/>
                  </a:lnTo>
                  <a:lnTo>
                    <a:pt x="8401" y="8584"/>
                  </a:lnTo>
                  <a:lnTo>
                    <a:pt x="7447" y="9097"/>
                  </a:lnTo>
                  <a:lnTo>
                    <a:pt x="6456" y="9574"/>
                  </a:lnTo>
                  <a:lnTo>
                    <a:pt x="5429" y="10014"/>
                  </a:lnTo>
                  <a:lnTo>
                    <a:pt x="5246" y="9794"/>
                  </a:lnTo>
                  <a:lnTo>
                    <a:pt x="5466" y="9684"/>
                  </a:lnTo>
                  <a:lnTo>
                    <a:pt x="6603" y="9134"/>
                  </a:lnTo>
                  <a:lnTo>
                    <a:pt x="7740" y="8547"/>
                  </a:lnTo>
                  <a:lnTo>
                    <a:pt x="8877" y="7923"/>
                  </a:lnTo>
                  <a:lnTo>
                    <a:pt x="9978" y="7263"/>
                  </a:lnTo>
                  <a:lnTo>
                    <a:pt x="10895" y="6676"/>
                  </a:lnTo>
                  <a:lnTo>
                    <a:pt x="11812" y="6053"/>
                  </a:lnTo>
                  <a:lnTo>
                    <a:pt x="12729" y="5392"/>
                  </a:lnTo>
                  <a:lnTo>
                    <a:pt x="13609" y="4732"/>
                  </a:lnTo>
                  <a:close/>
                  <a:moveTo>
                    <a:pt x="11995" y="9721"/>
                  </a:moveTo>
                  <a:lnTo>
                    <a:pt x="12472" y="9831"/>
                  </a:lnTo>
                  <a:lnTo>
                    <a:pt x="12436" y="9867"/>
                  </a:lnTo>
                  <a:lnTo>
                    <a:pt x="12032" y="10271"/>
                  </a:lnTo>
                  <a:lnTo>
                    <a:pt x="12032" y="10198"/>
                  </a:lnTo>
                  <a:lnTo>
                    <a:pt x="11995" y="9721"/>
                  </a:lnTo>
                  <a:close/>
                  <a:moveTo>
                    <a:pt x="2715" y="8804"/>
                  </a:moveTo>
                  <a:lnTo>
                    <a:pt x="2422" y="9317"/>
                  </a:lnTo>
                  <a:lnTo>
                    <a:pt x="2165" y="9867"/>
                  </a:lnTo>
                  <a:lnTo>
                    <a:pt x="2165" y="9941"/>
                  </a:lnTo>
                  <a:lnTo>
                    <a:pt x="2201" y="10051"/>
                  </a:lnTo>
                  <a:lnTo>
                    <a:pt x="2275" y="10088"/>
                  </a:lnTo>
                  <a:lnTo>
                    <a:pt x="2348" y="10124"/>
                  </a:lnTo>
                  <a:lnTo>
                    <a:pt x="2898" y="10014"/>
                  </a:lnTo>
                  <a:lnTo>
                    <a:pt x="3449" y="9867"/>
                  </a:lnTo>
                  <a:lnTo>
                    <a:pt x="3925" y="9684"/>
                  </a:lnTo>
                  <a:lnTo>
                    <a:pt x="4439" y="9464"/>
                  </a:lnTo>
                  <a:lnTo>
                    <a:pt x="4549" y="9684"/>
                  </a:lnTo>
                  <a:lnTo>
                    <a:pt x="3559" y="10124"/>
                  </a:lnTo>
                  <a:lnTo>
                    <a:pt x="3082" y="10308"/>
                  </a:lnTo>
                  <a:lnTo>
                    <a:pt x="2568" y="10528"/>
                  </a:lnTo>
                  <a:lnTo>
                    <a:pt x="2275" y="10638"/>
                  </a:lnTo>
                  <a:lnTo>
                    <a:pt x="2018" y="10674"/>
                  </a:lnTo>
                  <a:lnTo>
                    <a:pt x="1761" y="10711"/>
                  </a:lnTo>
                  <a:lnTo>
                    <a:pt x="1468" y="10711"/>
                  </a:lnTo>
                  <a:lnTo>
                    <a:pt x="2091" y="9794"/>
                  </a:lnTo>
                  <a:lnTo>
                    <a:pt x="2348" y="9317"/>
                  </a:lnTo>
                  <a:lnTo>
                    <a:pt x="2642" y="8877"/>
                  </a:lnTo>
                  <a:lnTo>
                    <a:pt x="2715" y="8804"/>
                  </a:lnTo>
                  <a:close/>
                  <a:moveTo>
                    <a:pt x="13829" y="5429"/>
                  </a:moveTo>
                  <a:lnTo>
                    <a:pt x="13940" y="5943"/>
                  </a:lnTo>
                  <a:lnTo>
                    <a:pt x="13940" y="6456"/>
                  </a:lnTo>
                  <a:lnTo>
                    <a:pt x="13940" y="6896"/>
                  </a:lnTo>
                  <a:lnTo>
                    <a:pt x="13866" y="7336"/>
                  </a:lnTo>
                  <a:lnTo>
                    <a:pt x="13756" y="7740"/>
                  </a:lnTo>
                  <a:lnTo>
                    <a:pt x="13609" y="8143"/>
                  </a:lnTo>
                  <a:lnTo>
                    <a:pt x="13426" y="8547"/>
                  </a:lnTo>
                  <a:lnTo>
                    <a:pt x="13206" y="8914"/>
                  </a:lnTo>
                  <a:lnTo>
                    <a:pt x="12949" y="9281"/>
                  </a:lnTo>
                  <a:lnTo>
                    <a:pt x="12656" y="9647"/>
                  </a:lnTo>
                  <a:lnTo>
                    <a:pt x="12289" y="9611"/>
                  </a:lnTo>
                  <a:lnTo>
                    <a:pt x="11922" y="9537"/>
                  </a:lnTo>
                  <a:lnTo>
                    <a:pt x="11849" y="9574"/>
                  </a:lnTo>
                  <a:lnTo>
                    <a:pt x="11812" y="9574"/>
                  </a:lnTo>
                  <a:lnTo>
                    <a:pt x="11775" y="9647"/>
                  </a:lnTo>
                  <a:lnTo>
                    <a:pt x="11702" y="10418"/>
                  </a:lnTo>
                  <a:lnTo>
                    <a:pt x="11702" y="10491"/>
                  </a:lnTo>
                  <a:lnTo>
                    <a:pt x="11409" y="10711"/>
                  </a:lnTo>
                  <a:lnTo>
                    <a:pt x="11188" y="10821"/>
                  </a:lnTo>
                  <a:lnTo>
                    <a:pt x="11152" y="10858"/>
                  </a:lnTo>
                  <a:lnTo>
                    <a:pt x="11042" y="10931"/>
                  </a:lnTo>
                  <a:lnTo>
                    <a:pt x="11042" y="10564"/>
                  </a:lnTo>
                  <a:lnTo>
                    <a:pt x="11115" y="10198"/>
                  </a:lnTo>
                  <a:lnTo>
                    <a:pt x="11188" y="9867"/>
                  </a:lnTo>
                  <a:lnTo>
                    <a:pt x="11298" y="9501"/>
                  </a:lnTo>
                  <a:lnTo>
                    <a:pt x="11298" y="9464"/>
                  </a:lnTo>
                  <a:lnTo>
                    <a:pt x="11262" y="9427"/>
                  </a:lnTo>
                  <a:lnTo>
                    <a:pt x="11225" y="9427"/>
                  </a:lnTo>
                  <a:lnTo>
                    <a:pt x="11188" y="9464"/>
                  </a:lnTo>
                  <a:lnTo>
                    <a:pt x="11078" y="9647"/>
                  </a:lnTo>
                  <a:lnTo>
                    <a:pt x="10968" y="9831"/>
                  </a:lnTo>
                  <a:lnTo>
                    <a:pt x="10785" y="10234"/>
                  </a:lnTo>
                  <a:lnTo>
                    <a:pt x="10712" y="10638"/>
                  </a:lnTo>
                  <a:lnTo>
                    <a:pt x="10712" y="11078"/>
                  </a:lnTo>
                  <a:lnTo>
                    <a:pt x="10271" y="11261"/>
                  </a:lnTo>
                  <a:lnTo>
                    <a:pt x="9831" y="11371"/>
                  </a:lnTo>
                  <a:lnTo>
                    <a:pt x="9868" y="11005"/>
                  </a:lnTo>
                  <a:lnTo>
                    <a:pt x="9978" y="10638"/>
                  </a:lnTo>
                  <a:lnTo>
                    <a:pt x="10051" y="10344"/>
                  </a:lnTo>
                  <a:lnTo>
                    <a:pt x="10161" y="10088"/>
                  </a:lnTo>
                  <a:lnTo>
                    <a:pt x="10418" y="9574"/>
                  </a:lnTo>
                  <a:lnTo>
                    <a:pt x="10418" y="9537"/>
                  </a:lnTo>
                  <a:lnTo>
                    <a:pt x="10381" y="9501"/>
                  </a:lnTo>
                  <a:lnTo>
                    <a:pt x="10345" y="9501"/>
                  </a:lnTo>
                  <a:lnTo>
                    <a:pt x="10345" y="9537"/>
                  </a:lnTo>
                  <a:lnTo>
                    <a:pt x="10015" y="9941"/>
                  </a:lnTo>
                  <a:lnTo>
                    <a:pt x="9758" y="10418"/>
                  </a:lnTo>
                  <a:lnTo>
                    <a:pt x="9538" y="10895"/>
                  </a:lnTo>
                  <a:lnTo>
                    <a:pt x="9501" y="11151"/>
                  </a:lnTo>
                  <a:lnTo>
                    <a:pt x="9428" y="11408"/>
                  </a:lnTo>
                  <a:lnTo>
                    <a:pt x="8951" y="11408"/>
                  </a:lnTo>
                  <a:lnTo>
                    <a:pt x="8951" y="11261"/>
                  </a:lnTo>
                  <a:lnTo>
                    <a:pt x="8914" y="11225"/>
                  </a:lnTo>
                  <a:lnTo>
                    <a:pt x="8877" y="11188"/>
                  </a:lnTo>
                  <a:lnTo>
                    <a:pt x="8841" y="11188"/>
                  </a:lnTo>
                  <a:lnTo>
                    <a:pt x="8804" y="11225"/>
                  </a:lnTo>
                  <a:lnTo>
                    <a:pt x="8731" y="11298"/>
                  </a:lnTo>
                  <a:lnTo>
                    <a:pt x="9171" y="10454"/>
                  </a:lnTo>
                  <a:lnTo>
                    <a:pt x="9391" y="10051"/>
                  </a:lnTo>
                  <a:lnTo>
                    <a:pt x="9684" y="9647"/>
                  </a:lnTo>
                  <a:lnTo>
                    <a:pt x="9684" y="9611"/>
                  </a:lnTo>
                  <a:lnTo>
                    <a:pt x="9648" y="9611"/>
                  </a:lnTo>
                  <a:lnTo>
                    <a:pt x="9648" y="9574"/>
                  </a:lnTo>
                  <a:lnTo>
                    <a:pt x="9611" y="9611"/>
                  </a:lnTo>
                  <a:lnTo>
                    <a:pt x="9244" y="10014"/>
                  </a:lnTo>
                  <a:lnTo>
                    <a:pt x="8914" y="10418"/>
                  </a:lnTo>
                  <a:lnTo>
                    <a:pt x="8621" y="10858"/>
                  </a:lnTo>
                  <a:lnTo>
                    <a:pt x="8327" y="11335"/>
                  </a:lnTo>
                  <a:lnTo>
                    <a:pt x="7960" y="11225"/>
                  </a:lnTo>
                  <a:lnTo>
                    <a:pt x="7997" y="11188"/>
                  </a:lnTo>
                  <a:lnTo>
                    <a:pt x="7997" y="11151"/>
                  </a:lnTo>
                  <a:lnTo>
                    <a:pt x="7960" y="11115"/>
                  </a:lnTo>
                  <a:lnTo>
                    <a:pt x="7960" y="11078"/>
                  </a:lnTo>
                  <a:lnTo>
                    <a:pt x="7924" y="10968"/>
                  </a:lnTo>
                  <a:lnTo>
                    <a:pt x="7960" y="10858"/>
                  </a:lnTo>
                  <a:lnTo>
                    <a:pt x="8034" y="10601"/>
                  </a:lnTo>
                  <a:lnTo>
                    <a:pt x="8181" y="10308"/>
                  </a:lnTo>
                  <a:lnTo>
                    <a:pt x="8474" y="9831"/>
                  </a:lnTo>
                  <a:lnTo>
                    <a:pt x="8767" y="9427"/>
                  </a:lnTo>
                  <a:lnTo>
                    <a:pt x="8804" y="9391"/>
                  </a:lnTo>
                  <a:lnTo>
                    <a:pt x="8767" y="9317"/>
                  </a:lnTo>
                  <a:lnTo>
                    <a:pt x="8694" y="9317"/>
                  </a:lnTo>
                  <a:lnTo>
                    <a:pt x="8364" y="9537"/>
                  </a:lnTo>
                  <a:lnTo>
                    <a:pt x="8107" y="9831"/>
                  </a:lnTo>
                  <a:lnTo>
                    <a:pt x="7887" y="10124"/>
                  </a:lnTo>
                  <a:lnTo>
                    <a:pt x="7704" y="10454"/>
                  </a:lnTo>
                  <a:lnTo>
                    <a:pt x="7594" y="10784"/>
                  </a:lnTo>
                  <a:lnTo>
                    <a:pt x="7557" y="10968"/>
                  </a:lnTo>
                  <a:lnTo>
                    <a:pt x="7594" y="11115"/>
                  </a:lnTo>
                  <a:lnTo>
                    <a:pt x="7153" y="10968"/>
                  </a:lnTo>
                  <a:lnTo>
                    <a:pt x="6713" y="10784"/>
                  </a:lnTo>
                  <a:lnTo>
                    <a:pt x="6933" y="10564"/>
                  </a:lnTo>
                  <a:lnTo>
                    <a:pt x="7080" y="10344"/>
                  </a:lnTo>
                  <a:lnTo>
                    <a:pt x="7153" y="10234"/>
                  </a:lnTo>
                  <a:lnTo>
                    <a:pt x="7190" y="10124"/>
                  </a:lnTo>
                  <a:lnTo>
                    <a:pt x="7190" y="10088"/>
                  </a:lnTo>
                  <a:lnTo>
                    <a:pt x="7153" y="10088"/>
                  </a:lnTo>
                  <a:lnTo>
                    <a:pt x="7080" y="10124"/>
                  </a:lnTo>
                  <a:lnTo>
                    <a:pt x="7007" y="10161"/>
                  </a:lnTo>
                  <a:lnTo>
                    <a:pt x="6823" y="10308"/>
                  </a:lnTo>
                  <a:lnTo>
                    <a:pt x="6493" y="10564"/>
                  </a:lnTo>
                  <a:lnTo>
                    <a:pt x="6420" y="10638"/>
                  </a:lnTo>
                  <a:lnTo>
                    <a:pt x="5906" y="10344"/>
                  </a:lnTo>
                  <a:lnTo>
                    <a:pt x="6897" y="9904"/>
                  </a:lnTo>
                  <a:lnTo>
                    <a:pt x="7887" y="9391"/>
                  </a:lnTo>
                  <a:lnTo>
                    <a:pt x="8877" y="8877"/>
                  </a:lnTo>
                  <a:lnTo>
                    <a:pt x="9795" y="8327"/>
                  </a:lnTo>
                  <a:lnTo>
                    <a:pt x="10748" y="7740"/>
                  </a:lnTo>
                  <a:lnTo>
                    <a:pt x="11665" y="7116"/>
                  </a:lnTo>
                  <a:lnTo>
                    <a:pt x="12546" y="6456"/>
                  </a:lnTo>
                  <a:lnTo>
                    <a:pt x="13426" y="5796"/>
                  </a:lnTo>
                  <a:lnTo>
                    <a:pt x="13829" y="5429"/>
                  </a:lnTo>
                  <a:close/>
                  <a:moveTo>
                    <a:pt x="1651" y="9757"/>
                  </a:moveTo>
                  <a:lnTo>
                    <a:pt x="1028" y="10711"/>
                  </a:lnTo>
                  <a:lnTo>
                    <a:pt x="991" y="10784"/>
                  </a:lnTo>
                  <a:lnTo>
                    <a:pt x="1028" y="10858"/>
                  </a:lnTo>
                  <a:lnTo>
                    <a:pt x="1028" y="10931"/>
                  </a:lnTo>
                  <a:lnTo>
                    <a:pt x="1101" y="10968"/>
                  </a:lnTo>
                  <a:lnTo>
                    <a:pt x="1358" y="11041"/>
                  </a:lnTo>
                  <a:lnTo>
                    <a:pt x="1651" y="11078"/>
                  </a:lnTo>
                  <a:lnTo>
                    <a:pt x="1908" y="11078"/>
                  </a:lnTo>
                  <a:lnTo>
                    <a:pt x="2165" y="11041"/>
                  </a:lnTo>
                  <a:lnTo>
                    <a:pt x="2715" y="10858"/>
                  </a:lnTo>
                  <a:lnTo>
                    <a:pt x="3229" y="10638"/>
                  </a:lnTo>
                  <a:lnTo>
                    <a:pt x="4769" y="10014"/>
                  </a:lnTo>
                  <a:lnTo>
                    <a:pt x="4953" y="10198"/>
                  </a:lnTo>
                  <a:lnTo>
                    <a:pt x="4072" y="10564"/>
                  </a:lnTo>
                  <a:lnTo>
                    <a:pt x="3192" y="10895"/>
                  </a:lnTo>
                  <a:lnTo>
                    <a:pt x="2238" y="11188"/>
                  </a:lnTo>
                  <a:lnTo>
                    <a:pt x="1248" y="11445"/>
                  </a:lnTo>
                  <a:lnTo>
                    <a:pt x="1101" y="11518"/>
                  </a:lnTo>
                  <a:lnTo>
                    <a:pt x="844" y="11555"/>
                  </a:lnTo>
                  <a:lnTo>
                    <a:pt x="624" y="11555"/>
                  </a:lnTo>
                  <a:lnTo>
                    <a:pt x="551" y="11518"/>
                  </a:lnTo>
                  <a:lnTo>
                    <a:pt x="477" y="11481"/>
                  </a:lnTo>
                  <a:lnTo>
                    <a:pt x="477" y="11408"/>
                  </a:lnTo>
                  <a:lnTo>
                    <a:pt x="514" y="11298"/>
                  </a:lnTo>
                  <a:lnTo>
                    <a:pt x="661" y="11005"/>
                  </a:lnTo>
                  <a:lnTo>
                    <a:pt x="991" y="10601"/>
                  </a:lnTo>
                  <a:lnTo>
                    <a:pt x="1321" y="10161"/>
                  </a:lnTo>
                  <a:lnTo>
                    <a:pt x="1651" y="9757"/>
                  </a:lnTo>
                  <a:close/>
                  <a:moveTo>
                    <a:pt x="16324" y="0"/>
                  </a:moveTo>
                  <a:lnTo>
                    <a:pt x="16140" y="37"/>
                  </a:lnTo>
                  <a:lnTo>
                    <a:pt x="15774" y="147"/>
                  </a:lnTo>
                  <a:lnTo>
                    <a:pt x="15480" y="330"/>
                  </a:lnTo>
                  <a:lnTo>
                    <a:pt x="14636" y="807"/>
                  </a:lnTo>
                  <a:lnTo>
                    <a:pt x="13866" y="1357"/>
                  </a:lnTo>
                  <a:lnTo>
                    <a:pt x="13059" y="1908"/>
                  </a:lnTo>
                  <a:lnTo>
                    <a:pt x="12289" y="2458"/>
                  </a:lnTo>
                  <a:lnTo>
                    <a:pt x="12032" y="2311"/>
                  </a:lnTo>
                  <a:lnTo>
                    <a:pt x="11812" y="2238"/>
                  </a:lnTo>
                  <a:lnTo>
                    <a:pt x="11629" y="2238"/>
                  </a:lnTo>
                  <a:lnTo>
                    <a:pt x="11372" y="2091"/>
                  </a:lnTo>
                  <a:lnTo>
                    <a:pt x="11115" y="1981"/>
                  </a:lnTo>
                  <a:lnTo>
                    <a:pt x="10858" y="1908"/>
                  </a:lnTo>
                  <a:lnTo>
                    <a:pt x="10565" y="1834"/>
                  </a:lnTo>
                  <a:lnTo>
                    <a:pt x="10015" y="1761"/>
                  </a:lnTo>
                  <a:lnTo>
                    <a:pt x="9464" y="1761"/>
                  </a:lnTo>
                  <a:lnTo>
                    <a:pt x="8914" y="1834"/>
                  </a:lnTo>
                  <a:lnTo>
                    <a:pt x="8364" y="1981"/>
                  </a:lnTo>
                  <a:lnTo>
                    <a:pt x="7814" y="2164"/>
                  </a:lnTo>
                  <a:lnTo>
                    <a:pt x="7300" y="2384"/>
                  </a:lnTo>
                  <a:lnTo>
                    <a:pt x="6677" y="2715"/>
                  </a:lnTo>
                  <a:lnTo>
                    <a:pt x="6090" y="3081"/>
                  </a:lnTo>
                  <a:lnTo>
                    <a:pt x="5503" y="3522"/>
                  </a:lnTo>
                  <a:lnTo>
                    <a:pt x="4989" y="3962"/>
                  </a:lnTo>
                  <a:lnTo>
                    <a:pt x="4769" y="4219"/>
                  </a:lnTo>
                  <a:lnTo>
                    <a:pt x="4549" y="4475"/>
                  </a:lnTo>
                  <a:lnTo>
                    <a:pt x="4402" y="4769"/>
                  </a:lnTo>
                  <a:lnTo>
                    <a:pt x="4256" y="5062"/>
                  </a:lnTo>
                  <a:lnTo>
                    <a:pt x="4146" y="5356"/>
                  </a:lnTo>
                  <a:lnTo>
                    <a:pt x="4035" y="5686"/>
                  </a:lnTo>
                  <a:lnTo>
                    <a:pt x="3999" y="6016"/>
                  </a:lnTo>
                  <a:lnTo>
                    <a:pt x="3925" y="6346"/>
                  </a:lnTo>
                  <a:lnTo>
                    <a:pt x="3889" y="6970"/>
                  </a:lnTo>
                  <a:lnTo>
                    <a:pt x="3925" y="7630"/>
                  </a:lnTo>
                  <a:lnTo>
                    <a:pt x="3339" y="7960"/>
                  </a:lnTo>
                  <a:lnTo>
                    <a:pt x="2752" y="8290"/>
                  </a:lnTo>
                  <a:lnTo>
                    <a:pt x="2238" y="8657"/>
                  </a:lnTo>
                  <a:lnTo>
                    <a:pt x="1725" y="9097"/>
                  </a:lnTo>
                  <a:lnTo>
                    <a:pt x="1248" y="9574"/>
                  </a:lnTo>
                  <a:lnTo>
                    <a:pt x="808" y="10051"/>
                  </a:lnTo>
                  <a:lnTo>
                    <a:pt x="404" y="10601"/>
                  </a:lnTo>
                  <a:lnTo>
                    <a:pt x="221" y="10858"/>
                  </a:lnTo>
                  <a:lnTo>
                    <a:pt x="74" y="11151"/>
                  </a:lnTo>
                  <a:lnTo>
                    <a:pt x="1" y="11371"/>
                  </a:lnTo>
                  <a:lnTo>
                    <a:pt x="37" y="11555"/>
                  </a:lnTo>
                  <a:lnTo>
                    <a:pt x="111" y="11738"/>
                  </a:lnTo>
                  <a:lnTo>
                    <a:pt x="184" y="11812"/>
                  </a:lnTo>
                  <a:lnTo>
                    <a:pt x="257" y="11885"/>
                  </a:lnTo>
                  <a:lnTo>
                    <a:pt x="477" y="11958"/>
                  </a:lnTo>
                  <a:lnTo>
                    <a:pt x="697" y="11995"/>
                  </a:lnTo>
                  <a:lnTo>
                    <a:pt x="918" y="11995"/>
                  </a:lnTo>
                  <a:lnTo>
                    <a:pt x="1174" y="11958"/>
                  </a:lnTo>
                  <a:lnTo>
                    <a:pt x="1835" y="11812"/>
                  </a:lnTo>
                  <a:lnTo>
                    <a:pt x="2495" y="11591"/>
                  </a:lnTo>
                  <a:lnTo>
                    <a:pt x="3815" y="11151"/>
                  </a:lnTo>
                  <a:lnTo>
                    <a:pt x="4586" y="10858"/>
                  </a:lnTo>
                  <a:lnTo>
                    <a:pt x="5356" y="10564"/>
                  </a:lnTo>
                  <a:lnTo>
                    <a:pt x="5760" y="10858"/>
                  </a:lnTo>
                  <a:lnTo>
                    <a:pt x="6200" y="11078"/>
                  </a:lnTo>
                  <a:lnTo>
                    <a:pt x="6236" y="11261"/>
                  </a:lnTo>
                  <a:lnTo>
                    <a:pt x="6273" y="11335"/>
                  </a:lnTo>
                  <a:lnTo>
                    <a:pt x="6346" y="11371"/>
                  </a:lnTo>
                  <a:lnTo>
                    <a:pt x="6493" y="11371"/>
                  </a:lnTo>
                  <a:lnTo>
                    <a:pt x="6603" y="11261"/>
                  </a:lnTo>
                  <a:lnTo>
                    <a:pt x="7410" y="11591"/>
                  </a:lnTo>
                  <a:lnTo>
                    <a:pt x="7814" y="11702"/>
                  </a:lnTo>
                  <a:lnTo>
                    <a:pt x="8217" y="11812"/>
                  </a:lnTo>
                  <a:lnTo>
                    <a:pt x="8291" y="11848"/>
                  </a:lnTo>
                  <a:lnTo>
                    <a:pt x="8364" y="11885"/>
                  </a:lnTo>
                  <a:lnTo>
                    <a:pt x="8474" y="11848"/>
                  </a:lnTo>
                  <a:lnTo>
                    <a:pt x="8547" y="11885"/>
                  </a:lnTo>
                  <a:lnTo>
                    <a:pt x="8877" y="11922"/>
                  </a:lnTo>
                  <a:lnTo>
                    <a:pt x="9574" y="11922"/>
                  </a:lnTo>
                  <a:lnTo>
                    <a:pt x="9905" y="11885"/>
                  </a:lnTo>
                  <a:lnTo>
                    <a:pt x="10235" y="11812"/>
                  </a:lnTo>
                  <a:lnTo>
                    <a:pt x="10565" y="11702"/>
                  </a:lnTo>
                  <a:lnTo>
                    <a:pt x="10895" y="11555"/>
                  </a:lnTo>
                  <a:lnTo>
                    <a:pt x="11225" y="11408"/>
                  </a:lnTo>
                  <a:lnTo>
                    <a:pt x="11555" y="11225"/>
                  </a:lnTo>
                  <a:lnTo>
                    <a:pt x="11885" y="11041"/>
                  </a:lnTo>
                  <a:lnTo>
                    <a:pt x="12179" y="10784"/>
                  </a:lnTo>
                  <a:lnTo>
                    <a:pt x="12472" y="10564"/>
                  </a:lnTo>
                  <a:lnTo>
                    <a:pt x="12766" y="10308"/>
                  </a:lnTo>
                  <a:lnTo>
                    <a:pt x="13022" y="10014"/>
                  </a:lnTo>
                  <a:lnTo>
                    <a:pt x="13279" y="9721"/>
                  </a:lnTo>
                  <a:lnTo>
                    <a:pt x="13499" y="9391"/>
                  </a:lnTo>
                  <a:lnTo>
                    <a:pt x="13719" y="9097"/>
                  </a:lnTo>
                  <a:lnTo>
                    <a:pt x="13903" y="8730"/>
                  </a:lnTo>
                  <a:lnTo>
                    <a:pt x="14050" y="8400"/>
                  </a:lnTo>
                  <a:lnTo>
                    <a:pt x="14196" y="8033"/>
                  </a:lnTo>
                  <a:lnTo>
                    <a:pt x="14306" y="7667"/>
                  </a:lnTo>
                  <a:lnTo>
                    <a:pt x="14380" y="7300"/>
                  </a:lnTo>
                  <a:lnTo>
                    <a:pt x="14453" y="6933"/>
                  </a:lnTo>
                  <a:lnTo>
                    <a:pt x="14490" y="6529"/>
                  </a:lnTo>
                  <a:lnTo>
                    <a:pt x="14490" y="6163"/>
                  </a:lnTo>
                  <a:lnTo>
                    <a:pt x="14453" y="5796"/>
                  </a:lnTo>
                  <a:lnTo>
                    <a:pt x="14380" y="5429"/>
                  </a:lnTo>
                  <a:lnTo>
                    <a:pt x="14270" y="5062"/>
                  </a:lnTo>
                  <a:lnTo>
                    <a:pt x="15113" y="4329"/>
                  </a:lnTo>
                  <a:lnTo>
                    <a:pt x="15920" y="3558"/>
                  </a:lnTo>
                  <a:lnTo>
                    <a:pt x="16434" y="3045"/>
                  </a:lnTo>
                  <a:lnTo>
                    <a:pt x="16691" y="2751"/>
                  </a:lnTo>
                  <a:lnTo>
                    <a:pt x="16947" y="2458"/>
                  </a:lnTo>
                  <a:lnTo>
                    <a:pt x="17168" y="2128"/>
                  </a:lnTo>
                  <a:lnTo>
                    <a:pt x="17351" y="1798"/>
                  </a:lnTo>
                  <a:lnTo>
                    <a:pt x="17461" y="1431"/>
                  </a:lnTo>
                  <a:lnTo>
                    <a:pt x="17461" y="1247"/>
                  </a:lnTo>
                  <a:lnTo>
                    <a:pt x="17461" y="1064"/>
                  </a:lnTo>
                  <a:lnTo>
                    <a:pt x="17388" y="770"/>
                  </a:lnTo>
                  <a:lnTo>
                    <a:pt x="17278" y="514"/>
                  </a:lnTo>
                  <a:lnTo>
                    <a:pt x="17094" y="257"/>
                  </a:lnTo>
                  <a:lnTo>
                    <a:pt x="16837" y="74"/>
                  </a:lnTo>
                  <a:lnTo>
                    <a:pt x="16691" y="37"/>
                  </a:lnTo>
                  <a:lnTo>
                    <a:pt x="1650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6"/>
            <p:cNvSpPr/>
            <p:nvPr/>
          </p:nvSpPr>
          <p:spPr>
            <a:xfrm>
              <a:off x="6405225" y="2154575"/>
              <a:ext cx="328325" cy="339325"/>
            </a:xfrm>
            <a:custGeom>
              <a:avLst/>
              <a:gdLst/>
              <a:ahLst/>
              <a:cxnLst/>
              <a:rect l="l" t="t" r="r" b="b"/>
              <a:pathLst>
                <a:path w="13133" h="13573" extrusionOk="0">
                  <a:moveTo>
                    <a:pt x="2714" y="1798"/>
                  </a:moveTo>
                  <a:lnTo>
                    <a:pt x="2971" y="1908"/>
                  </a:lnTo>
                  <a:lnTo>
                    <a:pt x="3118" y="2018"/>
                  </a:lnTo>
                  <a:lnTo>
                    <a:pt x="3265" y="2128"/>
                  </a:lnTo>
                  <a:lnTo>
                    <a:pt x="3411" y="2311"/>
                  </a:lnTo>
                  <a:lnTo>
                    <a:pt x="3485" y="2458"/>
                  </a:lnTo>
                  <a:lnTo>
                    <a:pt x="3375" y="2458"/>
                  </a:lnTo>
                  <a:lnTo>
                    <a:pt x="3301" y="2495"/>
                  </a:lnTo>
                  <a:lnTo>
                    <a:pt x="3265" y="2568"/>
                  </a:lnTo>
                  <a:lnTo>
                    <a:pt x="3228" y="2605"/>
                  </a:lnTo>
                  <a:lnTo>
                    <a:pt x="3155" y="2568"/>
                  </a:lnTo>
                  <a:lnTo>
                    <a:pt x="3008" y="2348"/>
                  </a:lnTo>
                  <a:lnTo>
                    <a:pt x="2825" y="1981"/>
                  </a:lnTo>
                  <a:lnTo>
                    <a:pt x="2714" y="1798"/>
                  </a:lnTo>
                  <a:close/>
                  <a:moveTo>
                    <a:pt x="1908" y="2825"/>
                  </a:moveTo>
                  <a:lnTo>
                    <a:pt x="1797" y="2861"/>
                  </a:lnTo>
                  <a:lnTo>
                    <a:pt x="1761" y="2898"/>
                  </a:lnTo>
                  <a:lnTo>
                    <a:pt x="1687" y="2971"/>
                  </a:lnTo>
                  <a:lnTo>
                    <a:pt x="1687" y="3045"/>
                  </a:lnTo>
                  <a:lnTo>
                    <a:pt x="1687" y="3118"/>
                  </a:lnTo>
                  <a:lnTo>
                    <a:pt x="1724" y="3191"/>
                  </a:lnTo>
                  <a:lnTo>
                    <a:pt x="1797" y="3228"/>
                  </a:lnTo>
                  <a:lnTo>
                    <a:pt x="1944" y="3301"/>
                  </a:lnTo>
                  <a:lnTo>
                    <a:pt x="2054" y="3412"/>
                  </a:lnTo>
                  <a:lnTo>
                    <a:pt x="2164" y="3522"/>
                  </a:lnTo>
                  <a:lnTo>
                    <a:pt x="2201" y="3595"/>
                  </a:lnTo>
                  <a:lnTo>
                    <a:pt x="2274" y="3632"/>
                  </a:lnTo>
                  <a:lnTo>
                    <a:pt x="2384" y="3632"/>
                  </a:lnTo>
                  <a:lnTo>
                    <a:pt x="2458" y="3558"/>
                  </a:lnTo>
                  <a:lnTo>
                    <a:pt x="2494" y="3448"/>
                  </a:lnTo>
                  <a:lnTo>
                    <a:pt x="2494" y="3338"/>
                  </a:lnTo>
                  <a:lnTo>
                    <a:pt x="2421" y="3228"/>
                  </a:lnTo>
                  <a:lnTo>
                    <a:pt x="2348" y="3155"/>
                  </a:lnTo>
                  <a:lnTo>
                    <a:pt x="2164" y="2971"/>
                  </a:lnTo>
                  <a:lnTo>
                    <a:pt x="1981" y="2861"/>
                  </a:lnTo>
                  <a:lnTo>
                    <a:pt x="1908" y="2825"/>
                  </a:lnTo>
                  <a:close/>
                  <a:moveTo>
                    <a:pt x="1137" y="2311"/>
                  </a:moveTo>
                  <a:lnTo>
                    <a:pt x="1614" y="2458"/>
                  </a:lnTo>
                  <a:lnTo>
                    <a:pt x="2054" y="2678"/>
                  </a:lnTo>
                  <a:lnTo>
                    <a:pt x="2201" y="2751"/>
                  </a:lnTo>
                  <a:lnTo>
                    <a:pt x="2348" y="2898"/>
                  </a:lnTo>
                  <a:lnTo>
                    <a:pt x="2458" y="3008"/>
                  </a:lnTo>
                  <a:lnTo>
                    <a:pt x="2531" y="3191"/>
                  </a:lnTo>
                  <a:lnTo>
                    <a:pt x="2568" y="3265"/>
                  </a:lnTo>
                  <a:lnTo>
                    <a:pt x="2568" y="3338"/>
                  </a:lnTo>
                  <a:lnTo>
                    <a:pt x="2531" y="3485"/>
                  </a:lnTo>
                  <a:lnTo>
                    <a:pt x="2384" y="3742"/>
                  </a:lnTo>
                  <a:lnTo>
                    <a:pt x="2274" y="3852"/>
                  </a:lnTo>
                  <a:lnTo>
                    <a:pt x="2164" y="3962"/>
                  </a:lnTo>
                  <a:lnTo>
                    <a:pt x="1834" y="3632"/>
                  </a:lnTo>
                  <a:lnTo>
                    <a:pt x="1541" y="3228"/>
                  </a:lnTo>
                  <a:lnTo>
                    <a:pt x="1321" y="2788"/>
                  </a:lnTo>
                  <a:lnTo>
                    <a:pt x="1137" y="2311"/>
                  </a:lnTo>
                  <a:close/>
                  <a:moveTo>
                    <a:pt x="8804" y="514"/>
                  </a:moveTo>
                  <a:lnTo>
                    <a:pt x="8694" y="2531"/>
                  </a:lnTo>
                  <a:lnTo>
                    <a:pt x="8657" y="3632"/>
                  </a:lnTo>
                  <a:lnTo>
                    <a:pt x="8657" y="4549"/>
                  </a:lnTo>
                  <a:lnTo>
                    <a:pt x="7556" y="3778"/>
                  </a:lnTo>
                  <a:lnTo>
                    <a:pt x="7043" y="3375"/>
                  </a:lnTo>
                  <a:lnTo>
                    <a:pt x="6529" y="2971"/>
                  </a:lnTo>
                  <a:lnTo>
                    <a:pt x="6639" y="2788"/>
                  </a:lnTo>
                  <a:lnTo>
                    <a:pt x="6713" y="2678"/>
                  </a:lnTo>
                  <a:lnTo>
                    <a:pt x="7556" y="1798"/>
                  </a:lnTo>
                  <a:lnTo>
                    <a:pt x="8290" y="991"/>
                  </a:lnTo>
                  <a:lnTo>
                    <a:pt x="8510" y="734"/>
                  </a:lnTo>
                  <a:lnTo>
                    <a:pt x="8657" y="624"/>
                  </a:lnTo>
                  <a:lnTo>
                    <a:pt x="8804" y="514"/>
                  </a:lnTo>
                  <a:close/>
                  <a:moveTo>
                    <a:pt x="660" y="4145"/>
                  </a:moveTo>
                  <a:lnTo>
                    <a:pt x="880" y="4219"/>
                  </a:lnTo>
                  <a:lnTo>
                    <a:pt x="1064" y="4255"/>
                  </a:lnTo>
                  <a:lnTo>
                    <a:pt x="1247" y="4329"/>
                  </a:lnTo>
                  <a:lnTo>
                    <a:pt x="1357" y="4439"/>
                  </a:lnTo>
                  <a:lnTo>
                    <a:pt x="1431" y="4585"/>
                  </a:lnTo>
                  <a:lnTo>
                    <a:pt x="1467" y="4659"/>
                  </a:lnTo>
                  <a:lnTo>
                    <a:pt x="1467" y="4732"/>
                  </a:lnTo>
                  <a:lnTo>
                    <a:pt x="1467" y="4805"/>
                  </a:lnTo>
                  <a:lnTo>
                    <a:pt x="1394" y="4842"/>
                  </a:lnTo>
                  <a:lnTo>
                    <a:pt x="1284" y="4805"/>
                  </a:lnTo>
                  <a:lnTo>
                    <a:pt x="1211" y="4769"/>
                  </a:lnTo>
                  <a:lnTo>
                    <a:pt x="990" y="4585"/>
                  </a:lnTo>
                  <a:lnTo>
                    <a:pt x="844" y="4402"/>
                  </a:lnTo>
                  <a:lnTo>
                    <a:pt x="660" y="4145"/>
                  </a:lnTo>
                  <a:close/>
                  <a:moveTo>
                    <a:pt x="3962" y="2935"/>
                  </a:moveTo>
                  <a:lnTo>
                    <a:pt x="4218" y="3155"/>
                  </a:lnTo>
                  <a:lnTo>
                    <a:pt x="4035" y="3338"/>
                  </a:lnTo>
                  <a:lnTo>
                    <a:pt x="2641" y="4659"/>
                  </a:lnTo>
                  <a:lnTo>
                    <a:pt x="2311" y="5026"/>
                  </a:lnTo>
                  <a:lnTo>
                    <a:pt x="2054" y="5392"/>
                  </a:lnTo>
                  <a:lnTo>
                    <a:pt x="1797" y="5172"/>
                  </a:lnTo>
                  <a:lnTo>
                    <a:pt x="2971" y="4072"/>
                  </a:lnTo>
                  <a:lnTo>
                    <a:pt x="3485" y="3522"/>
                  </a:lnTo>
                  <a:lnTo>
                    <a:pt x="3742" y="3265"/>
                  </a:lnTo>
                  <a:lnTo>
                    <a:pt x="3962" y="2935"/>
                  </a:lnTo>
                  <a:close/>
                  <a:moveTo>
                    <a:pt x="4989" y="5209"/>
                  </a:moveTo>
                  <a:lnTo>
                    <a:pt x="5356" y="5686"/>
                  </a:lnTo>
                  <a:lnTo>
                    <a:pt x="5686" y="6199"/>
                  </a:lnTo>
                  <a:lnTo>
                    <a:pt x="6199" y="7080"/>
                  </a:lnTo>
                  <a:lnTo>
                    <a:pt x="6199" y="7080"/>
                  </a:lnTo>
                  <a:lnTo>
                    <a:pt x="5282" y="6640"/>
                  </a:lnTo>
                  <a:lnTo>
                    <a:pt x="4365" y="6199"/>
                  </a:lnTo>
                  <a:lnTo>
                    <a:pt x="4512" y="5943"/>
                  </a:lnTo>
                  <a:lnTo>
                    <a:pt x="4989" y="5209"/>
                  </a:lnTo>
                  <a:close/>
                  <a:moveTo>
                    <a:pt x="4879" y="4695"/>
                  </a:moveTo>
                  <a:lnTo>
                    <a:pt x="4805" y="4805"/>
                  </a:lnTo>
                  <a:lnTo>
                    <a:pt x="4218" y="5649"/>
                  </a:lnTo>
                  <a:lnTo>
                    <a:pt x="3962" y="6053"/>
                  </a:lnTo>
                  <a:lnTo>
                    <a:pt x="3852" y="6053"/>
                  </a:lnTo>
                  <a:lnTo>
                    <a:pt x="3778" y="6126"/>
                  </a:lnTo>
                  <a:lnTo>
                    <a:pt x="3742" y="6199"/>
                  </a:lnTo>
                  <a:lnTo>
                    <a:pt x="3705" y="6273"/>
                  </a:lnTo>
                  <a:lnTo>
                    <a:pt x="3742" y="6346"/>
                  </a:lnTo>
                  <a:lnTo>
                    <a:pt x="3778" y="6493"/>
                  </a:lnTo>
                  <a:lnTo>
                    <a:pt x="3852" y="6529"/>
                  </a:lnTo>
                  <a:lnTo>
                    <a:pt x="3925" y="6566"/>
                  </a:lnTo>
                  <a:lnTo>
                    <a:pt x="3998" y="6566"/>
                  </a:lnTo>
                  <a:lnTo>
                    <a:pt x="5172" y="7080"/>
                  </a:lnTo>
                  <a:lnTo>
                    <a:pt x="5722" y="7336"/>
                  </a:lnTo>
                  <a:lnTo>
                    <a:pt x="6053" y="7447"/>
                  </a:lnTo>
                  <a:lnTo>
                    <a:pt x="6346" y="7483"/>
                  </a:lnTo>
                  <a:lnTo>
                    <a:pt x="6419" y="7483"/>
                  </a:lnTo>
                  <a:lnTo>
                    <a:pt x="6493" y="7447"/>
                  </a:lnTo>
                  <a:lnTo>
                    <a:pt x="6529" y="7483"/>
                  </a:lnTo>
                  <a:lnTo>
                    <a:pt x="6603" y="7483"/>
                  </a:lnTo>
                  <a:lnTo>
                    <a:pt x="6639" y="7447"/>
                  </a:lnTo>
                  <a:lnTo>
                    <a:pt x="6639" y="7410"/>
                  </a:lnTo>
                  <a:lnTo>
                    <a:pt x="6566" y="7080"/>
                  </a:lnTo>
                  <a:lnTo>
                    <a:pt x="6456" y="6750"/>
                  </a:lnTo>
                  <a:lnTo>
                    <a:pt x="6273" y="6419"/>
                  </a:lnTo>
                  <a:lnTo>
                    <a:pt x="6089" y="6089"/>
                  </a:lnTo>
                  <a:lnTo>
                    <a:pt x="5649" y="5429"/>
                  </a:lnTo>
                  <a:lnTo>
                    <a:pt x="5135" y="4769"/>
                  </a:lnTo>
                  <a:lnTo>
                    <a:pt x="5062" y="4695"/>
                  </a:lnTo>
                  <a:close/>
                  <a:moveTo>
                    <a:pt x="9757" y="9537"/>
                  </a:moveTo>
                  <a:lnTo>
                    <a:pt x="9794" y="9647"/>
                  </a:lnTo>
                  <a:lnTo>
                    <a:pt x="9831" y="9757"/>
                  </a:lnTo>
                  <a:lnTo>
                    <a:pt x="9867" y="9867"/>
                  </a:lnTo>
                  <a:lnTo>
                    <a:pt x="9867" y="9978"/>
                  </a:lnTo>
                  <a:lnTo>
                    <a:pt x="9831" y="10088"/>
                  </a:lnTo>
                  <a:lnTo>
                    <a:pt x="9794" y="9757"/>
                  </a:lnTo>
                  <a:lnTo>
                    <a:pt x="9757" y="9537"/>
                  </a:lnTo>
                  <a:close/>
                  <a:moveTo>
                    <a:pt x="8950" y="8877"/>
                  </a:moveTo>
                  <a:lnTo>
                    <a:pt x="9207" y="9024"/>
                  </a:lnTo>
                  <a:lnTo>
                    <a:pt x="9207" y="9207"/>
                  </a:lnTo>
                  <a:lnTo>
                    <a:pt x="9281" y="9391"/>
                  </a:lnTo>
                  <a:lnTo>
                    <a:pt x="9391" y="9757"/>
                  </a:lnTo>
                  <a:lnTo>
                    <a:pt x="9574" y="10418"/>
                  </a:lnTo>
                  <a:lnTo>
                    <a:pt x="9464" y="10491"/>
                  </a:lnTo>
                  <a:lnTo>
                    <a:pt x="9391" y="10271"/>
                  </a:lnTo>
                  <a:lnTo>
                    <a:pt x="9281" y="10088"/>
                  </a:lnTo>
                  <a:lnTo>
                    <a:pt x="8914" y="9281"/>
                  </a:lnTo>
                  <a:lnTo>
                    <a:pt x="8840" y="9134"/>
                  </a:lnTo>
                  <a:lnTo>
                    <a:pt x="8767" y="9024"/>
                  </a:lnTo>
                  <a:lnTo>
                    <a:pt x="8950" y="8877"/>
                  </a:lnTo>
                  <a:close/>
                  <a:moveTo>
                    <a:pt x="8547" y="9244"/>
                  </a:moveTo>
                  <a:lnTo>
                    <a:pt x="8547" y="9281"/>
                  </a:lnTo>
                  <a:lnTo>
                    <a:pt x="8657" y="9281"/>
                  </a:lnTo>
                  <a:lnTo>
                    <a:pt x="8694" y="9244"/>
                  </a:lnTo>
                  <a:lnTo>
                    <a:pt x="8657" y="9354"/>
                  </a:lnTo>
                  <a:lnTo>
                    <a:pt x="8657" y="9464"/>
                  </a:lnTo>
                  <a:lnTo>
                    <a:pt x="8767" y="9721"/>
                  </a:lnTo>
                  <a:lnTo>
                    <a:pt x="9024" y="10198"/>
                  </a:lnTo>
                  <a:lnTo>
                    <a:pt x="9170" y="10528"/>
                  </a:lnTo>
                  <a:lnTo>
                    <a:pt x="8804" y="10234"/>
                  </a:lnTo>
                  <a:lnTo>
                    <a:pt x="8804" y="10198"/>
                  </a:lnTo>
                  <a:lnTo>
                    <a:pt x="8767" y="9904"/>
                  </a:lnTo>
                  <a:lnTo>
                    <a:pt x="8657" y="9611"/>
                  </a:lnTo>
                  <a:lnTo>
                    <a:pt x="8584" y="9464"/>
                  </a:lnTo>
                  <a:lnTo>
                    <a:pt x="8474" y="9317"/>
                  </a:lnTo>
                  <a:lnTo>
                    <a:pt x="8547" y="9244"/>
                  </a:lnTo>
                  <a:close/>
                  <a:moveTo>
                    <a:pt x="9464" y="10601"/>
                  </a:moveTo>
                  <a:lnTo>
                    <a:pt x="9574" y="10638"/>
                  </a:lnTo>
                  <a:lnTo>
                    <a:pt x="9464" y="10638"/>
                  </a:lnTo>
                  <a:lnTo>
                    <a:pt x="9464" y="10601"/>
                  </a:lnTo>
                  <a:close/>
                  <a:moveTo>
                    <a:pt x="8877" y="8510"/>
                  </a:moveTo>
                  <a:lnTo>
                    <a:pt x="8584" y="8730"/>
                  </a:lnTo>
                  <a:lnTo>
                    <a:pt x="8327" y="8914"/>
                  </a:lnTo>
                  <a:lnTo>
                    <a:pt x="8143" y="9171"/>
                  </a:lnTo>
                  <a:lnTo>
                    <a:pt x="8070" y="9354"/>
                  </a:lnTo>
                  <a:lnTo>
                    <a:pt x="7997" y="9501"/>
                  </a:lnTo>
                  <a:lnTo>
                    <a:pt x="7997" y="9647"/>
                  </a:lnTo>
                  <a:lnTo>
                    <a:pt x="8033" y="9831"/>
                  </a:lnTo>
                  <a:lnTo>
                    <a:pt x="8070" y="9978"/>
                  </a:lnTo>
                  <a:lnTo>
                    <a:pt x="8143" y="10088"/>
                  </a:lnTo>
                  <a:lnTo>
                    <a:pt x="8363" y="10344"/>
                  </a:lnTo>
                  <a:lnTo>
                    <a:pt x="8584" y="10564"/>
                  </a:lnTo>
                  <a:lnTo>
                    <a:pt x="8914" y="10785"/>
                  </a:lnTo>
                  <a:lnTo>
                    <a:pt x="9244" y="10968"/>
                  </a:lnTo>
                  <a:lnTo>
                    <a:pt x="9391" y="11041"/>
                  </a:lnTo>
                  <a:lnTo>
                    <a:pt x="9537" y="11078"/>
                  </a:lnTo>
                  <a:lnTo>
                    <a:pt x="9684" y="11041"/>
                  </a:lnTo>
                  <a:lnTo>
                    <a:pt x="9867" y="10968"/>
                  </a:lnTo>
                  <a:lnTo>
                    <a:pt x="10051" y="10821"/>
                  </a:lnTo>
                  <a:lnTo>
                    <a:pt x="10234" y="10601"/>
                  </a:lnTo>
                  <a:lnTo>
                    <a:pt x="10271" y="10491"/>
                  </a:lnTo>
                  <a:lnTo>
                    <a:pt x="10271" y="10381"/>
                  </a:lnTo>
                  <a:lnTo>
                    <a:pt x="10271" y="10271"/>
                  </a:lnTo>
                  <a:lnTo>
                    <a:pt x="10198" y="10161"/>
                  </a:lnTo>
                  <a:lnTo>
                    <a:pt x="10198" y="9904"/>
                  </a:lnTo>
                  <a:lnTo>
                    <a:pt x="10161" y="9684"/>
                  </a:lnTo>
                  <a:lnTo>
                    <a:pt x="10088" y="9464"/>
                  </a:lnTo>
                  <a:lnTo>
                    <a:pt x="9977" y="9244"/>
                  </a:lnTo>
                  <a:lnTo>
                    <a:pt x="9831" y="9060"/>
                  </a:lnTo>
                  <a:lnTo>
                    <a:pt x="9647" y="8914"/>
                  </a:lnTo>
                  <a:lnTo>
                    <a:pt x="9464" y="8767"/>
                  </a:lnTo>
                  <a:lnTo>
                    <a:pt x="9060" y="8510"/>
                  </a:lnTo>
                  <a:close/>
                  <a:moveTo>
                    <a:pt x="2604" y="8510"/>
                  </a:moveTo>
                  <a:lnTo>
                    <a:pt x="3815" y="9757"/>
                  </a:lnTo>
                  <a:lnTo>
                    <a:pt x="4292" y="10271"/>
                  </a:lnTo>
                  <a:lnTo>
                    <a:pt x="3852" y="10344"/>
                  </a:lnTo>
                  <a:lnTo>
                    <a:pt x="2678" y="10674"/>
                  </a:lnTo>
                  <a:lnTo>
                    <a:pt x="1577" y="10968"/>
                  </a:lnTo>
                  <a:lnTo>
                    <a:pt x="1064" y="11115"/>
                  </a:lnTo>
                  <a:lnTo>
                    <a:pt x="697" y="11188"/>
                  </a:lnTo>
                  <a:lnTo>
                    <a:pt x="587" y="11188"/>
                  </a:lnTo>
                  <a:lnTo>
                    <a:pt x="477" y="11151"/>
                  </a:lnTo>
                  <a:lnTo>
                    <a:pt x="1577" y="9721"/>
                  </a:lnTo>
                  <a:lnTo>
                    <a:pt x="1908" y="9317"/>
                  </a:lnTo>
                  <a:lnTo>
                    <a:pt x="2201" y="8914"/>
                  </a:lnTo>
                  <a:lnTo>
                    <a:pt x="2421" y="8730"/>
                  </a:lnTo>
                  <a:lnTo>
                    <a:pt x="2604" y="8510"/>
                  </a:lnTo>
                  <a:close/>
                  <a:moveTo>
                    <a:pt x="8914" y="8180"/>
                  </a:moveTo>
                  <a:lnTo>
                    <a:pt x="9097" y="8217"/>
                  </a:lnTo>
                  <a:lnTo>
                    <a:pt x="9244" y="8253"/>
                  </a:lnTo>
                  <a:lnTo>
                    <a:pt x="9574" y="8400"/>
                  </a:lnTo>
                  <a:lnTo>
                    <a:pt x="9867" y="8584"/>
                  </a:lnTo>
                  <a:lnTo>
                    <a:pt x="10124" y="8840"/>
                  </a:lnTo>
                  <a:lnTo>
                    <a:pt x="10308" y="9171"/>
                  </a:lnTo>
                  <a:lnTo>
                    <a:pt x="10454" y="9464"/>
                  </a:lnTo>
                  <a:lnTo>
                    <a:pt x="10564" y="9794"/>
                  </a:lnTo>
                  <a:lnTo>
                    <a:pt x="10601" y="10161"/>
                  </a:lnTo>
                  <a:lnTo>
                    <a:pt x="10601" y="10528"/>
                  </a:lnTo>
                  <a:lnTo>
                    <a:pt x="10491" y="10858"/>
                  </a:lnTo>
                  <a:lnTo>
                    <a:pt x="10491" y="10895"/>
                  </a:lnTo>
                  <a:lnTo>
                    <a:pt x="10454" y="10858"/>
                  </a:lnTo>
                  <a:lnTo>
                    <a:pt x="10344" y="10785"/>
                  </a:lnTo>
                  <a:lnTo>
                    <a:pt x="10271" y="10785"/>
                  </a:lnTo>
                  <a:lnTo>
                    <a:pt x="10161" y="10821"/>
                  </a:lnTo>
                  <a:lnTo>
                    <a:pt x="10124" y="10931"/>
                  </a:lnTo>
                  <a:lnTo>
                    <a:pt x="10088" y="11078"/>
                  </a:lnTo>
                  <a:lnTo>
                    <a:pt x="10051" y="11188"/>
                  </a:lnTo>
                  <a:lnTo>
                    <a:pt x="9867" y="11298"/>
                  </a:lnTo>
                  <a:lnTo>
                    <a:pt x="9794" y="11371"/>
                  </a:lnTo>
                  <a:lnTo>
                    <a:pt x="9757" y="11445"/>
                  </a:lnTo>
                  <a:lnTo>
                    <a:pt x="9611" y="11481"/>
                  </a:lnTo>
                  <a:lnTo>
                    <a:pt x="9464" y="11481"/>
                  </a:lnTo>
                  <a:lnTo>
                    <a:pt x="9354" y="11445"/>
                  </a:lnTo>
                  <a:lnTo>
                    <a:pt x="9207" y="11408"/>
                  </a:lnTo>
                  <a:lnTo>
                    <a:pt x="8620" y="11078"/>
                  </a:lnTo>
                  <a:lnTo>
                    <a:pt x="8327" y="10895"/>
                  </a:lnTo>
                  <a:lnTo>
                    <a:pt x="8070" y="10674"/>
                  </a:lnTo>
                  <a:lnTo>
                    <a:pt x="7850" y="10418"/>
                  </a:lnTo>
                  <a:lnTo>
                    <a:pt x="7703" y="10124"/>
                  </a:lnTo>
                  <a:lnTo>
                    <a:pt x="7593" y="9794"/>
                  </a:lnTo>
                  <a:lnTo>
                    <a:pt x="7593" y="9501"/>
                  </a:lnTo>
                  <a:lnTo>
                    <a:pt x="7630" y="9171"/>
                  </a:lnTo>
                  <a:lnTo>
                    <a:pt x="7777" y="8877"/>
                  </a:lnTo>
                  <a:lnTo>
                    <a:pt x="7960" y="8620"/>
                  </a:lnTo>
                  <a:lnTo>
                    <a:pt x="8217" y="8400"/>
                  </a:lnTo>
                  <a:lnTo>
                    <a:pt x="8400" y="8290"/>
                  </a:lnTo>
                  <a:lnTo>
                    <a:pt x="8584" y="8217"/>
                  </a:lnTo>
                  <a:lnTo>
                    <a:pt x="8730" y="8180"/>
                  </a:lnTo>
                  <a:close/>
                  <a:moveTo>
                    <a:pt x="8767" y="7777"/>
                  </a:moveTo>
                  <a:lnTo>
                    <a:pt x="8547" y="7813"/>
                  </a:lnTo>
                  <a:lnTo>
                    <a:pt x="8363" y="7850"/>
                  </a:lnTo>
                  <a:lnTo>
                    <a:pt x="8143" y="7960"/>
                  </a:lnTo>
                  <a:lnTo>
                    <a:pt x="7960" y="8033"/>
                  </a:lnTo>
                  <a:lnTo>
                    <a:pt x="7777" y="8180"/>
                  </a:lnTo>
                  <a:lnTo>
                    <a:pt x="7593" y="8364"/>
                  </a:lnTo>
                  <a:lnTo>
                    <a:pt x="7446" y="8510"/>
                  </a:lnTo>
                  <a:lnTo>
                    <a:pt x="7336" y="8657"/>
                  </a:lnTo>
                  <a:lnTo>
                    <a:pt x="7190" y="9024"/>
                  </a:lnTo>
                  <a:lnTo>
                    <a:pt x="7116" y="9427"/>
                  </a:lnTo>
                  <a:lnTo>
                    <a:pt x="7116" y="9831"/>
                  </a:lnTo>
                  <a:lnTo>
                    <a:pt x="7153" y="10051"/>
                  </a:lnTo>
                  <a:lnTo>
                    <a:pt x="7226" y="10271"/>
                  </a:lnTo>
                  <a:lnTo>
                    <a:pt x="7336" y="10454"/>
                  </a:lnTo>
                  <a:lnTo>
                    <a:pt x="7446" y="10638"/>
                  </a:lnTo>
                  <a:lnTo>
                    <a:pt x="7740" y="11005"/>
                  </a:lnTo>
                  <a:lnTo>
                    <a:pt x="8107" y="11298"/>
                  </a:lnTo>
                  <a:lnTo>
                    <a:pt x="8510" y="11555"/>
                  </a:lnTo>
                  <a:lnTo>
                    <a:pt x="8914" y="11775"/>
                  </a:lnTo>
                  <a:lnTo>
                    <a:pt x="9134" y="11885"/>
                  </a:lnTo>
                  <a:lnTo>
                    <a:pt x="9354" y="11958"/>
                  </a:lnTo>
                  <a:lnTo>
                    <a:pt x="9574" y="11958"/>
                  </a:lnTo>
                  <a:lnTo>
                    <a:pt x="9757" y="11922"/>
                  </a:lnTo>
                  <a:lnTo>
                    <a:pt x="9977" y="11848"/>
                  </a:lnTo>
                  <a:lnTo>
                    <a:pt x="10198" y="11702"/>
                  </a:lnTo>
                  <a:lnTo>
                    <a:pt x="10381" y="11555"/>
                  </a:lnTo>
                  <a:lnTo>
                    <a:pt x="10491" y="11371"/>
                  </a:lnTo>
                  <a:lnTo>
                    <a:pt x="10674" y="11298"/>
                  </a:lnTo>
                  <a:lnTo>
                    <a:pt x="10784" y="11151"/>
                  </a:lnTo>
                  <a:lnTo>
                    <a:pt x="10895" y="10968"/>
                  </a:lnTo>
                  <a:lnTo>
                    <a:pt x="10968" y="10785"/>
                  </a:lnTo>
                  <a:lnTo>
                    <a:pt x="11005" y="10601"/>
                  </a:lnTo>
                  <a:lnTo>
                    <a:pt x="11005" y="10381"/>
                  </a:lnTo>
                  <a:lnTo>
                    <a:pt x="11005" y="10124"/>
                  </a:lnTo>
                  <a:lnTo>
                    <a:pt x="10968" y="9684"/>
                  </a:lnTo>
                  <a:lnTo>
                    <a:pt x="10821" y="9207"/>
                  </a:lnTo>
                  <a:lnTo>
                    <a:pt x="10638" y="8804"/>
                  </a:lnTo>
                  <a:lnTo>
                    <a:pt x="10491" y="8620"/>
                  </a:lnTo>
                  <a:lnTo>
                    <a:pt x="10344" y="8437"/>
                  </a:lnTo>
                  <a:lnTo>
                    <a:pt x="10198" y="8290"/>
                  </a:lnTo>
                  <a:lnTo>
                    <a:pt x="10014" y="8143"/>
                  </a:lnTo>
                  <a:lnTo>
                    <a:pt x="9831" y="8033"/>
                  </a:lnTo>
                  <a:lnTo>
                    <a:pt x="9611" y="7923"/>
                  </a:lnTo>
                  <a:lnTo>
                    <a:pt x="9427" y="7850"/>
                  </a:lnTo>
                  <a:lnTo>
                    <a:pt x="9207" y="7813"/>
                  </a:lnTo>
                  <a:lnTo>
                    <a:pt x="8987" y="7777"/>
                  </a:lnTo>
                  <a:close/>
                  <a:moveTo>
                    <a:pt x="9024" y="0"/>
                  </a:moveTo>
                  <a:lnTo>
                    <a:pt x="8767" y="37"/>
                  </a:lnTo>
                  <a:lnTo>
                    <a:pt x="8547" y="110"/>
                  </a:lnTo>
                  <a:lnTo>
                    <a:pt x="8363" y="257"/>
                  </a:lnTo>
                  <a:lnTo>
                    <a:pt x="8180" y="440"/>
                  </a:lnTo>
                  <a:lnTo>
                    <a:pt x="7593" y="1027"/>
                  </a:lnTo>
                  <a:lnTo>
                    <a:pt x="7006" y="1651"/>
                  </a:lnTo>
                  <a:lnTo>
                    <a:pt x="6639" y="2054"/>
                  </a:lnTo>
                  <a:lnTo>
                    <a:pt x="6383" y="2311"/>
                  </a:lnTo>
                  <a:lnTo>
                    <a:pt x="6199" y="2605"/>
                  </a:lnTo>
                  <a:lnTo>
                    <a:pt x="5796" y="2201"/>
                  </a:lnTo>
                  <a:lnTo>
                    <a:pt x="5722" y="2128"/>
                  </a:lnTo>
                  <a:lnTo>
                    <a:pt x="5502" y="2128"/>
                  </a:lnTo>
                  <a:lnTo>
                    <a:pt x="5392" y="2201"/>
                  </a:lnTo>
                  <a:lnTo>
                    <a:pt x="5356" y="2238"/>
                  </a:lnTo>
                  <a:lnTo>
                    <a:pt x="4915" y="2531"/>
                  </a:lnTo>
                  <a:lnTo>
                    <a:pt x="4512" y="2898"/>
                  </a:lnTo>
                  <a:lnTo>
                    <a:pt x="4292" y="2715"/>
                  </a:lnTo>
                  <a:lnTo>
                    <a:pt x="4072" y="2495"/>
                  </a:lnTo>
                  <a:lnTo>
                    <a:pt x="3998" y="2458"/>
                  </a:lnTo>
                  <a:lnTo>
                    <a:pt x="3888" y="2458"/>
                  </a:lnTo>
                  <a:lnTo>
                    <a:pt x="3815" y="2495"/>
                  </a:lnTo>
                  <a:lnTo>
                    <a:pt x="3778" y="2568"/>
                  </a:lnTo>
                  <a:lnTo>
                    <a:pt x="3778" y="2421"/>
                  </a:lnTo>
                  <a:lnTo>
                    <a:pt x="3778" y="2311"/>
                  </a:lnTo>
                  <a:lnTo>
                    <a:pt x="3668" y="2128"/>
                  </a:lnTo>
                  <a:lnTo>
                    <a:pt x="3521" y="1908"/>
                  </a:lnTo>
                  <a:lnTo>
                    <a:pt x="3338" y="1761"/>
                  </a:lnTo>
                  <a:lnTo>
                    <a:pt x="3118" y="1614"/>
                  </a:lnTo>
                  <a:lnTo>
                    <a:pt x="2861" y="1504"/>
                  </a:lnTo>
                  <a:lnTo>
                    <a:pt x="2458" y="1321"/>
                  </a:lnTo>
                  <a:lnTo>
                    <a:pt x="2348" y="1321"/>
                  </a:lnTo>
                  <a:lnTo>
                    <a:pt x="2238" y="1357"/>
                  </a:lnTo>
                  <a:lnTo>
                    <a:pt x="2201" y="1431"/>
                  </a:lnTo>
                  <a:lnTo>
                    <a:pt x="2201" y="1504"/>
                  </a:lnTo>
                  <a:lnTo>
                    <a:pt x="2531" y="2238"/>
                  </a:lnTo>
                  <a:lnTo>
                    <a:pt x="2678" y="2531"/>
                  </a:lnTo>
                  <a:lnTo>
                    <a:pt x="2751" y="2678"/>
                  </a:lnTo>
                  <a:lnTo>
                    <a:pt x="2861" y="2825"/>
                  </a:lnTo>
                  <a:lnTo>
                    <a:pt x="3008" y="2898"/>
                  </a:lnTo>
                  <a:lnTo>
                    <a:pt x="3191" y="2935"/>
                  </a:lnTo>
                  <a:lnTo>
                    <a:pt x="3338" y="2935"/>
                  </a:lnTo>
                  <a:lnTo>
                    <a:pt x="3485" y="2861"/>
                  </a:lnTo>
                  <a:lnTo>
                    <a:pt x="3632" y="2788"/>
                  </a:lnTo>
                  <a:lnTo>
                    <a:pt x="3301" y="3155"/>
                  </a:lnTo>
                  <a:lnTo>
                    <a:pt x="2971" y="3485"/>
                  </a:lnTo>
                  <a:lnTo>
                    <a:pt x="2935" y="3412"/>
                  </a:lnTo>
                  <a:lnTo>
                    <a:pt x="2935" y="3265"/>
                  </a:lnTo>
                  <a:lnTo>
                    <a:pt x="2898" y="3081"/>
                  </a:lnTo>
                  <a:lnTo>
                    <a:pt x="2825" y="2825"/>
                  </a:lnTo>
                  <a:lnTo>
                    <a:pt x="2678" y="2605"/>
                  </a:lnTo>
                  <a:lnTo>
                    <a:pt x="2458" y="2384"/>
                  </a:lnTo>
                  <a:lnTo>
                    <a:pt x="2238" y="2238"/>
                  </a:lnTo>
                  <a:lnTo>
                    <a:pt x="1981" y="2091"/>
                  </a:lnTo>
                  <a:lnTo>
                    <a:pt x="1687" y="1981"/>
                  </a:lnTo>
                  <a:lnTo>
                    <a:pt x="1431" y="1908"/>
                  </a:lnTo>
                  <a:lnTo>
                    <a:pt x="880" y="1834"/>
                  </a:lnTo>
                  <a:lnTo>
                    <a:pt x="770" y="1834"/>
                  </a:lnTo>
                  <a:lnTo>
                    <a:pt x="697" y="1871"/>
                  </a:lnTo>
                  <a:lnTo>
                    <a:pt x="624" y="1944"/>
                  </a:lnTo>
                  <a:lnTo>
                    <a:pt x="624" y="2054"/>
                  </a:lnTo>
                  <a:lnTo>
                    <a:pt x="697" y="2384"/>
                  </a:lnTo>
                  <a:lnTo>
                    <a:pt x="807" y="2751"/>
                  </a:lnTo>
                  <a:lnTo>
                    <a:pt x="917" y="3045"/>
                  </a:lnTo>
                  <a:lnTo>
                    <a:pt x="1101" y="3375"/>
                  </a:lnTo>
                  <a:lnTo>
                    <a:pt x="1284" y="3668"/>
                  </a:lnTo>
                  <a:lnTo>
                    <a:pt x="1504" y="3925"/>
                  </a:lnTo>
                  <a:lnTo>
                    <a:pt x="1724" y="4182"/>
                  </a:lnTo>
                  <a:lnTo>
                    <a:pt x="1981" y="4439"/>
                  </a:lnTo>
                  <a:lnTo>
                    <a:pt x="2018" y="4439"/>
                  </a:lnTo>
                  <a:lnTo>
                    <a:pt x="1761" y="4695"/>
                  </a:lnTo>
                  <a:lnTo>
                    <a:pt x="1761" y="4549"/>
                  </a:lnTo>
                  <a:lnTo>
                    <a:pt x="1724" y="4402"/>
                  </a:lnTo>
                  <a:lnTo>
                    <a:pt x="1614" y="4255"/>
                  </a:lnTo>
                  <a:lnTo>
                    <a:pt x="1467" y="4108"/>
                  </a:lnTo>
                  <a:lnTo>
                    <a:pt x="1321" y="3998"/>
                  </a:lnTo>
                  <a:lnTo>
                    <a:pt x="1101" y="3925"/>
                  </a:lnTo>
                  <a:lnTo>
                    <a:pt x="697" y="3815"/>
                  </a:lnTo>
                  <a:lnTo>
                    <a:pt x="330" y="3742"/>
                  </a:lnTo>
                  <a:lnTo>
                    <a:pt x="220" y="3742"/>
                  </a:lnTo>
                  <a:lnTo>
                    <a:pt x="147" y="3815"/>
                  </a:lnTo>
                  <a:lnTo>
                    <a:pt x="110" y="3925"/>
                  </a:lnTo>
                  <a:lnTo>
                    <a:pt x="147" y="3998"/>
                  </a:lnTo>
                  <a:lnTo>
                    <a:pt x="367" y="4329"/>
                  </a:lnTo>
                  <a:lnTo>
                    <a:pt x="624" y="4732"/>
                  </a:lnTo>
                  <a:lnTo>
                    <a:pt x="807" y="4915"/>
                  </a:lnTo>
                  <a:lnTo>
                    <a:pt x="954" y="5062"/>
                  </a:lnTo>
                  <a:lnTo>
                    <a:pt x="1137" y="5172"/>
                  </a:lnTo>
                  <a:lnTo>
                    <a:pt x="1321" y="5246"/>
                  </a:lnTo>
                  <a:lnTo>
                    <a:pt x="1321" y="5282"/>
                  </a:lnTo>
                  <a:lnTo>
                    <a:pt x="1394" y="5356"/>
                  </a:lnTo>
                  <a:lnTo>
                    <a:pt x="1834" y="5759"/>
                  </a:lnTo>
                  <a:lnTo>
                    <a:pt x="1651" y="6126"/>
                  </a:lnTo>
                  <a:lnTo>
                    <a:pt x="1504" y="6493"/>
                  </a:lnTo>
                  <a:lnTo>
                    <a:pt x="1394" y="6896"/>
                  </a:lnTo>
                  <a:lnTo>
                    <a:pt x="1321" y="6933"/>
                  </a:lnTo>
                  <a:lnTo>
                    <a:pt x="1321" y="7043"/>
                  </a:lnTo>
                  <a:lnTo>
                    <a:pt x="1321" y="7153"/>
                  </a:lnTo>
                  <a:lnTo>
                    <a:pt x="1357" y="7263"/>
                  </a:lnTo>
                  <a:lnTo>
                    <a:pt x="1431" y="7373"/>
                  </a:lnTo>
                  <a:lnTo>
                    <a:pt x="1467" y="7410"/>
                  </a:lnTo>
                  <a:lnTo>
                    <a:pt x="1541" y="7447"/>
                  </a:lnTo>
                  <a:lnTo>
                    <a:pt x="1651" y="7593"/>
                  </a:lnTo>
                  <a:lnTo>
                    <a:pt x="2311" y="8217"/>
                  </a:lnTo>
                  <a:lnTo>
                    <a:pt x="2164" y="8327"/>
                  </a:lnTo>
                  <a:lnTo>
                    <a:pt x="2018" y="8437"/>
                  </a:lnTo>
                  <a:lnTo>
                    <a:pt x="1761" y="8694"/>
                  </a:lnTo>
                  <a:lnTo>
                    <a:pt x="1394" y="9207"/>
                  </a:lnTo>
                  <a:lnTo>
                    <a:pt x="990" y="9721"/>
                  </a:lnTo>
                  <a:lnTo>
                    <a:pt x="220" y="10748"/>
                  </a:lnTo>
                  <a:lnTo>
                    <a:pt x="73" y="10968"/>
                  </a:lnTo>
                  <a:lnTo>
                    <a:pt x="0" y="11151"/>
                  </a:lnTo>
                  <a:lnTo>
                    <a:pt x="0" y="11225"/>
                  </a:lnTo>
                  <a:lnTo>
                    <a:pt x="37" y="11335"/>
                  </a:lnTo>
                  <a:lnTo>
                    <a:pt x="183" y="11518"/>
                  </a:lnTo>
                  <a:lnTo>
                    <a:pt x="257" y="11592"/>
                  </a:lnTo>
                  <a:lnTo>
                    <a:pt x="367" y="11628"/>
                  </a:lnTo>
                  <a:lnTo>
                    <a:pt x="550" y="11665"/>
                  </a:lnTo>
                  <a:lnTo>
                    <a:pt x="770" y="11628"/>
                  </a:lnTo>
                  <a:lnTo>
                    <a:pt x="990" y="11592"/>
                  </a:lnTo>
                  <a:lnTo>
                    <a:pt x="2348" y="11188"/>
                  </a:lnTo>
                  <a:lnTo>
                    <a:pt x="3595" y="10821"/>
                  </a:lnTo>
                  <a:lnTo>
                    <a:pt x="4072" y="10711"/>
                  </a:lnTo>
                  <a:lnTo>
                    <a:pt x="4292" y="10638"/>
                  </a:lnTo>
                  <a:lnTo>
                    <a:pt x="4512" y="10491"/>
                  </a:lnTo>
                  <a:lnTo>
                    <a:pt x="5025" y="11005"/>
                  </a:lnTo>
                  <a:lnTo>
                    <a:pt x="5539" y="11518"/>
                  </a:lnTo>
                  <a:lnTo>
                    <a:pt x="6089" y="11995"/>
                  </a:lnTo>
                  <a:lnTo>
                    <a:pt x="6676" y="12398"/>
                  </a:lnTo>
                  <a:lnTo>
                    <a:pt x="7006" y="12619"/>
                  </a:lnTo>
                  <a:lnTo>
                    <a:pt x="7373" y="12802"/>
                  </a:lnTo>
                  <a:lnTo>
                    <a:pt x="7740" y="12985"/>
                  </a:lnTo>
                  <a:lnTo>
                    <a:pt x="8070" y="13132"/>
                  </a:lnTo>
                  <a:lnTo>
                    <a:pt x="8474" y="13242"/>
                  </a:lnTo>
                  <a:lnTo>
                    <a:pt x="8840" y="13352"/>
                  </a:lnTo>
                  <a:lnTo>
                    <a:pt x="9207" y="13426"/>
                  </a:lnTo>
                  <a:lnTo>
                    <a:pt x="9611" y="13499"/>
                  </a:lnTo>
                  <a:lnTo>
                    <a:pt x="9977" y="13536"/>
                  </a:lnTo>
                  <a:lnTo>
                    <a:pt x="10381" y="13572"/>
                  </a:lnTo>
                  <a:lnTo>
                    <a:pt x="11115" y="13536"/>
                  </a:lnTo>
                  <a:lnTo>
                    <a:pt x="11812" y="13426"/>
                  </a:lnTo>
                  <a:lnTo>
                    <a:pt x="12215" y="13316"/>
                  </a:lnTo>
                  <a:lnTo>
                    <a:pt x="12362" y="13279"/>
                  </a:lnTo>
                  <a:lnTo>
                    <a:pt x="12435" y="13279"/>
                  </a:lnTo>
                  <a:lnTo>
                    <a:pt x="12435" y="13316"/>
                  </a:lnTo>
                  <a:lnTo>
                    <a:pt x="12509" y="13352"/>
                  </a:lnTo>
                  <a:lnTo>
                    <a:pt x="12545" y="13352"/>
                  </a:lnTo>
                  <a:lnTo>
                    <a:pt x="12582" y="13316"/>
                  </a:lnTo>
                  <a:lnTo>
                    <a:pt x="12619" y="13279"/>
                  </a:lnTo>
                  <a:lnTo>
                    <a:pt x="12655" y="13169"/>
                  </a:lnTo>
                  <a:lnTo>
                    <a:pt x="12655" y="13022"/>
                  </a:lnTo>
                  <a:lnTo>
                    <a:pt x="12545" y="12949"/>
                  </a:lnTo>
                  <a:lnTo>
                    <a:pt x="12435" y="12912"/>
                  </a:lnTo>
                  <a:lnTo>
                    <a:pt x="12178" y="12912"/>
                  </a:lnTo>
                  <a:lnTo>
                    <a:pt x="11702" y="13022"/>
                  </a:lnTo>
                  <a:lnTo>
                    <a:pt x="11188" y="13095"/>
                  </a:lnTo>
                  <a:lnTo>
                    <a:pt x="10748" y="13132"/>
                  </a:lnTo>
                  <a:lnTo>
                    <a:pt x="10308" y="13095"/>
                  </a:lnTo>
                  <a:lnTo>
                    <a:pt x="9867" y="13095"/>
                  </a:lnTo>
                  <a:lnTo>
                    <a:pt x="9464" y="13022"/>
                  </a:lnTo>
                  <a:lnTo>
                    <a:pt x="9024" y="12949"/>
                  </a:lnTo>
                  <a:lnTo>
                    <a:pt x="8584" y="12802"/>
                  </a:lnTo>
                  <a:lnTo>
                    <a:pt x="8180" y="12655"/>
                  </a:lnTo>
                  <a:lnTo>
                    <a:pt x="7777" y="12509"/>
                  </a:lnTo>
                  <a:lnTo>
                    <a:pt x="7300" y="12252"/>
                  </a:lnTo>
                  <a:lnTo>
                    <a:pt x="6860" y="11958"/>
                  </a:lnTo>
                  <a:lnTo>
                    <a:pt x="6419" y="11628"/>
                  </a:lnTo>
                  <a:lnTo>
                    <a:pt x="6016" y="11298"/>
                  </a:lnTo>
                  <a:lnTo>
                    <a:pt x="5246" y="10564"/>
                  </a:lnTo>
                  <a:lnTo>
                    <a:pt x="4512" y="9794"/>
                  </a:lnTo>
                  <a:lnTo>
                    <a:pt x="3008" y="8290"/>
                  </a:lnTo>
                  <a:lnTo>
                    <a:pt x="2274" y="7520"/>
                  </a:lnTo>
                  <a:lnTo>
                    <a:pt x="2091" y="7300"/>
                  </a:lnTo>
                  <a:lnTo>
                    <a:pt x="1871" y="7080"/>
                  </a:lnTo>
                  <a:lnTo>
                    <a:pt x="1944" y="6713"/>
                  </a:lnTo>
                  <a:lnTo>
                    <a:pt x="2054" y="6383"/>
                  </a:lnTo>
                  <a:lnTo>
                    <a:pt x="2238" y="6053"/>
                  </a:lnTo>
                  <a:lnTo>
                    <a:pt x="2421" y="5722"/>
                  </a:lnTo>
                  <a:lnTo>
                    <a:pt x="2641" y="5429"/>
                  </a:lnTo>
                  <a:lnTo>
                    <a:pt x="2898" y="5172"/>
                  </a:lnTo>
                  <a:lnTo>
                    <a:pt x="3411" y="4622"/>
                  </a:lnTo>
                  <a:lnTo>
                    <a:pt x="4475" y="3558"/>
                  </a:lnTo>
                  <a:lnTo>
                    <a:pt x="5025" y="3045"/>
                  </a:lnTo>
                  <a:lnTo>
                    <a:pt x="5246" y="2825"/>
                  </a:lnTo>
                  <a:lnTo>
                    <a:pt x="5392" y="2678"/>
                  </a:lnTo>
                  <a:lnTo>
                    <a:pt x="5502" y="2605"/>
                  </a:lnTo>
                  <a:lnTo>
                    <a:pt x="5612" y="2715"/>
                  </a:lnTo>
                  <a:lnTo>
                    <a:pt x="5392" y="2825"/>
                  </a:lnTo>
                  <a:lnTo>
                    <a:pt x="5246" y="2971"/>
                  </a:lnTo>
                  <a:lnTo>
                    <a:pt x="4952" y="3301"/>
                  </a:lnTo>
                  <a:lnTo>
                    <a:pt x="4805" y="3485"/>
                  </a:lnTo>
                  <a:lnTo>
                    <a:pt x="4695" y="3668"/>
                  </a:lnTo>
                  <a:lnTo>
                    <a:pt x="4585" y="3888"/>
                  </a:lnTo>
                  <a:lnTo>
                    <a:pt x="4585" y="3962"/>
                  </a:lnTo>
                  <a:lnTo>
                    <a:pt x="4622" y="4072"/>
                  </a:lnTo>
                  <a:lnTo>
                    <a:pt x="4659" y="4145"/>
                  </a:lnTo>
                  <a:lnTo>
                    <a:pt x="4732" y="4145"/>
                  </a:lnTo>
                  <a:lnTo>
                    <a:pt x="4915" y="4035"/>
                  </a:lnTo>
                  <a:lnTo>
                    <a:pt x="5025" y="3888"/>
                  </a:lnTo>
                  <a:lnTo>
                    <a:pt x="5209" y="3558"/>
                  </a:lnTo>
                  <a:lnTo>
                    <a:pt x="5502" y="3228"/>
                  </a:lnTo>
                  <a:lnTo>
                    <a:pt x="5759" y="2898"/>
                  </a:lnTo>
                  <a:lnTo>
                    <a:pt x="6016" y="3118"/>
                  </a:lnTo>
                  <a:lnTo>
                    <a:pt x="5832" y="3301"/>
                  </a:lnTo>
                  <a:lnTo>
                    <a:pt x="5612" y="3522"/>
                  </a:lnTo>
                  <a:lnTo>
                    <a:pt x="5466" y="3742"/>
                  </a:lnTo>
                  <a:lnTo>
                    <a:pt x="5356" y="3962"/>
                  </a:lnTo>
                  <a:lnTo>
                    <a:pt x="5319" y="4072"/>
                  </a:lnTo>
                  <a:lnTo>
                    <a:pt x="5392" y="4182"/>
                  </a:lnTo>
                  <a:lnTo>
                    <a:pt x="5502" y="4219"/>
                  </a:lnTo>
                  <a:lnTo>
                    <a:pt x="5539" y="4219"/>
                  </a:lnTo>
                  <a:lnTo>
                    <a:pt x="5612" y="4182"/>
                  </a:lnTo>
                  <a:lnTo>
                    <a:pt x="5796" y="3998"/>
                  </a:lnTo>
                  <a:lnTo>
                    <a:pt x="5942" y="3778"/>
                  </a:lnTo>
                  <a:lnTo>
                    <a:pt x="6089" y="3558"/>
                  </a:lnTo>
                  <a:lnTo>
                    <a:pt x="6199" y="3301"/>
                  </a:lnTo>
                  <a:lnTo>
                    <a:pt x="6309" y="3375"/>
                  </a:lnTo>
                  <a:lnTo>
                    <a:pt x="6456" y="3485"/>
                  </a:lnTo>
                  <a:lnTo>
                    <a:pt x="6346" y="3595"/>
                  </a:lnTo>
                  <a:lnTo>
                    <a:pt x="6236" y="3705"/>
                  </a:lnTo>
                  <a:lnTo>
                    <a:pt x="6089" y="3962"/>
                  </a:lnTo>
                  <a:lnTo>
                    <a:pt x="5869" y="4255"/>
                  </a:lnTo>
                  <a:lnTo>
                    <a:pt x="5796" y="4402"/>
                  </a:lnTo>
                  <a:lnTo>
                    <a:pt x="5722" y="4585"/>
                  </a:lnTo>
                  <a:lnTo>
                    <a:pt x="5722" y="4622"/>
                  </a:lnTo>
                  <a:lnTo>
                    <a:pt x="5722" y="4695"/>
                  </a:lnTo>
                  <a:lnTo>
                    <a:pt x="5796" y="4732"/>
                  </a:lnTo>
                  <a:lnTo>
                    <a:pt x="5906" y="4769"/>
                  </a:lnTo>
                  <a:lnTo>
                    <a:pt x="6016" y="4695"/>
                  </a:lnTo>
                  <a:lnTo>
                    <a:pt x="6126" y="4585"/>
                  </a:lnTo>
                  <a:lnTo>
                    <a:pt x="6199" y="4439"/>
                  </a:lnTo>
                  <a:lnTo>
                    <a:pt x="6383" y="4145"/>
                  </a:lnTo>
                  <a:lnTo>
                    <a:pt x="6456" y="3962"/>
                  </a:lnTo>
                  <a:lnTo>
                    <a:pt x="6603" y="3632"/>
                  </a:lnTo>
                  <a:lnTo>
                    <a:pt x="7300" y="4145"/>
                  </a:lnTo>
                  <a:lnTo>
                    <a:pt x="7116" y="4292"/>
                  </a:lnTo>
                  <a:lnTo>
                    <a:pt x="6933" y="4439"/>
                  </a:lnTo>
                  <a:lnTo>
                    <a:pt x="6713" y="4695"/>
                  </a:lnTo>
                  <a:lnTo>
                    <a:pt x="6529" y="5026"/>
                  </a:lnTo>
                  <a:lnTo>
                    <a:pt x="6529" y="5099"/>
                  </a:lnTo>
                  <a:lnTo>
                    <a:pt x="6529" y="5172"/>
                  </a:lnTo>
                  <a:lnTo>
                    <a:pt x="6566" y="5209"/>
                  </a:lnTo>
                  <a:lnTo>
                    <a:pt x="6639" y="5246"/>
                  </a:lnTo>
                  <a:lnTo>
                    <a:pt x="6676" y="5282"/>
                  </a:lnTo>
                  <a:lnTo>
                    <a:pt x="6749" y="5282"/>
                  </a:lnTo>
                  <a:lnTo>
                    <a:pt x="6823" y="5246"/>
                  </a:lnTo>
                  <a:lnTo>
                    <a:pt x="6860" y="5172"/>
                  </a:lnTo>
                  <a:lnTo>
                    <a:pt x="7153" y="4695"/>
                  </a:lnTo>
                  <a:lnTo>
                    <a:pt x="7410" y="4255"/>
                  </a:lnTo>
                  <a:lnTo>
                    <a:pt x="7740" y="4475"/>
                  </a:lnTo>
                  <a:lnTo>
                    <a:pt x="7483" y="4732"/>
                  </a:lnTo>
                  <a:lnTo>
                    <a:pt x="7116" y="5136"/>
                  </a:lnTo>
                  <a:lnTo>
                    <a:pt x="7080" y="5209"/>
                  </a:lnTo>
                  <a:lnTo>
                    <a:pt x="7043" y="5246"/>
                  </a:lnTo>
                  <a:lnTo>
                    <a:pt x="7080" y="5319"/>
                  </a:lnTo>
                  <a:lnTo>
                    <a:pt x="7116" y="5356"/>
                  </a:lnTo>
                  <a:lnTo>
                    <a:pt x="7190" y="5392"/>
                  </a:lnTo>
                  <a:lnTo>
                    <a:pt x="7263" y="5429"/>
                  </a:lnTo>
                  <a:lnTo>
                    <a:pt x="7336" y="5429"/>
                  </a:lnTo>
                  <a:lnTo>
                    <a:pt x="7373" y="5356"/>
                  </a:lnTo>
                  <a:lnTo>
                    <a:pt x="7556" y="5172"/>
                  </a:lnTo>
                  <a:lnTo>
                    <a:pt x="7740" y="4989"/>
                  </a:lnTo>
                  <a:lnTo>
                    <a:pt x="7813" y="4805"/>
                  </a:lnTo>
                  <a:lnTo>
                    <a:pt x="7850" y="4695"/>
                  </a:lnTo>
                  <a:lnTo>
                    <a:pt x="7887" y="4585"/>
                  </a:lnTo>
                  <a:lnTo>
                    <a:pt x="8474" y="4989"/>
                  </a:lnTo>
                  <a:lnTo>
                    <a:pt x="8107" y="5319"/>
                  </a:lnTo>
                  <a:lnTo>
                    <a:pt x="7813" y="5722"/>
                  </a:lnTo>
                  <a:lnTo>
                    <a:pt x="7777" y="5796"/>
                  </a:lnTo>
                  <a:lnTo>
                    <a:pt x="7777" y="5833"/>
                  </a:lnTo>
                  <a:lnTo>
                    <a:pt x="7813" y="5943"/>
                  </a:lnTo>
                  <a:lnTo>
                    <a:pt x="7887" y="5979"/>
                  </a:lnTo>
                  <a:lnTo>
                    <a:pt x="7997" y="5979"/>
                  </a:lnTo>
                  <a:lnTo>
                    <a:pt x="8033" y="5943"/>
                  </a:lnTo>
                  <a:lnTo>
                    <a:pt x="8327" y="5502"/>
                  </a:lnTo>
                  <a:lnTo>
                    <a:pt x="8584" y="5062"/>
                  </a:lnTo>
                  <a:lnTo>
                    <a:pt x="9024" y="5356"/>
                  </a:lnTo>
                  <a:lnTo>
                    <a:pt x="8767" y="5612"/>
                  </a:lnTo>
                  <a:lnTo>
                    <a:pt x="8584" y="5796"/>
                  </a:lnTo>
                  <a:lnTo>
                    <a:pt x="8510" y="5906"/>
                  </a:lnTo>
                  <a:lnTo>
                    <a:pt x="8474" y="6053"/>
                  </a:lnTo>
                  <a:lnTo>
                    <a:pt x="8253" y="6383"/>
                  </a:lnTo>
                  <a:lnTo>
                    <a:pt x="8217" y="6456"/>
                  </a:lnTo>
                  <a:lnTo>
                    <a:pt x="8253" y="6566"/>
                  </a:lnTo>
                  <a:lnTo>
                    <a:pt x="8290" y="6603"/>
                  </a:lnTo>
                  <a:lnTo>
                    <a:pt x="8363" y="6640"/>
                  </a:lnTo>
                  <a:lnTo>
                    <a:pt x="8474" y="6640"/>
                  </a:lnTo>
                  <a:lnTo>
                    <a:pt x="8547" y="6566"/>
                  </a:lnTo>
                  <a:lnTo>
                    <a:pt x="8804" y="6199"/>
                  </a:lnTo>
                  <a:lnTo>
                    <a:pt x="8877" y="6126"/>
                  </a:lnTo>
                  <a:lnTo>
                    <a:pt x="8950" y="6016"/>
                  </a:lnTo>
                  <a:lnTo>
                    <a:pt x="9097" y="5796"/>
                  </a:lnTo>
                  <a:lnTo>
                    <a:pt x="9244" y="5539"/>
                  </a:lnTo>
                  <a:lnTo>
                    <a:pt x="9537" y="5722"/>
                  </a:lnTo>
                  <a:lnTo>
                    <a:pt x="9354" y="5906"/>
                  </a:lnTo>
                  <a:lnTo>
                    <a:pt x="9207" y="6126"/>
                  </a:lnTo>
                  <a:lnTo>
                    <a:pt x="8950" y="6419"/>
                  </a:lnTo>
                  <a:lnTo>
                    <a:pt x="8877" y="6566"/>
                  </a:lnTo>
                  <a:lnTo>
                    <a:pt x="8840" y="6750"/>
                  </a:lnTo>
                  <a:lnTo>
                    <a:pt x="8914" y="6823"/>
                  </a:lnTo>
                  <a:lnTo>
                    <a:pt x="8950" y="6860"/>
                  </a:lnTo>
                  <a:lnTo>
                    <a:pt x="8987" y="6860"/>
                  </a:lnTo>
                  <a:lnTo>
                    <a:pt x="9134" y="6786"/>
                  </a:lnTo>
                  <a:lnTo>
                    <a:pt x="9244" y="6640"/>
                  </a:lnTo>
                  <a:lnTo>
                    <a:pt x="9391" y="6383"/>
                  </a:lnTo>
                  <a:lnTo>
                    <a:pt x="9537" y="6126"/>
                  </a:lnTo>
                  <a:lnTo>
                    <a:pt x="9721" y="5869"/>
                  </a:lnTo>
                  <a:lnTo>
                    <a:pt x="10198" y="6236"/>
                  </a:lnTo>
                  <a:lnTo>
                    <a:pt x="10051" y="6419"/>
                  </a:lnTo>
                  <a:lnTo>
                    <a:pt x="9867" y="6640"/>
                  </a:lnTo>
                  <a:lnTo>
                    <a:pt x="9684" y="6860"/>
                  </a:lnTo>
                  <a:lnTo>
                    <a:pt x="9611" y="7006"/>
                  </a:lnTo>
                  <a:lnTo>
                    <a:pt x="9574" y="7116"/>
                  </a:lnTo>
                  <a:lnTo>
                    <a:pt x="9574" y="7190"/>
                  </a:lnTo>
                  <a:lnTo>
                    <a:pt x="9611" y="7263"/>
                  </a:lnTo>
                  <a:lnTo>
                    <a:pt x="9757" y="7263"/>
                  </a:lnTo>
                  <a:lnTo>
                    <a:pt x="9867" y="7190"/>
                  </a:lnTo>
                  <a:lnTo>
                    <a:pt x="9941" y="7080"/>
                  </a:lnTo>
                  <a:lnTo>
                    <a:pt x="10124" y="6823"/>
                  </a:lnTo>
                  <a:lnTo>
                    <a:pt x="10271" y="6603"/>
                  </a:lnTo>
                  <a:lnTo>
                    <a:pt x="10381" y="6383"/>
                  </a:lnTo>
                  <a:lnTo>
                    <a:pt x="10895" y="6823"/>
                  </a:lnTo>
                  <a:lnTo>
                    <a:pt x="10931" y="6860"/>
                  </a:lnTo>
                  <a:lnTo>
                    <a:pt x="10638" y="7226"/>
                  </a:lnTo>
                  <a:lnTo>
                    <a:pt x="10381" y="7593"/>
                  </a:lnTo>
                  <a:lnTo>
                    <a:pt x="10271" y="7703"/>
                  </a:lnTo>
                  <a:lnTo>
                    <a:pt x="10271" y="7777"/>
                  </a:lnTo>
                  <a:lnTo>
                    <a:pt x="10271" y="7813"/>
                  </a:lnTo>
                  <a:lnTo>
                    <a:pt x="10344" y="7923"/>
                  </a:lnTo>
                  <a:lnTo>
                    <a:pt x="10418" y="7960"/>
                  </a:lnTo>
                  <a:lnTo>
                    <a:pt x="10491" y="7923"/>
                  </a:lnTo>
                  <a:lnTo>
                    <a:pt x="10528" y="7887"/>
                  </a:lnTo>
                  <a:lnTo>
                    <a:pt x="10821" y="7483"/>
                  </a:lnTo>
                  <a:lnTo>
                    <a:pt x="11115" y="7043"/>
                  </a:lnTo>
                  <a:lnTo>
                    <a:pt x="11445" y="7447"/>
                  </a:lnTo>
                  <a:lnTo>
                    <a:pt x="11298" y="7703"/>
                  </a:lnTo>
                  <a:lnTo>
                    <a:pt x="11151" y="7960"/>
                  </a:lnTo>
                  <a:lnTo>
                    <a:pt x="10968" y="8253"/>
                  </a:lnTo>
                  <a:lnTo>
                    <a:pt x="10931" y="8437"/>
                  </a:lnTo>
                  <a:lnTo>
                    <a:pt x="10931" y="8510"/>
                  </a:lnTo>
                  <a:lnTo>
                    <a:pt x="10931" y="8584"/>
                  </a:lnTo>
                  <a:lnTo>
                    <a:pt x="10968" y="8657"/>
                  </a:lnTo>
                  <a:lnTo>
                    <a:pt x="11041" y="8657"/>
                  </a:lnTo>
                  <a:lnTo>
                    <a:pt x="11188" y="8584"/>
                  </a:lnTo>
                  <a:lnTo>
                    <a:pt x="11261" y="8474"/>
                  </a:lnTo>
                  <a:lnTo>
                    <a:pt x="11408" y="8180"/>
                  </a:lnTo>
                  <a:lnTo>
                    <a:pt x="11628" y="7703"/>
                  </a:lnTo>
                  <a:lnTo>
                    <a:pt x="11812" y="7997"/>
                  </a:lnTo>
                  <a:lnTo>
                    <a:pt x="11995" y="8290"/>
                  </a:lnTo>
                  <a:lnTo>
                    <a:pt x="11812" y="8694"/>
                  </a:lnTo>
                  <a:lnTo>
                    <a:pt x="11628" y="9097"/>
                  </a:lnTo>
                  <a:lnTo>
                    <a:pt x="11518" y="9097"/>
                  </a:lnTo>
                  <a:lnTo>
                    <a:pt x="11408" y="9317"/>
                  </a:lnTo>
                  <a:lnTo>
                    <a:pt x="11335" y="9501"/>
                  </a:lnTo>
                  <a:lnTo>
                    <a:pt x="11335" y="9574"/>
                  </a:lnTo>
                  <a:lnTo>
                    <a:pt x="11335" y="9647"/>
                  </a:lnTo>
                  <a:lnTo>
                    <a:pt x="11408" y="9721"/>
                  </a:lnTo>
                  <a:lnTo>
                    <a:pt x="11591" y="9721"/>
                  </a:lnTo>
                  <a:lnTo>
                    <a:pt x="11628" y="9684"/>
                  </a:lnTo>
                  <a:lnTo>
                    <a:pt x="11812" y="9427"/>
                  </a:lnTo>
                  <a:lnTo>
                    <a:pt x="11958" y="9171"/>
                  </a:lnTo>
                  <a:lnTo>
                    <a:pt x="12105" y="8914"/>
                  </a:lnTo>
                  <a:lnTo>
                    <a:pt x="12178" y="8657"/>
                  </a:lnTo>
                  <a:lnTo>
                    <a:pt x="12325" y="9024"/>
                  </a:lnTo>
                  <a:lnTo>
                    <a:pt x="12472" y="9427"/>
                  </a:lnTo>
                  <a:lnTo>
                    <a:pt x="12068" y="10088"/>
                  </a:lnTo>
                  <a:lnTo>
                    <a:pt x="11995" y="10088"/>
                  </a:lnTo>
                  <a:lnTo>
                    <a:pt x="11922" y="10271"/>
                  </a:lnTo>
                  <a:lnTo>
                    <a:pt x="11848" y="10418"/>
                  </a:lnTo>
                  <a:lnTo>
                    <a:pt x="11848" y="10491"/>
                  </a:lnTo>
                  <a:lnTo>
                    <a:pt x="11848" y="10528"/>
                  </a:lnTo>
                  <a:lnTo>
                    <a:pt x="11922" y="10601"/>
                  </a:lnTo>
                  <a:lnTo>
                    <a:pt x="12068" y="10601"/>
                  </a:lnTo>
                  <a:lnTo>
                    <a:pt x="12142" y="10564"/>
                  </a:lnTo>
                  <a:lnTo>
                    <a:pt x="12362" y="10198"/>
                  </a:lnTo>
                  <a:lnTo>
                    <a:pt x="12582" y="9831"/>
                  </a:lnTo>
                  <a:lnTo>
                    <a:pt x="12692" y="10454"/>
                  </a:lnTo>
                  <a:lnTo>
                    <a:pt x="12509" y="10638"/>
                  </a:lnTo>
                  <a:lnTo>
                    <a:pt x="12362" y="10858"/>
                  </a:lnTo>
                  <a:lnTo>
                    <a:pt x="12215" y="11078"/>
                  </a:lnTo>
                  <a:lnTo>
                    <a:pt x="12178" y="11225"/>
                  </a:lnTo>
                  <a:lnTo>
                    <a:pt x="12178" y="11371"/>
                  </a:lnTo>
                  <a:lnTo>
                    <a:pt x="12215" y="11408"/>
                  </a:lnTo>
                  <a:lnTo>
                    <a:pt x="12252" y="11408"/>
                  </a:lnTo>
                  <a:lnTo>
                    <a:pt x="12362" y="11371"/>
                  </a:lnTo>
                  <a:lnTo>
                    <a:pt x="12472" y="11298"/>
                  </a:lnTo>
                  <a:lnTo>
                    <a:pt x="12582" y="11078"/>
                  </a:lnTo>
                  <a:lnTo>
                    <a:pt x="12692" y="10858"/>
                  </a:lnTo>
                  <a:lnTo>
                    <a:pt x="12729" y="11188"/>
                  </a:lnTo>
                  <a:lnTo>
                    <a:pt x="12655" y="11775"/>
                  </a:lnTo>
                  <a:lnTo>
                    <a:pt x="12509" y="11922"/>
                  </a:lnTo>
                  <a:lnTo>
                    <a:pt x="12362" y="12068"/>
                  </a:lnTo>
                  <a:lnTo>
                    <a:pt x="12325" y="12215"/>
                  </a:lnTo>
                  <a:lnTo>
                    <a:pt x="12325" y="12288"/>
                  </a:lnTo>
                  <a:lnTo>
                    <a:pt x="12362" y="12362"/>
                  </a:lnTo>
                  <a:lnTo>
                    <a:pt x="12435" y="12398"/>
                  </a:lnTo>
                  <a:lnTo>
                    <a:pt x="12472" y="12398"/>
                  </a:lnTo>
                  <a:lnTo>
                    <a:pt x="12619" y="12288"/>
                  </a:lnTo>
                  <a:lnTo>
                    <a:pt x="12655" y="12655"/>
                  </a:lnTo>
                  <a:lnTo>
                    <a:pt x="12692" y="12692"/>
                  </a:lnTo>
                  <a:lnTo>
                    <a:pt x="12729" y="12655"/>
                  </a:lnTo>
                  <a:lnTo>
                    <a:pt x="12802" y="12545"/>
                  </a:lnTo>
                  <a:lnTo>
                    <a:pt x="12912" y="12398"/>
                  </a:lnTo>
                  <a:lnTo>
                    <a:pt x="13022" y="12068"/>
                  </a:lnTo>
                  <a:lnTo>
                    <a:pt x="13095" y="11738"/>
                  </a:lnTo>
                  <a:lnTo>
                    <a:pt x="13132" y="11408"/>
                  </a:lnTo>
                  <a:lnTo>
                    <a:pt x="13132" y="11005"/>
                  </a:lnTo>
                  <a:lnTo>
                    <a:pt x="13132" y="10638"/>
                  </a:lnTo>
                  <a:lnTo>
                    <a:pt x="13095" y="10234"/>
                  </a:lnTo>
                  <a:lnTo>
                    <a:pt x="13022" y="9867"/>
                  </a:lnTo>
                  <a:lnTo>
                    <a:pt x="12949" y="9464"/>
                  </a:lnTo>
                  <a:lnTo>
                    <a:pt x="12839" y="9060"/>
                  </a:lnTo>
                  <a:lnTo>
                    <a:pt x="12692" y="8694"/>
                  </a:lnTo>
                  <a:lnTo>
                    <a:pt x="12545" y="8327"/>
                  </a:lnTo>
                  <a:lnTo>
                    <a:pt x="12325" y="7960"/>
                  </a:lnTo>
                  <a:lnTo>
                    <a:pt x="12142" y="7630"/>
                  </a:lnTo>
                  <a:lnTo>
                    <a:pt x="11885" y="7300"/>
                  </a:lnTo>
                  <a:lnTo>
                    <a:pt x="11628" y="6970"/>
                  </a:lnTo>
                  <a:lnTo>
                    <a:pt x="11335" y="6640"/>
                  </a:lnTo>
                  <a:lnTo>
                    <a:pt x="11041" y="6346"/>
                  </a:lnTo>
                  <a:lnTo>
                    <a:pt x="10344" y="5759"/>
                  </a:lnTo>
                  <a:lnTo>
                    <a:pt x="9647" y="5246"/>
                  </a:lnTo>
                  <a:lnTo>
                    <a:pt x="8914" y="4732"/>
                  </a:lnTo>
                  <a:lnTo>
                    <a:pt x="8987" y="4439"/>
                  </a:lnTo>
                  <a:lnTo>
                    <a:pt x="9024" y="4182"/>
                  </a:lnTo>
                  <a:lnTo>
                    <a:pt x="9060" y="3558"/>
                  </a:lnTo>
                  <a:lnTo>
                    <a:pt x="9097" y="2898"/>
                  </a:lnTo>
                  <a:lnTo>
                    <a:pt x="9281" y="220"/>
                  </a:lnTo>
                  <a:lnTo>
                    <a:pt x="9244" y="110"/>
                  </a:lnTo>
                  <a:lnTo>
                    <a:pt x="9207" y="37"/>
                  </a:lnTo>
                  <a:lnTo>
                    <a:pt x="9097"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6"/>
            <p:cNvSpPr/>
            <p:nvPr/>
          </p:nvSpPr>
          <p:spPr>
            <a:xfrm>
              <a:off x="6537275" y="2750650"/>
              <a:ext cx="459450" cy="475050"/>
            </a:xfrm>
            <a:custGeom>
              <a:avLst/>
              <a:gdLst/>
              <a:ahLst/>
              <a:cxnLst/>
              <a:rect l="l" t="t" r="r" b="b"/>
              <a:pathLst>
                <a:path w="18378" h="19002" extrusionOk="0">
                  <a:moveTo>
                    <a:pt x="13793" y="5429"/>
                  </a:moveTo>
                  <a:lnTo>
                    <a:pt x="13682" y="5466"/>
                  </a:lnTo>
                  <a:lnTo>
                    <a:pt x="13572" y="5502"/>
                  </a:lnTo>
                  <a:lnTo>
                    <a:pt x="13499" y="5576"/>
                  </a:lnTo>
                  <a:lnTo>
                    <a:pt x="13352" y="5759"/>
                  </a:lnTo>
                  <a:lnTo>
                    <a:pt x="13352" y="5869"/>
                  </a:lnTo>
                  <a:lnTo>
                    <a:pt x="13352" y="5979"/>
                  </a:lnTo>
                  <a:lnTo>
                    <a:pt x="13389" y="6016"/>
                  </a:lnTo>
                  <a:lnTo>
                    <a:pt x="13426" y="6053"/>
                  </a:lnTo>
                  <a:lnTo>
                    <a:pt x="13499" y="6053"/>
                  </a:lnTo>
                  <a:lnTo>
                    <a:pt x="13572" y="5979"/>
                  </a:lnTo>
                  <a:lnTo>
                    <a:pt x="13646" y="5943"/>
                  </a:lnTo>
                  <a:lnTo>
                    <a:pt x="13719" y="5796"/>
                  </a:lnTo>
                  <a:lnTo>
                    <a:pt x="13829" y="5649"/>
                  </a:lnTo>
                  <a:lnTo>
                    <a:pt x="13903" y="5502"/>
                  </a:lnTo>
                  <a:lnTo>
                    <a:pt x="13903" y="5466"/>
                  </a:lnTo>
                  <a:lnTo>
                    <a:pt x="13903" y="5429"/>
                  </a:lnTo>
                  <a:close/>
                  <a:moveTo>
                    <a:pt x="13242" y="6089"/>
                  </a:moveTo>
                  <a:lnTo>
                    <a:pt x="13169" y="6126"/>
                  </a:lnTo>
                  <a:lnTo>
                    <a:pt x="13022" y="6309"/>
                  </a:lnTo>
                  <a:lnTo>
                    <a:pt x="12912" y="6493"/>
                  </a:lnTo>
                  <a:lnTo>
                    <a:pt x="12875" y="6529"/>
                  </a:lnTo>
                  <a:lnTo>
                    <a:pt x="12875" y="6603"/>
                  </a:lnTo>
                  <a:lnTo>
                    <a:pt x="12949" y="6676"/>
                  </a:lnTo>
                  <a:lnTo>
                    <a:pt x="13022" y="6713"/>
                  </a:lnTo>
                  <a:lnTo>
                    <a:pt x="13096" y="6676"/>
                  </a:lnTo>
                  <a:lnTo>
                    <a:pt x="13132" y="6639"/>
                  </a:lnTo>
                  <a:lnTo>
                    <a:pt x="13242" y="6456"/>
                  </a:lnTo>
                  <a:lnTo>
                    <a:pt x="13352" y="6273"/>
                  </a:lnTo>
                  <a:lnTo>
                    <a:pt x="13389" y="6199"/>
                  </a:lnTo>
                  <a:lnTo>
                    <a:pt x="13316" y="6126"/>
                  </a:lnTo>
                  <a:lnTo>
                    <a:pt x="13242" y="6089"/>
                  </a:lnTo>
                  <a:close/>
                  <a:moveTo>
                    <a:pt x="17241" y="6419"/>
                  </a:moveTo>
                  <a:lnTo>
                    <a:pt x="17534" y="6713"/>
                  </a:lnTo>
                  <a:lnTo>
                    <a:pt x="17497" y="6713"/>
                  </a:lnTo>
                  <a:lnTo>
                    <a:pt x="17387" y="6823"/>
                  </a:lnTo>
                  <a:lnTo>
                    <a:pt x="17351" y="6676"/>
                  </a:lnTo>
                  <a:lnTo>
                    <a:pt x="17241" y="6419"/>
                  </a:lnTo>
                  <a:close/>
                  <a:moveTo>
                    <a:pt x="12692" y="6786"/>
                  </a:moveTo>
                  <a:lnTo>
                    <a:pt x="12582" y="6860"/>
                  </a:lnTo>
                  <a:lnTo>
                    <a:pt x="12435" y="6970"/>
                  </a:lnTo>
                  <a:lnTo>
                    <a:pt x="12399" y="7116"/>
                  </a:lnTo>
                  <a:lnTo>
                    <a:pt x="12362" y="7190"/>
                  </a:lnTo>
                  <a:lnTo>
                    <a:pt x="12399" y="7226"/>
                  </a:lnTo>
                  <a:lnTo>
                    <a:pt x="12472" y="7300"/>
                  </a:lnTo>
                  <a:lnTo>
                    <a:pt x="12582" y="7300"/>
                  </a:lnTo>
                  <a:lnTo>
                    <a:pt x="12619" y="7263"/>
                  </a:lnTo>
                  <a:lnTo>
                    <a:pt x="12655" y="7190"/>
                  </a:lnTo>
                  <a:lnTo>
                    <a:pt x="12729" y="7043"/>
                  </a:lnTo>
                  <a:lnTo>
                    <a:pt x="12802" y="7006"/>
                  </a:lnTo>
                  <a:lnTo>
                    <a:pt x="12839" y="6933"/>
                  </a:lnTo>
                  <a:lnTo>
                    <a:pt x="12875" y="6860"/>
                  </a:lnTo>
                  <a:lnTo>
                    <a:pt x="12875" y="6823"/>
                  </a:lnTo>
                  <a:lnTo>
                    <a:pt x="12839" y="6823"/>
                  </a:lnTo>
                  <a:lnTo>
                    <a:pt x="12765" y="6786"/>
                  </a:lnTo>
                  <a:close/>
                  <a:moveTo>
                    <a:pt x="17571" y="6750"/>
                  </a:moveTo>
                  <a:lnTo>
                    <a:pt x="17828" y="7043"/>
                  </a:lnTo>
                  <a:lnTo>
                    <a:pt x="18048" y="7373"/>
                  </a:lnTo>
                  <a:lnTo>
                    <a:pt x="17828" y="7593"/>
                  </a:lnTo>
                  <a:lnTo>
                    <a:pt x="17828" y="7520"/>
                  </a:lnTo>
                  <a:lnTo>
                    <a:pt x="17864" y="7336"/>
                  </a:lnTo>
                  <a:lnTo>
                    <a:pt x="17828" y="7116"/>
                  </a:lnTo>
                  <a:lnTo>
                    <a:pt x="17828" y="7080"/>
                  </a:lnTo>
                  <a:lnTo>
                    <a:pt x="17754" y="7006"/>
                  </a:lnTo>
                  <a:lnTo>
                    <a:pt x="17681" y="7006"/>
                  </a:lnTo>
                  <a:lnTo>
                    <a:pt x="17644" y="7043"/>
                  </a:lnTo>
                  <a:lnTo>
                    <a:pt x="17681" y="7080"/>
                  </a:lnTo>
                  <a:lnTo>
                    <a:pt x="17644" y="7226"/>
                  </a:lnTo>
                  <a:lnTo>
                    <a:pt x="17607" y="7446"/>
                  </a:lnTo>
                  <a:lnTo>
                    <a:pt x="17534" y="7667"/>
                  </a:lnTo>
                  <a:lnTo>
                    <a:pt x="17534" y="7887"/>
                  </a:lnTo>
                  <a:lnTo>
                    <a:pt x="17534" y="7960"/>
                  </a:lnTo>
                  <a:lnTo>
                    <a:pt x="17131" y="8584"/>
                  </a:lnTo>
                  <a:lnTo>
                    <a:pt x="17167" y="8217"/>
                  </a:lnTo>
                  <a:lnTo>
                    <a:pt x="17241" y="7850"/>
                  </a:lnTo>
                  <a:lnTo>
                    <a:pt x="17387" y="7630"/>
                  </a:lnTo>
                  <a:lnTo>
                    <a:pt x="17387" y="7593"/>
                  </a:lnTo>
                  <a:lnTo>
                    <a:pt x="17387" y="7520"/>
                  </a:lnTo>
                  <a:lnTo>
                    <a:pt x="17461" y="7483"/>
                  </a:lnTo>
                  <a:lnTo>
                    <a:pt x="17497" y="7446"/>
                  </a:lnTo>
                  <a:lnTo>
                    <a:pt x="17534" y="7373"/>
                  </a:lnTo>
                  <a:lnTo>
                    <a:pt x="17534" y="7263"/>
                  </a:lnTo>
                  <a:lnTo>
                    <a:pt x="17497" y="7080"/>
                  </a:lnTo>
                  <a:lnTo>
                    <a:pt x="17571" y="6750"/>
                  </a:lnTo>
                  <a:close/>
                  <a:moveTo>
                    <a:pt x="16874" y="8840"/>
                  </a:moveTo>
                  <a:lnTo>
                    <a:pt x="16947" y="8877"/>
                  </a:lnTo>
                  <a:lnTo>
                    <a:pt x="16874" y="8950"/>
                  </a:lnTo>
                  <a:lnTo>
                    <a:pt x="16874" y="8877"/>
                  </a:lnTo>
                  <a:lnTo>
                    <a:pt x="16874" y="8840"/>
                  </a:lnTo>
                  <a:close/>
                  <a:moveTo>
                    <a:pt x="11445" y="8584"/>
                  </a:moveTo>
                  <a:lnTo>
                    <a:pt x="11408" y="8620"/>
                  </a:lnTo>
                  <a:lnTo>
                    <a:pt x="11298" y="8657"/>
                  </a:lnTo>
                  <a:lnTo>
                    <a:pt x="11188" y="8804"/>
                  </a:lnTo>
                  <a:lnTo>
                    <a:pt x="11188" y="8840"/>
                  </a:lnTo>
                  <a:lnTo>
                    <a:pt x="11188" y="8914"/>
                  </a:lnTo>
                  <a:lnTo>
                    <a:pt x="11188" y="8987"/>
                  </a:lnTo>
                  <a:lnTo>
                    <a:pt x="11225" y="9024"/>
                  </a:lnTo>
                  <a:lnTo>
                    <a:pt x="11408" y="9024"/>
                  </a:lnTo>
                  <a:lnTo>
                    <a:pt x="11445" y="8987"/>
                  </a:lnTo>
                  <a:lnTo>
                    <a:pt x="11555" y="8804"/>
                  </a:lnTo>
                  <a:lnTo>
                    <a:pt x="11555" y="8730"/>
                  </a:lnTo>
                  <a:lnTo>
                    <a:pt x="11555" y="8657"/>
                  </a:lnTo>
                  <a:lnTo>
                    <a:pt x="11518" y="8620"/>
                  </a:lnTo>
                  <a:lnTo>
                    <a:pt x="11445" y="8584"/>
                  </a:lnTo>
                  <a:close/>
                  <a:moveTo>
                    <a:pt x="16580" y="8804"/>
                  </a:moveTo>
                  <a:lnTo>
                    <a:pt x="16580" y="8877"/>
                  </a:lnTo>
                  <a:lnTo>
                    <a:pt x="16580" y="9060"/>
                  </a:lnTo>
                  <a:lnTo>
                    <a:pt x="16617" y="9170"/>
                  </a:lnTo>
                  <a:lnTo>
                    <a:pt x="16654" y="9244"/>
                  </a:lnTo>
                  <a:lnTo>
                    <a:pt x="16397" y="9611"/>
                  </a:lnTo>
                  <a:lnTo>
                    <a:pt x="16360" y="9391"/>
                  </a:lnTo>
                  <a:lnTo>
                    <a:pt x="16324" y="9170"/>
                  </a:lnTo>
                  <a:lnTo>
                    <a:pt x="16324" y="9097"/>
                  </a:lnTo>
                  <a:lnTo>
                    <a:pt x="16580" y="8804"/>
                  </a:lnTo>
                  <a:close/>
                  <a:moveTo>
                    <a:pt x="16067" y="9391"/>
                  </a:moveTo>
                  <a:lnTo>
                    <a:pt x="16067" y="9684"/>
                  </a:lnTo>
                  <a:lnTo>
                    <a:pt x="16103" y="9794"/>
                  </a:lnTo>
                  <a:lnTo>
                    <a:pt x="16177" y="9941"/>
                  </a:lnTo>
                  <a:lnTo>
                    <a:pt x="15993" y="10161"/>
                  </a:lnTo>
                  <a:lnTo>
                    <a:pt x="15920" y="10308"/>
                  </a:lnTo>
                  <a:lnTo>
                    <a:pt x="15957" y="9867"/>
                  </a:lnTo>
                  <a:lnTo>
                    <a:pt x="15920" y="9794"/>
                  </a:lnTo>
                  <a:lnTo>
                    <a:pt x="15847" y="9757"/>
                  </a:lnTo>
                  <a:lnTo>
                    <a:pt x="15810" y="9721"/>
                  </a:lnTo>
                  <a:lnTo>
                    <a:pt x="16067" y="9391"/>
                  </a:lnTo>
                  <a:close/>
                  <a:moveTo>
                    <a:pt x="9611" y="2348"/>
                  </a:moveTo>
                  <a:lnTo>
                    <a:pt x="9574" y="2421"/>
                  </a:lnTo>
                  <a:lnTo>
                    <a:pt x="9134" y="2861"/>
                  </a:lnTo>
                  <a:lnTo>
                    <a:pt x="8767" y="3375"/>
                  </a:lnTo>
                  <a:lnTo>
                    <a:pt x="7997" y="4365"/>
                  </a:lnTo>
                  <a:lnTo>
                    <a:pt x="7630" y="4879"/>
                  </a:lnTo>
                  <a:lnTo>
                    <a:pt x="7227" y="5356"/>
                  </a:lnTo>
                  <a:lnTo>
                    <a:pt x="6823" y="5832"/>
                  </a:lnTo>
                  <a:lnTo>
                    <a:pt x="6346" y="6273"/>
                  </a:lnTo>
                  <a:lnTo>
                    <a:pt x="6273" y="6346"/>
                  </a:lnTo>
                  <a:lnTo>
                    <a:pt x="6273" y="6456"/>
                  </a:lnTo>
                  <a:lnTo>
                    <a:pt x="6236" y="6456"/>
                  </a:lnTo>
                  <a:lnTo>
                    <a:pt x="6163" y="6493"/>
                  </a:lnTo>
                  <a:lnTo>
                    <a:pt x="6163" y="6566"/>
                  </a:lnTo>
                  <a:lnTo>
                    <a:pt x="6199" y="6603"/>
                  </a:lnTo>
                  <a:lnTo>
                    <a:pt x="6309" y="6786"/>
                  </a:lnTo>
                  <a:lnTo>
                    <a:pt x="6493" y="6970"/>
                  </a:lnTo>
                  <a:lnTo>
                    <a:pt x="6823" y="7263"/>
                  </a:lnTo>
                  <a:lnTo>
                    <a:pt x="7593" y="7813"/>
                  </a:lnTo>
                  <a:lnTo>
                    <a:pt x="8437" y="8363"/>
                  </a:lnTo>
                  <a:lnTo>
                    <a:pt x="8620" y="8510"/>
                  </a:lnTo>
                  <a:lnTo>
                    <a:pt x="8767" y="8694"/>
                  </a:lnTo>
                  <a:lnTo>
                    <a:pt x="9061" y="9060"/>
                  </a:lnTo>
                  <a:lnTo>
                    <a:pt x="9207" y="9207"/>
                  </a:lnTo>
                  <a:lnTo>
                    <a:pt x="9391" y="9354"/>
                  </a:lnTo>
                  <a:lnTo>
                    <a:pt x="9758" y="9574"/>
                  </a:lnTo>
                  <a:lnTo>
                    <a:pt x="10638" y="10161"/>
                  </a:lnTo>
                  <a:lnTo>
                    <a:pt x="11482" y="10784"/>
                  </a:lnTo>
                  <a:lnTo>
                    <a:pt x="12289" y="11408"/>
                  </a:lnTo>
                  <a:lnTo>
                    <a:pt x="12362" y="11445"/>
                  </a:lnTo>
                  <a:lnTo>
                    <a:pt x="12472" y="11445"/>
                  </a:lnTo>
                  <a:lnTo>
                    <a:pt x="12545" y="11408"/>
                  </a:lnTo>
                  <a:lnTo>
                    <a:pt x="12582" y="11371"/>
                  </a:lnTo>
                  <a:lnTo>
                    <a:pt x="12619" y="11298"/>
                  </a:lnTo>
                  <a:lnTo>
                    <a:pt x="12655" y="11188"/>
                  </a:lnTo>
                  <a:lnTo>
                    <a:pt x="12619" y="11115"/>
                  </a:lnTo>
                  <a:lnTo>
                    <a:pt x="12545" y="11041"/>
                  </a:lnTo>
                  <a:lnTo>
                    <a:pt x="11775" y="10418"/>
                  </a:lnTo>
                  <a:lnTo>
                    <a:pt x="11812" y="10381"/>
                  </a:lnTo>
                  <a:lnTo>
                    <a:pt x="11922" y="10198"/>
                  </a:lnTo>
                  <a:lnTo>
                    <a:pt x="11995" y="10014"/>
                  </a:lnTo>
                  <a:lnTo>
                    <a:pt x="11995" y="9941"/>
                  </a:lnTo>
                  <a:lnTo>
                    <a:pt x="11958" y="9904"/>
                  </a:lnTo>
                  <a:lnTo>
                    <a:pt x="11885" y="9904"/>
                  </a:lnTo>
                  <a:lnTo>
                    <a:pt x="11738" y="10051"/>
                  </a:lnTo>
                  <a:lnTo>
                    <a:pt x="11592" y="10234"/>
                  </a:lnTo>
                  <a:lnTo>
                    <a:pt x="11555" y="10271"/>
                  </a:lnTo>
                  <a:lnTo>
                    <a:pt x="11005" y="9867"/>
                  </a:lnTo>
                  <a:lnTo>
                    <a:pt x="10821" y="9757"/>
                  </a:lnTo>
                  <a:lnTo>
                    <a:pt x="10858" y="9684"/>
                  </a:lnTo>
                  <a:lnTo>
                    <a:pt x="10895" y="9611"/>
                  </a:lnTo>
                  <a:lnTo>
                    <a:pt x="11041" y="9464"/>
                  </a:lnTo>
                  <a:lnTo>
                    <a:pt x="11078" y="9427"/>
                  </a:lnTo>
                  <a:lnTo>
                    <a:pt x="11078" y="9354"/>
                  </a:lnTo>
                  <a:lnTo>
                    <a:pt x="11078" y="9317"/>
                  </a:lnTo>
                  <a:lnTo>
                    <a:pt x="11005" y="9281"/>
                  </a:lnTo>
                  <a:lnTo>
                    <a:pt x="10968" y="9317"/>
                  </a:lnTo>
                  <a:lnTo>
                    <a:pt x="10895" y="9281"/>
                  </a:lnTo>
                  <a:lnTo>
                    <a:pt x="10821" y="9317"/>
                  </a:lnTo>
                  <a:lnTo>
                    <a:pt x="10711" y="9427"/>
                  </a:lnTo>
                  <a:lnTo>
                    <a:pt x="10601" y="9574"/>
                  </a:lnTo>
                  <a:lnTo>
                    <a:pt x="10124" y="9281"/>
                  </a:lnTo>
                  <a:lnTo>
                    <a:pt x="10051" y="9207"/>
                  </a:lnTo>
                  <a:lnTo>
                    <a:pt x="10234" y="8914"/>
                  </a:lnTo>
                  <a:lnTo>
                    <a:pt x="10234" y="8840"/>
                  </a:lnTo>
                  <a:lnTo>
                    <a:pt x="10234" y="8804"/>
                  </a:lnTo>
                  <a:lnTo>
                    <a:pt x="10198" y="8730"/>
                  </a:lnTo>
                  <a:lnTo>
                    <a:pt x="10088" y="8694"/>
                  </a:lnTo>
                  <a:lnTo>
                    <a:pt x="10051" y="8730"/>
                  </a:lnTo>
                  <a:lnTo>
                    <a:pt x="10014" y="8767"/>
                  </a:lnTo>
                  <a:lnTo>
                    <a:pt x="9758" y="9060"/>
                  </a:lnTo>
                  <a:lnTo>
                    <a:pt x="9537" y="8877"/>
                  </a:lnTo>
                  <a:lnTo>
                    <a:pt x="9354" y="8694"/>
                  </a:lnTo>
                  <a:lnTo>
                    <a:pt x="9134" y="8437"/>
                  </a:lnTo>
                  <a:lnTo>
                    <a:pt x="9207" y="8327"/>
                  </a:lnTo>
                  <a:lnTo>
                    <a:pt x="9281" y="8217"/>
                  </a:lnTo>
                  <a:lnTo>
                    <a:pt x="9354" y="7960"/>
                  </a:lnTo>
                  <a:lnTo>
                    <a:pt x="9354" y="7887"/>
                  </a:lnTo>
                  <a:lnTo>
                    <a:pt x="9317" y="7850"/>
                  </a:lnTo>
                  <a:lnTo>
                    <a:pt x="9244" y="7850"/>
                  </a:lnTo>
                  <a:lnTo>
                    <a:pt x="9171" y="7887"/>
                  </a:lnTo>
                  <a:lnTo>
                    <a:pt x="8987" y="8107"/>
                  </a:lnTo>
                  <a:lnTo>
                    <a:pt x="8951" y="8180"/>
                  </a:lnTo>
                  <a:lnTo>
                    <a:pt x="8767" y="8033"/>
                  </a:lnTo>
                  <a:lnTo>
                    <a:pt x="8327" y="7740"/>
                  </a:lnTo>
                  <a:lnTo>
                    <a:pt x="8364" y="7446"/>
                  </a:lnTo>
                  <a:lnTo>
                    <a:pt x="8364" y="7410"/>
                  </a:lnTo>
                  <a:lnTo>
                    <a:pt x="8327" y="7336"/>
                  </a:lnTo>
                  <a:lnTo>
                    <a:pt x="8290" y="7300"/>
                  </a:lnTo>
                  <a:lnTo>
                    <a:pt x="8180" y="7300"/>
                  </a:lnTo>
                  <a:lnTo>
                    <a:pt x="8107" y="7336"/>
                  </a:lnTo>
                  <a:lnTo>
                    <a:pt x="8070" y="7446"/>
                  </a:lnTo>
                  <a:lnTo>
                    <a:pt x="8034" y="7556"/>
                  </a:lnTo>
                  <a:lnTo>
                    <a:pt x="7960" y="7520"/>
                  </a:lnTo>
                  <a:lnTo>
                    <a:pt x="7410" y="7116"/>
                  </a:lnTo>
                  <a:lnTo>
                    <a:pt x="7447" y="7080"/>
                  </a:lnTo>
                  <a:lnTo>
                    <a:pt x="7520" y="6970"/>
                  </a:lnTo>
                  <a:lnTo>
                    <a:pt x="7520" y="6896"/>
                  </a:lnTo>
                  <a:lnTo>
                    <a:pt x="7520" y="6860"/>
                  </a:lnTo>
                  <a:lnTo>
                    <a:pt x="7557" y="6750"/>
                  </a:lnTo>
                  <a:lnTo>
                    <a:pt x="7520" y="6713"/>
                  </a:lnTo>
                  <a:lnTo>
                    <a:pt x="7483" y="6713"/>
                  </a:lnTo>
                  <a:lnTo>
                    <a:pt x="7410" y="6750"/>
                  </a:lnTo>
                  <a:lnTo>
                    <a:pt x="7337" y="6750"/>
                  </a:lnTo>
                  <a:lnTo>
                    <a:pt x="7227" y="6823"/>
                  </a:lnTo>
                  <a:lnTo>
                    <a:pt x="7116" y="6896"/>
                  </a:lnTo>
                  <a:lnTo>
                    <a:pt x="6640" y="6639"/>
                  </a:lnTo>
                  <a:lnTo>
                    <a:pt x="6640" y="6603"/>
                  </a:lnTo>
                  <a:lnTo>
                    <a:pt x="7116" y="6163"/>
                  </a:lnTo>
                  <a:lnTo>
                    <a:pt x="7557" y="5649"/>
                  </a:lnTo>
                  <a:lnTo>
                    <a:pt x="7593" y="5722"/>
                  </a:lnTo>
                  <a:lnTo>
                    <a:pt x="7630" y="5759"/>
                  </a:lnTo>
                  <a:lnTo>
                    <a:pt x="7740" y="5759"/>
                  </a:lnTo>
                  <a:lnTo>
                    <a:pt x="8034" y="5576"/>
                  </a:lnTo>
                  <a:lnTo>
                    <a:pt x="8327" y="5392"/>
                  </a:lnTo>
                  <a:lnTo>
                    <a:pt x="8620" y="5209"/>
                  </a:lnTo>
                  <a:lnTo>
                    <a:pt x="8914" y="5025"/>
                  </a:lnTo>
                  <a:lnTo>
                    <a:pt x="9244" y="4879"/>
                  </a:lnTo>
                  <a:lnTo>
                    <a:pt x="9574" y="4732"/>
                  </a:lnTo>
                  <a:lnTo>
                    <a:pt x="9941" y="4659"/>
                  </a:lnTo>
                  <a:lnTo>
                    <a:pt x="10308" y="4622"/>
                  </a:lnTo>
                  <a:lnTo>
                    <a:pt x="10491" y="4622"/>
                  </a:lnTo>
                  <a:lnTo>
                    <a:pt x="10675" y="4659"/>
                  </a:lnTo>
                  <a:lnTo>
                    <a:pt x="10821" y="4732"/>
                  </a:lnTo>
                  <a:lnTo>
                    <a:pt x="10931" y="4842"/>
                  </a:lnTo>
                  <a:lnTo>
                    <a:pt x="11041" y="4989"/>
                  </a:lnTo>
                  <a:lnTo>
                    <a:pt x="11078" y="5136"/>
                  </a:lnTo>
                  <a:lnTo>
                    <a:pt x="11151" y="5502"/>
                  </a:lnTo>
                  <a:lnTo>
                    <a:pt x="11151" y="5906"/>
                  </a:lnTo>
                  <a:lnTo>
                    <a:pt x="11151" y="6309"/>
                  </a:lnTo>
                  <a:lnTo>
                    <a:pt x="11151" y="6676"/>
                  </a:lnTo>
                  <a:lnTo>
                    <a:pt x="11188" y="7006"/>
                  </a:lnTo>
                  <a:lnTo>
                    <a:pt x="11261" y="7373"/>
                  </a:lnTo>
                  <a:lnTo>
                    <a:pt x="11445" y="7703"/>
                  </a:lnTo>
                  <a:lnTo>
                    <a:pt x="11408" y="7813"/>
                  </a:lnTo>
                  <a:lnTo>
                    <a:pt x="11372" y="7923"/>
                  </a:lnTo>
                  <a:lnTo>
                    <a:pt x="11372" y="8033"/>
                  </a:lnTo>
                  <a:lnTo>
                    <a:pt x="11372" y="8143"/>
                  </a:lnTo>
                  <a:lnTo>
                    <a:pt x="11445" y="8253"/>
                  </a:lnTo>
                  <a:lnTo>
                    <a:pt x="11482" y="8327"/>
                  </a:lnTo>
                  <a:lnTo>
                    <a:pt x="11592" y="8400"/>
                  </a:lnTo>
                  <a:lnTo>
                    <a:pt x="11665" y="8474"/>
                  </a:lnTo>
                  <a:lnTo>
                    <a:pt x="11775" y="8510"/>
                  </a:lnTo>
                  <a:lnTo>
                    <a:pt x="12105" y="8510"/>
                  </a:lnTo>
                  <a:lnTo>
                    <a:pt x="12435" y="8694"/>
                  </a:lnTo>
                  <a:lnTo>
                    <a:pt x="12765" y="8840"/>
                  </a:lnTo>
                  <a:lnTo>
                    <a:pt x="13022" y="8877"/>
                  </a:lnTo>
                  <a:lnTo>
                    <a:pt x="13316" y="8877"/>
                  </a:lnTo>
                  <a:lnTo>
                    <a:pt x="13646" y="8804"/>
                  </a:lnTo>
                  <a:lnTo>
                    <a:pt x="13939" y="8694"/>
                  </a:lnTo>
                  <a:lnTo>
                    <a:pt x="14233" y="8584"/>
                  </a:lnTo>
                  <a:lnTo>
                    <a:pt x="14489" y="8400"/>
                  </a:lnTo>
                  <a:lnTo>
                    <a:pt x="14746" y="8217"/>
                  </a:lnTo>
                  <a:lnTo>
                    <a:pt x="14930" y="8033"/>
                  </a:lnTo>
                  <a:lnTo>
                    <a:pt x="14966" y="7997"/>
                  </a:lnTo>
                  <a:lnTo>
                    <a:pt x="14966" y="7923"/>
                  </a:lnTo>
                  <a:lnTo>
                    <a:pt x="14930" y="7813"/>
                  </a:lnTo>
                  <a:lnTo>
                    <a:pt x="14820" y="7777"/>
                  </a:lnTo>
                  <a:lnTo>
                    <a:pt x="14710" y="7777"/>
                  </a:lnTo>
                  <a:lnTo>
                    <a:pt x="14123" y="8143"/>
                  </a:lnTo>
                  <a:lnTo>
                    <a:pt x="13829" y="8290"/>
                  </a:lnTo>
                  <a:lnTo>
                    <a:pt x="13462" y="8400"/>
                  </a:lnTo>
                  <a:lnTo>
                    <a:pt x="13206" y="8474"/>
                  </a:lnTo>
                  <a:lnTo>
                    <a:pt x="12912" y="8437"/>
                  </a:lnTo>
                  <a:lnTo>
                    <a:pt x="12692" y="8363"/>
                  </a:lnTo>
                  <a:lnTo>
                    <a:pt x="12472" y="8217"/>
                  </a:lnTo>
                  <a:lnTo>
                    <a:pt x="12545" y="8107"/>
                  </a:lnTo>
                  <a:lnTo>
                    <a:pt x="12582" y="7960"/>
                  </a:lnTo>
                  <a:lnTo>
                    <a:pt x="12582" y="7850"/>
                  </a:lnTo>
                  <a:lnTo>
                    <a:pt x="12545" y="7777"/>
                  </a:lnTo>
                  <a:lnTo>
                    <a:pt x="12509" y="7740"/>
                  </a:lnTo>
                  <a:lnTo>
                    <a:pt x="12325" y="7630"/>
                  </a:lnTo>
                  <a:lnTo>
                    <a:pt x="12142" y="7520"/>
                  </a:lnTo>
                  <a:lnTo>
                    <a:pt x="11812" y="7520"/>
                  </a:lnTo>
                  <a:lnTo>
                    <a:pt x="11628" y="7116"/>
                  </a:lnTo>
                  <a:lnTo>
                    <a:pt x="11518" y="6713"/>
                  </a:lnTo>
                  <a:lnTo>
                    <a:pt x="11518" y="6346"/>
                  </a:lnTo>
                  <a:lnTo>
                    <a:pt x="11518" y="6016"/>
                  </a:lnTo>
                  <a:lnTo>
                    <a:pt x="11555" y="5649"/>
                  </a:lnTo>
                  <a:lnTo>
                    <a:pt x="11518" y="5282"/>
                  </a:lnTo>
                  <a:lnTo>
                    <a:pt x="11445" y="4989"/>
                  </a:lnTo>
                  <a:lnTo>
                    <a:pt x="11335" y="4732"/>
                  </a:lnTo>
                  <a:lnTo>
                    <a:pt x="11188" y="4549"/>
                  </a:lnTo>
                  <a:lnTo>
                    <a:pt x="11005" y="4402"/>
                  </a:lnTo>
                  <a:lnTo>
                    <a:pt x="10785" y="4329"/>
                  </a:lnTo>
                  <a:lnTo>
                    <a:pt x="10565" y="4255"/>
                  </a:lnTo>
                  <a:lnTo>
                    <a:pt x="10051" y="4255"/>
                  </a:lnTo>
                  <a:lnTo>
                    <a:pt x="9758" y="4292"/>
                  </a:lnTo>
                  <a:lnTo>
                    <a:pt x="9464" y="4365"/>
                  </a:lnTo>
                  <a:lnTo>
                    <a:pt x="8914" y="4585"/>
                  </a:lnTo>
                  <a:lnTo>
                    <a:pt x="8400" y="4879"/>
                  </a:lnTo>
                  <a:lnTo>
                    <a:pt x="7960" y="5209"/>
                  </a:lnTo>
                  <a:lnTo>
                    <a:pt x="8290" y="4769"/>
                  </a:lnTo>
                  <a:lnTo>
                    <a:pt x="9061" y="3742"/>
                  </a:lnTo>
                  <a:lnTo>
                    <a:pt x="9464" y="3191"/>
                  </a:lnTo>
                  <a:lnTo>
                    <a:pt x="9831" y="2641"/>
                  </a:lnTo>
                  <a:lnTo>
                    <a:pt x="9868" y="2568"/>
                  </a:lnTo>
                  <a:lnTo>
                    <a:pt x="9868" y="2531"/>
                  </a:lnTo>
                  <a:lnTo>
                    <a:pt x="9794" y="2421"/>
                  </a:lnTo>
                  <a:lnTo>
                    <a:pt x="9721" y="2384"/>
                  </a:lnTo>
                  <a:lnTo>
                    <a:pt x="9684" y="2348"/>
                  </a:lnTo>
                  <a:close/>
                  <a:moveTo>
                    <a:pt x="15663" y="9867"/>
                  </a:moveTo>
                  <a:lnTo>
                    <a:pt x="15700" y="9904"/>
                  </a:lnTo>
                  <a:lnTo>
                    <a:pt x="15627" y="10381"/>
                  </a:lnTo>
                  <a:lnTo>
                    <a:pt x="15663" y="10418"/>
                  </a:lnTo>
                  <a:lnTo>
                    <a:pt x="15663" y="10454"/>
                  </a:lnTo>
                  <a:lnTo>
                    <a:pt x="15773" y="10491"/>
                  </a:lnTo>
                  <a:lnTo>
                    <a:pt x="15443" y="10895"/>
                  </a:lnTo>
                  <a:lnTo>
                    <a:pt x="15443" y="10821"/>
                  </a:lnTo>
                  <a:lnTo>
                    <a:pt x="15333" y="10491"/>
                  </a:lnTo>
                  <a:lnTo>
                    <a:pt x="15296" y="10454"/>
                  </a:lnTo>
                  <a:lnTo>
                    <a:pt x="15260" y="10454"/>
                  </a:lnTo>
                  <a:lnTo>
                    <a:pt x="15223" y="10491"/>
                  </a:lnTo>
                  <a:lnTo>
                    <a:pt x="15223" y="10528"/>
                  </a:lnTo>
                  <a:lnTo>
                    <a:pt x="15186" y="10821"/>
                  </a:lnTo>
                  <a:lnTo>
                    <a:pt x="15186" y="11188"/>
                  </a:lnTo>
                  <a:lnTo>
                    <a:pt x="15223" y="11225"/>
                  </a:lnTo>
                  <a:lnTo>
                    <a:pt x="14746" y="11848"/>
                  </a:lnTo>
                  <a:lnTo>
                    <a:pt x="14746" y="11591"/>
                  </a:lnTo>
                  <a:lnTo>
                    <a:pt x="14746" y="11371"/>
                  </a:lnTo>
                  <a:lnTo>
                    <a:pt x="14746" y="11115"/>
                  </a:lnTo>
                  <a:lnTo>
                    <a:pt x="14710" y="11078"/>
                  </a:lnTo>
                  <a:lnTo>
                    <a:pt x="15333" y="10308"/>
                  </a:lnTo>
                  <a:lnTo>
                    <a:pt x="15663" y="9867"/>
                  </a:lnTo>
                  <a:close/>
                  <a:moveTo>
                    <a:pt x="14526" y="11298"/>
                  </a:moveTo>
                  <a:lnTo>
                    <a:pt x="14453" y="11555"/>
                  </a:lnTo>
                  <a:lnTo>
                    <a:pt x="14416" y="11775"/>
                  </a:lnTo>
                  <a:lnTo>
                    <a:pt x="14453" y="11885"/>
                  </a:lnTo>
                  <a:lnTo>
                    <a:pt x="14489" y="11958"/>
                  </a:lnTo>
                  <a:lnTo>
                    <a:pt x="14563" y="11995"/>
                  </a:lnTo>
                  <a:lnTo>
                    <a:pt x="14600" y="11995"/>
                  </a:lnTo>
                  <a:lnTo>
                    <a:pt x="14123" y="12619"/>
                  </a:lnTo>
                  <a:lnTo>
                    <a:pt x="14049" y="12655"/>
                  </a:lnTo>
                  <a:lnTo>
                    <a:pt x="14049" y="12362"/>
                  </a:lnTo>
                  <a:lnTo>
                    <a:pt x="14049" y="12142"/>
                  </a:lnTo>
                  <a:lnTo>
                    <a:pt x="14049" y="12032"/>
                  </a:lnTo>
                  <a:lnTo>
                    <a:pt x="14013" y="11922"/>
                  </a:lnTo>
                  <a:lnTo>
                    <a:pt x="14526" y="11298"/>
                  </a:lnTo>
                  <a:close/>
                  <a:moveTo>
                    <a:pt x="4806" y="7997"/>
                  </a:moveTo>
                  <a:lnTo>
                    <a:pt x="4769" y="8033"/>
                  </a:lnTo>
                  <a:lnTo>
                    <a:pt x="4769" y="8070"/>
                  </a:lnTo>
                  <a:lnTo>
                    <a:pt x="4952" y="8217"/>
                  </a:lnTo>
                  <a:lnTo>
                    <a:pt x="5099" y="8327"/>
                  </a:lnTo>
                  <a:lnTo>
                    <a:pt x="5576" y="8584"/>
                  </a:lnTo>
                  <a:lnTo>
                    <a:pt x="6126" y="8840"/>
                  </a:lnTo>
                  <a:lnTo>
                    <a:pt x="6640" y="9134"/>
                  </a:lnTo>
                  <a:lnTo>
                    <a:pt x="7116" y="9501"/>
                  </a:lnTo>
                  <a:lnTo>
                    <a:pt x="7557" y="9831"/>
                  </a:lnTo>
                  <a:lnTo>
                    <a:pt x="8437" y="10638"/>
                  </a:lnTo>
                  <a:lnTo>
                    <a:pt x="9244" y="11371"/>
                  </a:lnTo>
                  <a:lnTo>
                    <a:pt x="10088" y="12105"/>
                  </a:lnTo>
                  <a:lnTo>
                    <a:pt x="10344" y="12325"/>
                  </a:lnTo>
                  <a:lnTo>
                    <a:pt x="10748" y="12655"/>
                  </a:lnTo>
                  <a:lnTo>
                    <a:pt x="10931" y="12765"/>
                  </a:lnTo>
                  <a:lnTo>
                    <a:pt x="11115" y="12839"/>
                  </a:lnTo>
                  <a:lnTo>
                    <a:pt x="11225" y="12839"/>
                  </a:lnTo>
                  <a:lnTo>
                    <a:pt x="11298" y="12802"/>
                  </a:lnTo>
                  <a:lnTo>
                    <a:pt x="11335" y="12765"/>
                  </a:lnTo>
                  <a:lnTo>
                    <a:pt x="11372" y="12692"/>
                  </a:lnTo>
                  <a:lnTo>
                    <a:pt x="11372" y="12582"/>
                  </a:lnTo>
                  <a:lnTo>
                    <a:pt x="11335" y="12472"/>
                  </a:lnTo>
                  <a:lnTo>
                    <a:pt x="11151" y="12325"/>
                  </a:lnTo>
                  <a:lnTo>
                    <a:pt x="10711" y="11995"/>
                  </a:lnTo>
                  <a:lnTo>
                    <a:pt x="10271" y="11628"/>
                  </a:lnTo>
                  <a:lnTo>
                    <a:pt x="9391" y="10858"/>
                  </a:lnTo>
                  <a:lnTo>
                    <a:pt x="8547" y="10051"/>
                  </a:lnTo>
                  <a:lnTo>
                    <a:pt x="8107" y="9684"/>
                  </a:lnTo>
                  <a:lnTo>
                    <a:pt x="7703" y="9354"/>
                  </a:lnTo>
                  <a:lnTo>
                    <a:pt x="7227" y="9024"/>
                  </a:lnTo>
                  <a:lnTo>
                    <a:pt x="6786" y="8694"/>
                  </a:lnTo>
                  <a:lnTo>
                    <a:pt x="6309" y="8437"/>
                  </a:lnTo>
                  <a:lnTo>
                    <a:pt x="5833" y="8217"/>
                  </a:lnTo>
                  <a:lnTo>
                    <a:pt x="5356" y="8033"/>
                  </a:lnTo>
                  <a:lnTo>
                    <a:pt x="5209" y="7997"/>
                  </a:lnTo>
                  <a:close/>
                  <a:moveTo>
                    <a:pt x="954" y="12582"/>
                  </a:moveTo>
                  <a:lnTo>
                    <a:pt x="1101" y="12692"/>
                  </a:lnTo>
                  <a:lnTo>
                    <a:pt x="1064" y="12765"/>
                  </a:lnTo>
                  <a:lnTo>
                    <a:pt x="1064" y="12839"/>
                  </a:lnTo>
                  <a:lnTo>
                    <a:pt x="1064" y="12875"/>
                  </a:lnTo>
                  <a:lnTo>
                    <a:pt x="1101" y="12839"/>
                  </a:lnTo>
                  <a:lnTo>
                    <a:pt x="1211" y="12912"/>
                  </a:lnTo>
                  <a:lnTo>
                    <a:pt x="1247" y="12985"/>
                  </a:lnTo>
                  <a:lnTo>
                    <a:pt x="1247" y="13059"/>
                  </a:lnTo>
                  <a:lnTo>
                    <a:pt x="1284" y="13242"/>
                  </a:lnTo>
                  <a:lnTo>
                    <a:pt x="991" y="13095"/>
                  </a:lnTo>
                  <a:lnTo>
                    <a:pt x="844" y="13059"/>
                  </a:lnTo>
                  <a:lnTo>
                    <a:pt x="697" y="13022"/>
                  </a:lnTo>
                  <a:lnTo>
                    <a:pt x="844" y="12765"/>
                  </a:lnTo>
                  <a:lnTo>
                    <a:pt x="954" y="12582"/>
                  </a:lnTo>
                  <a:close/>
                  <a:moveTo>
                    <a:pt x="2715" y="10858"/>
                  </a:moveTo>
                  <a:lnTo>
                    <a:pt x="2641" y="10931"/>
                  </a:lnTo>
                  <a:lnTo>
                    <a:pt x="2641" y="10968"/>
                  </a:lnTo>
                  <a:lnTo>
                    <a:pt x="2788" y="11151"/>
                  </a:lnTo>
                  <a:lnTo>
                    <a:pt x="2935" y="11261"/>
                  </a:lnTo>
                  <a:lnTo>
                    <a:pt x="3302" y="11445"/>
                  </a:lnTo>
                  <a:lnTo>
                    <a:pt x="3778" y="11775"/>
                  </a:lnTo>
                  <a:lnTo>
                    <a:pt x="4255" y="12105"/>
                  </a:lnTo>
                  <a:lnTo>
                    <a:pt x="5099" y="12765"/>
                  </a:lnTo>
                  <a:lnTo>
                    <a:pt x="5539" y="13095"/>
                  </a:lnTo>
                  <a:lnTo>
                    <a:pt x="5759" y="13242"/>
                  </a:lnTo>
                  <a:lnTo>
                    <a:pt x="5869" y="13279"/>
                  </a:lnTo>
                  <a:lnTo>
                    <a:pt x="6053" y="13279"/>
                  </a:lnTo>
                  <a:lnTo>
                    <a:pt x="6126" y="13242"/>
                  </a:lnTo>
                  <a:lnTo>
                    <a:pt x="6163" y="13169"/>
                  </a:lnTo>
                  <a:lnTo>
                    <a:pt x="6126" y="13059"/>
                  </a:lnTo>
                  <a:lnTo>
                    <a:pt x="6089" y="12985"/>
                  </a:lnTo>
                  <a:lnTo>
                    <a:pt x="6016" y="12875"/>
                  </a:lnTo>
                  <a:lnTo>
                    <a:pt x="5869" y="12729"/>
                  </a:lnTo>
                  <a:lnTo>
                    <a:pt x="5502" y="12472"/>
                  </a:lnTo>
                  <a:lnTo>
                    <a:pt x="4512" y="11738"/>
                  </a:lnTo>
                  <a:lnTo>
                    <a:pt x="4035" y="11408"/>
                  </a:lnTo>
                  <a:lnTo>
                    <a:pt x="3522" y="11078"/>
                  </a:lnTo>
                  <a:lnTo>
                    <a:pt x="3338" y="11005"/>
                  </a:lnTo>
                  <a:lnTo>
                    <a:pt x="3118" y="10895"/>
                  </a:lnTo>
                  <a:lnTo>
                    <a:pt x="2935" y="10858"/>
                  </a:lnTo>
                  <a:close/>
                  <a:moveTo>
                    <a:pt x="13756" y="12252"/>
                  </a:moveTo>
                  <a:lnTo>
                    <a:pt x="13719" y="12362"/>
                  </a:lnTo>
                  <a:lnTo>
                    <a:pt x="13719" y="12619"/>
                  </a:lnTo>
                  <a:lnTo>
                    <a:pt x="13719" y="12912"/>
                  </a:lnTo>
                  <a:lnTo>
                    <a:pt x="13756" y="12985"/>
                  </a:lnTo>
                  <a:lnTo>
                    <a:pt x="13793" y="13022"/>
                  </a:lnTo>
                  <a:lnTo>
                    <a:pt x="13719" y="13095"/>
                  </a:lnTo>
                  <a:lnTo>
                    <a:pt x="13389" y="13536"/>
                  </a:lnTo>
                  <a:lnTo>
                    <a:pt x="13426" y="13132"/>
                  </a:lnTo>
                  <a:lnTo>
                    <a:pt x="13462" y="12912"/>
                  </a:lnTo>
                  <a:lnTo>
                    <a:pt x="13462" y="12765"/>
                  </a:lnTo>
                  <a:lnTo>
                    <a:pt x="13426" y="12655"/>
                  </a:lnTo>
                  <a:lnTo>
                    <a:pt x="13756" y="12252"/>
                  </a:lnTo>
                  <a:close/>
                  <a:moveTo>
                    <a:pt x="4402" y="8694"/>
                  </a:moveTo>
                  <a:lnTo>
                    <a:pt x="4329" y="8730"/>
                  </a:lnTo>
                  <a:lnTo>
                    <a:pt x="4255" y="8804"/>
                  </a:lnTo>
                  <a:lnTo>
                    <a:pt x="4255" y="8877"/>
                  </a:lnTo>
                  <a:lnTo>
                    <a:pt x="4255" y="8987"/>
                  </a:lnTo>
                  <a:lnTo>
                    <a:pt x="4292" y="9060"/>
                  </a:lnTo>
                  <a:lnTo>
                    <a:pt x="4365" y="9134"/>
                  </a:lnTo>
                  <a:lnTo>
                    <a:pt x="4512" y="9207"/>
                  </a:lnTo>
                  <a:lnTo>
                    <a:pt x="4842" y="9354"/>
                  </a:lnTo>
                  <a:lnTo>
                    <a:pt x="5136" y="9501"/>
                  </a:lnTo>
                  <a:lnTo>
                    <a:pt x="5392" y="9647"/>
                  </a:lnTo>
                  <a:lnTo>
                    <a:pt x="5869" y="10014"/>
                  </a:lnTo>
                  <a:lnTo>
                    <a:pt x="6346" y="10418"/>
                  </a:lnTo>
                  <a:lnTo>
                    <a:pt x="6786" y="10858"/>
                  </a:lnTo>
                  <a:lnTo>
                    <a:pt x="8584" y="12398"/>
                  </a:lnTo>
                  <a:lnTo>
                    <a:pt x="9501" y="13169"/>
                  </a:lnTo>
                  <a:lnTo>
                    <a:pt x="9721" y="13315"/>
                  </a:lnTo>
                  <a:lnTo>
                    <a:pt x="9941" y="13462"/>
                  </a:lnTo>
                  <a:lnTo>
                    <a:pt x="10161" y="13572"/>
                  </a:lnTo>
                  <a:lnTo>
                    <a:pt x="10271" y="13609"/>
                  </a:lnTo>
                  <a:lnTo>
                    <a:pt x="10381" y="13609"/>
                  </a:lnTo>
                  <a:lnTo>
                    <a:pt x="10454" y="13572"/>
                  </a:lnTo>
                  <a:lnTo>
                    <a:pt x="10491" y="13536"/>
                  </a:lnTo>
                  <a:lnTo>
                    <a:pt x="10528" y="13462"/>
                  </a:lnTo>
                  <a:lnTo>
                    <a:pt x="10491" y="13389"/>
                  </a:lnTo>
                  <a:lnTo>
                    <a:pt x="10418" y="13242"/>
                  </a:lnTo>
                  <a:lnTo>
                    <a:pt x="10271" y="13132"/>
                  </a:lnTo>
                  <a:lnTo>
                    <a:pt x="9978" y="12949"/>
                  </a:lnTo>
                  <a:lnTo>
                    <a:pt x="9537" y="12619"/>
                  </a:lnTo>
                  <a:lnTo>
                    <a:pt x="9134" y="12288"/>
                  </a:lnTo>
                  <a:lnTo>
                    <a:pt x="7557" y="10931"/>
                  </a:lnTo>
                  <a:lnTo>
                    <a:pt x="6823" y="10271"/>
                  </a:lnTo>
                  <a:lnTo>
                    <a:pt x="6089" y="9647"/>
                  </a:lnTo>
                  <a:lnTo>
                    <a:pt x="5686" y="9354"/>
                  </a:lnTo>
                  <a:lnTo>
                    <a:pt x="5246" y="9097"/>
                  </a:lnTo>
                  <a:lnTo>
                    <a:pt x="4769" y="8950"/>
                  </a:lnTo>
                  <a:lnTo>
                    <a:pt x="4549" y="8840"/>
                  </a:lnTo>
                  <a:lnTo>
                    <a:pt x="4475" y="8767"/>
                  </a:lnTo>
                  <a:lnTo>
                    <a:pt x="4439" y="8694"/>
                  </a:lnTo>
                  <a:close/>
                  <a:moveTo>
                    <a:pt x="1541" y="13022"/>
                  </a:moveTo>
                  <a:lnTo>
                    <a:pt x="2091" y="13389"/>
                  </a:lnTo>
                  <a:lnTo>
                    <a:pt x="2091" y="13572"/>
                  </a:lnTo>
                  <a:lnTo>
                    <a:pt x="2126" y="13749"/>
                  </a:lnTo>
                  <a:lnTo>
                    <a:pt x="1504" y="13389"/>
                  </a:lnTo>
                  <a:lnTo>
                    <a:pt x="1578" y="13352"/>
                  </a:lnTo>
                  <a:lnTo>
                    <a:pt x="1614" y="13315"/>
                  </a:lnTo>
                  <a:lnTo>
                    <a:pt x="1614" y="13279"/>
                  </a:lnTo>
                  <a:lnTo>
                    <a:pt x="1614" y="13205"/>
                  </a:lnTo>
                  <a:lnTo>
                    <a:pt x="1541" y="13095"/>
                  </a:lnTo>
                  <a:lnTo>
                    <a:pt x="1541" y="13022"/>
                  </a:lnTo>
                  <a:close/>
                  <a:moveTo>
                    <a:pt x="13206" y="12949"/>
                  </a:moveTo>
                  <a:lnTo>
                    <a:pt x="13169" y="13022"/>
                  </a:lnTo>
                  <a:lnTo>
                    <a:pt x="13059" y="13756"/>
                  </a:lnTo>
                  <a:lnTo>
                    <a:pt x="13059" y="13829"/>
                  </a:lnTo>
                  <a:lnTo>
                    <a:pt x="13096" y="13866"/>
                  </a:lnTo>
                  <a:lnTo>
                    <a:pt x="12912" y="14086"/>
                  </a:lnTo>
                  <a:lnTo>
                    <a:pt x="12912" y="13719"/>
                  </a:lnTo>
                  <a:lnTo>
                    <a:pt x="12875" y="13352"/>
                  </a:lnTo>
                  <a:lnTo>
                    <a:pt x="13206" y="12949"/>
                  </a:lnTo>
                  <a:close/>
                  <a:moveTo>
                    <a:pt x="2458" y="13646"/>
                  </a:moveTo>
                  <a:lnTo>
                    <a:pt x="2641" y="13792"/>
                  </a:lnTo>
                  <a:lnTo>
                    <a:pt x="2788" y="13902"/>
                  </a:lnTo>
                  <a:lnTo>
                    <a:pt x="2788" y="14086"/>
                  </a:lnTo>
                  <a:lnTo>
                    <a:pt x="2825" y="14233"/>
                  </a:lnTo>
                  <a:lnTo>
                    <a:pt x="2605" y="14086"/>
                  </a:lnTo>
                  <a:lnTo>
                    <a:pt x="2385" y="13939"/>
                  </a:lnTo>
                  <a:lnTo>
                    <a:pt x="2495" y="13939"/>
                  </a:lnTo>
                  <a:lnTo>
                    <a:pt x="2568" y="13866"/>
                  </a:lnTo>
                  <a:lnTo>
                    <a:pt x="2568" y="13829"/>
                  </a:lnTo>
                  <a:lnTo>
                    <a:pt x="2568" y="13756"/>
                  </a:lnTo>
                  <a:lnTo>
                    <a:pt x="2458" y="13646"/>
                  </a:lnTo>
                  <a:close/>
                  <a:moveTo>
                    <a:pt x="3595" y="9794"/>
                  </a:moveTo>
                  <a:lnTo>
                    <a:pt x="3558" y="9831"/>
                  </a:lnTo>
                  <a:lnTo>
                    <a:pt x="3522" y="9867"/>
                  </a:lnTo>
                  <a:lnTo>
                    <a:pt x="3558" y="9977"/>
                  </a:lnTo>
                  <a:lnTo>
                    <a:pt x="3595" y="10088"/>
                  </a:lnTo>
                  <a:lnTo>
                    <a:pt x="3815" y="10234"/>
                  </a:lnTo>
                  <a:lnTo>
                    <a:pt x="4659" y="10821"/>
                  </a:lnTo>
                  <a:lnTo>
                    <a:pt x="5466" y="11518"/>
                  </a:lnTo>
                  <a:lnTo>
                    <a:pt x="6236" y="12178"/>
                  </a:lnTo>
                  <a:lnTo>
                    <a:pt x="7080" y="12839"/>
                  </a:lnTo>
                  <a:lnTo>
                    <a:pt x="7923" y="13462"/>
                  </a:lnTo>
                  <a:lnTo>
                    <a:pt x="8730" y="14049"/>
                  </a:lnTo>
                  <a:lnTo>
                    <a:pt x="9134" y="14343"/>
                  </a:lnTo>
                  <a:lnTo>
                    <a:pt x="9574" y="14563"/>
                  </a:lnTo>
                  <a:lnTo>
                    <a:pt x="9684" y="14563"/>
                  </a:lnTo>
                  <a:lnTo>
                    <a:pt x="9794" y="14526"/>
                  </a:lnTo>
                  <a:lnTo>
                    <a:pt x="9868" y="14453"/>
                  </a:lnTo>
                  <a:lnTo>
                    <a:pt x="9904" y="14416"/>
                  </a:lnTo>
                  <a:lnTo>
                    <a:pt x="9904" y="14379"/>
                  </a:lnTo>
                  <a:lnTo>
                    <a:pt x="9904" y="14306"/>
                  </a:lnTo>
                  <a:lnTo>
                    <a:pt x="9868" y="14269"/>
                  </a:lnTo>
                  <a:lnTo>
                    <a:pt x="9794" y="14196"/>
                  </a:lnTo>
                  <a:lnTo>
                    <a:pt x="9721" y="14159"/>
                  </a:lnTo>
                  <a:lnTo>
                    <a:pt x="9501" y="14012"/>
                  </a:lnTo>
                  <a:lnTo>
                    <a:pt x="9281" y="13866"/>
                  </a:lnTo>
                  <a:lnTo>
                    <a:pt x="8290" y="13205"/>
                  </a:lnTo>
                  <a:lnTo>
                    <a:pt x="7373" y="12508"/>
                  </a:lnTo>
                  <a:lnTo>
                    <a:pt x="6493" y="11812"/>
                  </a:lnTo>
                  <a:lnTo>
                    <a:pt x="5649" y="11115"/>
                  </a:lnTo>
                  <a:lnTo>
                    <a:pt x="4769" y="10418"/>
                  </a:lnTo>
                  <a:lnTo>
                    <a:pt x="4549" y="10234"/>
                  </a:lnTo>
                  <a:lnTo>
                    <a:pt x="4145" y="9977"/>
                  </a:lnTo>
                  <a:lnTo>
                    <a:pt x="3925" y="9867"/>
                  </a:lnTo>
                  <a:lnTo>
                    <a:pt x="3742" y="9794"/>
                  </a:lnTo>
                  <a:close/>
                  <a:moveTo>
                    <a:pt x="3155" y="14122"/>
                  </a:moveTo>
                  <a:lnTo>
                    <a:pt x="3778" y="14563"/>
                  </a:lnTo>
                  <a:lnTo>
                    <a:pt x="3742" y="14746"/>
                  </a:lnTo>
                  <a:lnTo>
                    <a:pt x="3742" y="14856"/>
                  </a:lnTo>
                  <a:lnTo>
                    <a:pt x="3338" y="14563"/>
                  </a:lnTo>
                  <a:lnTo>
                    <a:pt x="3338" y="14489"/>
                  </a:lnTo>
                  <a:lnTo>
                    <a:pt x="3302" y="14416"/>
                  </a:lnTo>
                  <a:lnTo>
                    <a:pt x="3192" y="14269"/>
                  </a:lnTo>
                  <a:lnTo>
                    <a:pt x="3155" y="14122"/>
                  </a:lnTo>
                  <a:close/>
                  <a:moveTo>
                    <a:pt x="12692" y="13536"/>
                  </a:moveTo>
                  <a:lnTo>
                    <a:pt x="12619" y="13976"/>
                  </a:lnTo>
                  <a:lnTo>
                    <a:pt x="12582" y="14416"/>
                  </a:lnTo>
                  <a:lnTo>
                    <a:pt x="12582" y="14489"/>
                  </a:lnTo>
                  <a:lnTo>
                    <a:pt x="12142" y="15040"/>
                  </a:lnTo>
                  <a:lnTo>
                    <a:pt x="12142" y="14893"/>
                  </a:lnTo>
                  <a:lnTo>
                    <a:pt x="12142" y="14563"/>
                  </a:lnTo>
                  <a:lnTo>
                    <a:pt x="12105" y="14269"/>
                  </a:lnTo>
                  <a:lnTo>
                    <a:pt x="12692" y="13536"/>
                  </a:lnTo>
                  <a:close/>
                  <a:moveTo>
                    <a:pt x="4035" y="14746"/>
                  </a:moveTo>
                  <a:lnTo>
                    <a:pt x="4402" y="15003"/>
                  </a:lnTo>
                  <a:lnTo>
                    <a:pt x="4402" y="15040"/>
                  </a:lnTo>
                  <a:lnTo>
                    <a:pt x="4402" y="15150"/>
                  </a:lnTo>
                  <a:lnTo>
                    <a:pt x="4439" y="15223"/>
                  </a:lnTo>
                  <a:lnTo>
                    <a:pt x="4549" y="15370"/>
                  </a:lnTo>
                  <a:lnTo>
                    <a:pt x="4659" y="15553"/>
                  </a:lnTo>
                  <a:lnTo>
                    <a:pt x="4255" y="15223"/>
                  </a:lnTo>
                  <a:lnTo>
                    <a:pt x="4255" y="15150"/>
                  </a:lnTo>
                  <a:lnTo>
                    <a:pt x="4219" y="15076"/>
                  </a:lnTo>
                  <a:lnTo>
                    <a:pt x="4109" y="14966"/>
                  </a:lnTo>
                  <a:lnTo>
                    <a:pt x="4035" y="14856"/>
                  </a:lnTo>
                  <a:lnTo>
                    <a:pt x="4035" y="14746"/>
                  </a:lnTo>
                  <a:close/>
                  <a:moveTo>
                    <a:pt x="11922" y="14489"/>
                  </a:moveTo>
                  <a:lnTo>
                    <a:pt x="11885" y="14856"/>
                  </a:lnTo>
                  <a:lnTo>
                    <a:pt x="11848" y="15113"/>
                  </a:lnTo>
                  <a:lnTo>
                    <a:pt x="11848" y="15260"/>
                  </a:lnTo>
                  <a:lnTo>
                    <a:pt x="11848" y="15370"/>
                  </a:lnTo>
                  <a:lnTo>
                    <a:pt x="11555" y="15700"/>
                  </a:lnTo>
                  <a:lnTo>
                    <a:pt x="11592" y="15480"/>
                  </a:lnTo>
                  <a:lnTo>
                    <a:pt x="11555" y="15223"/>
                  </a:lnTo>
                  <a:lnTo>
                    <a:pt x="11555" y="15150"/>
                  </a:lnTo>
                  <a:lnTo>
                    <a:pt x="11482" y="15113"/>
                  </a:lnTo>
                  <a:lnTo>
                    <a:pt x="11445" y="15113"/>
                  </a:lnTo>
                  <a:lnTo>
                    <a:pt x="11922" y="14489"/>
                  </a:lnTo>
                  <a:close/>
                  <a:moveTo>
                    <a:pt x="4769" y="15223"/>
                  </a:moveTo>
                  <a:lnTo>
                    <a:pt x="5026" y="15406"/>
                  </a:lnTo>
                  <a:lnTo>
                    <a:pt x="5576" y="15810"/>
                  </a:lnTo>
                  <a:lnTo>
                    <a:pt x="5576" y="15883"/>
                  </a:lnTo>
                  <a:lnTo>
                    <a:pt x="5576" y="16177"/>
                  </a:lnTo>
                  <a:lnTo>
                    <a:pt x="5576" y="16287"/>
                  </a:lnTo>
                  <a:lnTo>
                    <a:pt x="4916" y="15773"/>
                  </a:lnTo>
                  <a:lnTo>
                    <a:pt x="4952" y="15663"/>
                  </a:lnTo>
                  <a:lnTo>
                    <a:pt x="4952" y="15553"/>
                  </a:lnTo>
                  <a:lnTo>
                    <a:pt x="4916" y="15480"/>
                  </a:lnTo>
                  <a:lnTo>
                    <a:pt x="4879" y="15370"/>
                  </a:lnTo>
                  <a:lnTo>
                    <a:pt x="4769" y="15223"/>
                  </a:lnTo>
                  <a:close/>
                  <a:moveTo>
                    <a:pt x="5833" y="15993"/>
                  </a:moveTo>
                  <a:lnTo>
                    <a:pt x="6456" y="16507"/>
                  </a:lnTo>
                  <a:lnTo>
                    <a:pt x="6420" y="16580"/>
                  </a:lnTo>
                  <a:lnTo>
                    <a:pt x="6383" y="16690"/>
                  </a:lnTo>
                  <a:lnTo>
                    <a:pt x="6346" y="16874"/>
                  </a:lnTo>
                  <a:lnTo>
                    <a:pt x="5869" y="16507"/>
                  </a:lnTo>
                  <a:lnTo>
                    <a:pt x="5869" y="16323"/>
                  </a:lnTo>
                  <a:lnTo>
                    <a:pt x="5869" y="16140"/>
                  </a:lnTo>
                  <a:lnTo>
                    <a:pt x="5833" y="15993"/>
                  </a:lnTo>
                  <a:close/>
                  <a:moveTo>
                    <a:pt x="11298" y="15260"/>
                  </a:moveTo>
                  <a:lnTo>
                    <a:pt x="11298" y="15443"/>
                  </a:lnTo>
                  <a:lnTo>
                    <a:pt x="11225" y="15957"/>
                  </a:lnTo>
                  <a:lnTo>
                    <a:pt x="11225" y="16030"/>
                  </a:lnTo>
                  <a:lnTo>
                    <a:pt x="11261" y="16067"/>
                  </a:lnTo>
                  <a:lnTo>
                    <a:pt x="10088" y="17387"/>
                  </a:lnTo>
                  <a:lnTo>
                    <a:pt x="10088" y="17130"/>
                  </a:lnTo>
                  <a:lnTo>
                    <a:pt x="10088" y="16984"/>
                  </a:lnTo>
                  <a:lnTo>
                    <a:pt x="10308" y="16653"/>
                  </a:lnTo>
                  <a:lnTo>
                    <a:pt x="10821" y="15920"/>
                  </a:lnTo>
                  <a:lnTo>
                    <a:pt x="10785" y="16067"/>
                  </a:lnTo>
                  <a:lnTo>
                    <a:pt x="10711" y="16287"/>
                  </a:lnTo>
                  <a:lnTo>
                    <a:pt x="10711" y="16397"/>
                  </a:lnTo>
                  <a:lnTo>
                    <a:pt x="10711" y="16507"/>
                  </a:lnTo>
                  <a:lnTo>
                    <a:pt x="10748" y="16543"/>
                  </a:lnTo>
                  <a:lnTo>
                    <a:pt x="10785" y="16543"/>
                  </a:lnTo>
                  <a:lnTo>
                    <a:pt x="10895" y="16470"/>
                  </a:lnTo>
                  <a:lnTo>
                    <a:pt x="10968" y="16360"/>
                  </a:lnTo>
                  <a:lnTo>
                    <a:pt x="11005" y="16103"/>
                  </a:lnTo>
                  <a:lnTo>
                    <a:pt x="11005" y="15663"/>
                  </a:lnTo>
                  <a:lnTo>
                    <a:pt x="11225" y="15370"/>
                  </a:lnTo>
                  <a:lnTo>
                    <a:pt x="11298" y="15260"/>
                  </a:lnTo>
                  <a:close/>
                  <a:moveTo>
                    <a:pt x="6566" y="16580"/>
                  </a:moveTo>
                  <a:lnTo>
                    <a:pt x="7006" y="17020"/>
                  </a:lnTo>
                  <a:lnTo>
                    <a:pt x="7006" y="17240"/>
                  </a:lnTo>
                  <a:lnTo>
                    <a:pt x="7006" y="17460"/>
                  </a:lnTo>
                  <a:lnTo>
                    <a:pt x="6896" y="17350"/>
                  </a:lnTo>
                  <a:lnTo>
                    <a:pt x="6640" y="17130"/>
                  </a:lnTo>
                  <a:lnTo>
                    <a:pt x="6640" y="17020"/>
                  </a:lnTo>
                  <a:lnTo>
                    <a:pt x="6603" y="16800"/>
                  </a:lnTo>
                  <a:lnTo>
                    <a:pt x="6566" y="16580"/>
                  </a:lnTo>
                  <a:close/>
                  <a:moveTo>
                    <a:pt x="9464" y="404"/>
                  </a:moveTo>
                  <a:lnTo>
                    <a:pt x="9684" y="440"/>
                  </a:lnTo>
                  <a:lnTo>
                    <a:pt x="9868" y="477"/>
                  </a:lnTo>
                  <a:lnTo>
                    <a:pt x="10051" y="587"/>
                  </a:lnTo>
                  <a:lnTo>
                    <a:pt x="10418" y="844"/>
                  </a:lnTo>
                  <a:lnTo>
                    <a:pt x="10711" y="1064"/>
                  </a:lnTo>
                  <a:lnTo>
                    <a:pt x="12582" y="2421"/>
                  </a:lnTo>
                  <a:lnTo>
                    <a:pt x="14489" y="3815"/>
                  </a:lnTo>
                  <a:lnTo>
                    <a:pt x="15443" y="4512"/>
                  </a:lnTo>
                  <a:lnTo>
                    <a:pt x="15700" y="4732"/>
                  </a:lnTo>
                  <a:lnTo>
                    <a:pt x="15847" y="4805"/>
                  </a:lnTo>
                  <a:lnTo>
                    <a:pt x="15993" y="4879"/>
                  </a:lnTo>
                  <a:lnTo>
                    <a:pt x="15590" y="5356"/>
                  </a:lnTo>
                  <a:lnTo>
                    <a:pt x="15223" y="5869"/>
                  </a:lnTo>
                  <a:lnTo>
                    <a:pt x="15040" y="6089"/>
                  </a:lnTo>
                  <a:lnTo>
                    <a:pt x="14856" y="6383"/>
                  </a:lnTo>
                  <a:lnTo>
                    <a:pt x="14783" y="6529"/>
                  </a:lnTo>
                  <a:lnTo>
                    <a:pt x="14746" y="6639"/>
                  </a:lnTo>
                  <a:lnTo>
                    <a:pt x="14746" y="6786"/>
                  </a:lnTo>
                  <a:lnTo>
                    <a:pt x="14856" y="6896"/>
                  </a:lnTo>
                  <a:lnTo>
                    <a:pt x="14966" y="7006"/>
                  </a:lnTo>
                  <a:lnTo>
                    <a:pt x="15076" y="7080"/>
                  </a:lnTo>
                  <a:lnTo>
                    <a:pt x="15370" y="7190"/>
                  </a:lnTo>
                  <a:lnTo>
                    <a:pt x="15957" y="7300"/>
                  </a:lnTo>
                  <a:lnTo>
                    <a:pt x="16727" y="7446"/>
                  </a:lnTo>
                  <a:lnTo>
                    <a:pt x="17021" y="7520"/>
                  </a:lnTo>
                  <a:lnTo>
                    <a:pt x="16984" y="7593"/>
                  </a:lnTo>
                  <a:lnTo>
                    <a:pt x="16470" y="8143"/>
                  </a:lnTo>
                  <a:lnTo>
                    <a:pt x="15993" y="8730"/>
                  </a:lnTo>
                  <a:lnTo>
                    <a:pt x="15040" y="9904"/>
                  </a:lnTo>
                  <a:lnTo>
                    <a:pt x="12912" y="12508"/>
                  </a:lnTo>
                  <a:lnTo>
                    <a:pt x="11848" y="13792"/>
                  </a:lnTo>
                  <a:lnTo>
                    <a:pt x="10821" y="15113"/>
                  </a:lnTo>
                  <a:lnTo>
                    <a:pt x="10344" y="15736"/>
                  </a:lnTo>
                  <a:lnTo>
                    <a:pt x="9904" y="16397"/>
                  </a:lnTo>
                  <a:lnTo>
                    <a:pt x="9464" y="17057"/>
                  </a:lnTo>
                  <a:lnTo>
                    <a:pt x="9317" y="17277"/>
                  </a:lnTo>
                  <a:lnTo>
                    <a:pt x="9207" y="17497"/>
                  </a:lnTo>
                  <a:lnTo>
                    <a:pt x="8987" y="17387"/>
                  </a:lnTo>
                  <a:lnTo>
                    <a:pt x="8767" y="17350"/>
                  </a:lnTo>
                  <a:lnTo>
                    <a:pt x="8290" y="17204"/>
                  </a:lnTo>
                  <a:lnTo>
                    <a:pt x="7997" y="17094"/>
                  </a:lnTo>
                  <a:lnTo>
                    <a:pt x="7740" y="16910"/>
                  </a:lnTo>
                  <a:lnTo>
                    <a:pt x="7483" y="16727"/>
                  </a:lnTo>
                  <a:lnTo>
                    <a:pt x="7227" y="16507"/>
                  </a:lnTo>
                  <a:lnTo>
                    <a:pt x="6750" y="16067"/>
                  </a:lnTo>
                  <a:lnTo>
                    <a:pt x="6273" y="15663"/>
                  </a:lnTo>
                  <a:lnTo>
                    <a:pt x="5723" y="15296"/>
                  </a:lnTo>
                  <a:lnTo>
                    <a:pt x="5209" y="14929"/>
                  </a:lnTo>
                  <a:lnTo>
                    <a:pt x="3045" y="13462"/>
                  </a:lnTo>
                  <a:lnTo>
                    <a:pt x="1908" y="12619"/>
                  </a:lnTo>
                  <a:lnTo>
                    <a:pt x="1321" y="12215"/>
                  </a:lnTo>
                  <a:lnTo>
                    <a:pt x="697" y="11848"/>
                  </a:lnTo>
                  <a:lnTo>
                    <a:pt x="624" y="11812"/>
                  </a:lnTo>
                  <a:lnTo>
                    <a:pt x="1614" y="10381"/>
                  </a:lnTo>
                  <a:lnTo>
                    <a:pt x="2641" y="8950"/>
                  </a:lnTo>
                  <a:lnTo>
                    <a:pt x="3668" y="7556"/>
                  </a:lnTo>
                  <a:lnTo>
                    <a:pt x="4732" y="6163"/>
                  </a:lnTo>
                  <a:lnTo>
                    <a:pt x="6970" y="3338"/>
                  </a:lnTo>
                  <a:lnTo>
                    <a:pt x="8144" y="1944"/>
                  </a:lnTo>
                  <a:lnTo>
                    <a:pt x="8730" y="1284"/>
                  </a:lnTo>
                  <a:lnTo>
                    <a:pt x="9244" y="550"/>
                  </a:lnTo>
                  <a:lnTo>
                    <a:pt x="9281" y="477"/>
                  </a:lnTo>
                  <a:lnTo>
                    <a:pt x="9281" y="404"/>
                  </a:lnTo>
                  <a:close/>
                  <a:moveTo>
                    <a:pt x="7227" y="17204"/>
                  </a:moveTo>
                  <a:lnTo>
                    <a:pt x="7667" y="17460"/>
                  </a:lnTo>
                  <a:lnTo>
                    <a:pt x="8107" y="17681"/>
                  </a:lnTo>
                  <a:lnTo>
                    <a:pt x="8070" y="17937"/>
                  </a:lnTo>
                  <a:lnTo>
                    <a:pt x="8107" y="18194"/>
                  </a:lnTo>
                  <a:lnTo>
                    <a:pt x="7850" y="18084"/>
                  </a:lnTo>
                  <a:lnTo>
                    <a:pt x="7447" y="17791"/>
                  </a:lnTo>
                  <a:lnTo>
                    <a:pt x="7410" y="17644"/>
                  </a:lnTo>
                  <a:lnTo>
                    <a:pt x="7337" y="17497"/>
                  </a:lnTo>
                  <a:lnTo>
                    <a:pt x="7227" y="17204"/>
                  </a:lnTo>
                  <a:close/>
                  <a:moveTo>
                    <a:pt x="9831" y="17460"/>
                  </a:moveTo>
                  <a:lnTo>
                    <a:pt x="9868" y="17534"/>
                  </a:lnTo>
                  <a:lnTo>
                    <a:pt x="9904" y="17571"/>
                  </a:lnTo>
                  <a:lnTo>
                    <a:pt x="9464" y="18084"/>
                  </a:lnTo>
                  <a:lnTo>
                    <a:pt x="9207" y="18341"/>
                  </a:lnTo>
                  <a:lnTo>
                    <a:pt x="9171" y="18231"/>
                  </a:lnTo>
                  <a:lnTo>
                    <a:pt x="9134" y="18121"/>
                  </a:lnTo>
                  <a:lnTo>
                    <a:pt x="9134" y="17974"/>
                  </a:lnTo>
                  <a:lnTo>
                    <a:pt x="9317" y="17974"/>
                  </a:lnTo>
                  <a:lnTo>
                    <a:pt x="9317" y="17937"/>
                  </a:lnTo>
                  <a:lnTo>
                    <a:pt x="9391" y="17937"/>
                  </a:lnTo>
                  <a:lnTo>
                    <a:pt x="9464" y="17901"/>
                  </a:lnTo>
                  <a:lnTo>
                    <a:pt x="9574" y="17827"/>
                  </a:lnTo>
                  <a:lnTo>
                    <a:pt x="9647" y="17681"/>
                  </a:lnTo>
                  <a:lnTo>
                    <a:pt x="9794" y="17460"/>
                  </a:lnTo>
                  <a:close/>
                  <a:moveTo>
                    <a:pt x="9464" y="0"/>
                  </a:moveTo>
                  <a:lnTo>
                    <a:pt x="9281" y="37"/>
                  </a:lnTo>
                  <a:lnTo>
                    <a:pt x="9134" y="110"/>
                  </a:lnTo>
                  <a:lnTo>
                    <a:pt x="9024" y="147"/>
                  </a:lnTo>
                  <a:lnTo>
                    <a:pt x="8951" y="257"/>
                  </a:lnTo>
                  <a:lnTo>
                    <a:pt x="8914" y="294"/>
                  </a:lnTo>
                  <a:lnTo>
                    <a:pt x="8914" y="330"/>
                  </a:lnTo>
                  <a:lnTo>
                    <a:pt x="8327" y="954"/>
                  </a:lnTo>
                  <a:lnTo>
                    <a:pt x="7740" y="1614"/>
                  </a:lnTo>
                  <a:lnTo>
                    <a:pt x="6640" y="2971"/>
                  </a:lnTo>
                  <a:lnTo>
                    <a:pt x="5502" y="4365"/>
                  </a:lnTo>
                  <a:lnTo>
                    <a:pt x="4402" y="5759"/>
                  </a:lnTo>
                  <a:lnTo>
                    <a:pt x="2421" y="8400"/>
                  </a:lnTo>
                  <a:lnTo>
                    <a:pt x="477" y="11041"/>
                  </a:lnTo>
                  <a:lnTo>
                    <a:pt x="330" y="11261"/>
                  </a:lnTo>
                  <a:lnTo>
                    <a:pt x="37" y="11701"/>
                  </a:lnTo>
                  <a:lnTo>
                    <a:pt x="0" y="11775"/>
                  </a:lnTo>
                  <a:lnTo>
                    <a:pt x="0" y="11885"/>
                  </a:lnTo>
                  <a:lnTo>
                    <a:pt x="37" y="11958"/>
                  </a:lnTo>
                  <a:lnTo>
                    <a:pt x="74" y="12032"/>
                  </a:lnTo>
                  <a:lnTo>
                    <a:pt x="147" y="12068"/>
                  </a:lnTo>
                  <a:lnTo>
                    <a:pt x="220" y="12105"/>
                  </a:lnTo>
                  <a:lnTo>
                    <a:pt x="294" y="12105"/>
                  </a:lnTo>
                  <a:lnTo>
                    <a:pt x="404" y="12068"/>
                  </a:lnTo>
                  <a:lnTo>
                    <a:pt x="440" y="12142"/>
                  </a:lnTo>
                  <a:lnTo>
                    <a:pt x="697" y="12398"/>
                  </a:lnTo>
                  <a:lnTo>
                    <a:pt x="587" y="12508"/>
                  </a:lnTo>
                  <a:lnTo>
                    <a:pt x="514" y="12655"/>
                  </a:lnTo>
                  <a:lnTo>
                    <a:pt x="440" y="12802"/>
                  </a:lnTo>
                  <a:lnTo>
                    <a:pt x="404" y="12949"/>
                  </a:lnTo>
                  <a:lnTo>
                    <a:pt x="404" y="13022"/>
                  </a:lnTo>
                  <a:lnTo>
                    <a:pt x="440" y="13059"/>
                  </a:lnTo>
                  <a:lnTo>
                    <a:pt x="514" y="13095"/>
                  </a:lnTo>
                  <a:lnTo>
                    <a:pt x="550" y="13095"/>
                  </a:lnTo>
                  <a:lnTo>
                    <a:pt x="624" y="13205"/>
                  </a:lnTo>
                  <a:lnTo>
                    <a:pt x="697" y="13315"/>
                  </a:lnTo>
                  <a:lnTo>
                    <a:pt x="881" y="13462"/>
                  </a:lnTo>
                  <a:lnTo>
                    <a:pt x="1284" y="13719"/>
                  </a:lnTo>
                  <a:lnTo>
                    <a:pt x="2385" y="14416"/>
                  </a:lnTo>
                  <a:lnTo>
                    <a:pt x="3558" y="15223"/>
                  </a:lnTo>
                  <a:lnTo>
                    <a:pt x="4659" y="16103"/>
                  </a:lnTo>
                  <a:lnTo>
                    <a:pt x="6420" y="17534"/>
                  </a:lnTo>
                  <a:lnTo>
                    <a:pt x="6420" y="17571"/>
                  </a:lnTo>
                  <a:lnTo>
                    <a:pt x="6493" y="17644"/>
                  </a:lnTo>
                  <a:lnTo>
                    <a:pt x="6566" y="17644"/>
                  </a:lnTo>
                  <a:lnTo>
                    <a:pt x="6823" y="17864"/>
                  </a:lnTo>
                  <a:lnTo>
                    <a:pt x="7300" y="18231"/>
                  </a:lnTo>
                  <a:lnTo>
                    <a:pt x="7777" y="18561"/>
                  </a:lnTo>
                  <a:lnTo>
                    <a:pt x="8034" y="18671"/>
                  </a:lnTo>
                  <a:lnTo>
                    <a:pt x="8254" y="18781"/>
                  </a:lnTo>
                  <a:lnTo>
                    <a:pt x="8510" y="18854"/>
                  </a:lnTo>
                  <a:lnTo>
                    <a:pt x="8620" y="18854"/>
                  </a:lnTo>
                  <a:lnTo>
                    <a:pt x="8767" y="18818"/>
                  </a:lnTo>
                  <a:lnTo>
                    <a:pt x="8804" y="18744"/>
                  </a:lnTo>
                  <a:lnTo>
                    <a:pt x="8840" y="18708"/>
                  </a:lnTo>
                  <a:lnTo>
                    <a:pt x="8840" y="18634"/>
                  </a:lnTo>
                  <a:lnTo>
                    <a:pt x="8804" y="18561"/>
                  </a:lnTo>
                  <a:lnTo>
                    <a:pt x="8730" y="18488"/>
                  </a:lnTo>
                  <a:lnTo>
                    <a:pt x="8620" y="18414"/>
                  </a:lnTo>
                  <a:lnTo>
                    <a:pt x="8437" y="18341"/>
                  </a:lnTo>
                  <a:lnTo>
                    <a:pt x="8400" y="18341"/>
                  </a:lnTo>
                  <a:lnTo>
                    <a:pt x="8400" y="18157"/>
                  </a:lnTo>
                  <a:lnTo>
                    <a:pt x="8400" y="17974"/>
                  </a:lnTo>
                  <a:lnTo>
                    <a:pt x="8364" y="17791"/>
                  </a:lnTo>
                  <a:lnTo>
                    <a:pt x="8620" y="17864"/>
                  </a:lnTo>
                  <a:lnTo>
                    <a:pt x="8951" y="17937"/>
                  </a:lnTo>
                  <a:lnTo>
                    <a:pt x="8877" y="18121"/>
                  </a:lnTo>
                  <a:lnTo>
                    <a:pt x="8877" y="18267"/>
                  </a:lnTo>
                  <a:lnTo>
                    <a:pt x="8914" y="18451"/>
                  </a:lnTo>
                  <a:lnTo>
                    <a:pt x="8987" y="18598"/>
                  </a:lnTo>
                  <a:lnTo>
                    <a:pt x="8877" y="18781"/>
                  </a:lnTo>
                  <a:lnTo>
                    <a:pt x="8877" y="18854"/>
                  </a:lnTo>
                  <a:lnTo>
                    <a:pt x="8914" y="18964"/>
                  </a:lnTo>
                  <a:lnTo>
                    <a:pt x="9024" y="19001"/>
                  </a:lnTo>
                  <a:lnTo>
                    <a:pt x="9097" y="18964"/>
                  </a:lnTo>
                  <a:lnTo>
                    <a:pt x="9281" y="18854"/>
                  </a:lnTo>
                  <a:lnTo>
                    <a:pt x="9427" y="18708"/>
                  </a:lnTo>
                  <a:lnTo>
                    <a:pt x="9721" y="18414"/>
                  </a:lnTo>
                  <a:lnTo>
                    <a:pt x="10344" y="17717"/>
                  </a:lnTo>
                  <a:lnTo>
                    <a:pt x="11555" y="16397"/>
                  </a:lnTo>
                  <a:lnTo>
                    <a:pt x="12802" y="14929"/>
                  </a:lnTo>
                  <a:lnTo>
                    <a:pt x="14013" y="13462"/>
                  </a:lnTo>
                  <a:lnTo>
                    <a:pt x="15150" y="11958"/>
                  </a:lnTo>
                  <a:lnTo>
                    <a:pt x="16214" y="10454"/>
                  </a:lnTo>
                  <a:lnTo>
                    <a:pt x="17314" y="8950"/>
                  </a:lnTo>
                  <a:lnTo>
                    <a:pt x="17791" y="8253"/>
                  </a:lnTo>
                  <a:lnTo>
                    <a:pt x="18011" y="7887"/>
                  </a:lnTo>
                  <a:lnTo>
                    <a:pt x="18231" y="7483"/>
                  </a:lnTo>
                  <a:lnTo>
                    <a:pt x="18304" y="7483"/>
                  </a:lnTo>
                  <a:lnTo>
                    <a:pt x="18341" y="7446"/>
                  </a:lnTo>
                  <a:lnTo>
                    <a:pt x="18378" y="7373"/>
                  </a:lnTo>
                  <a:lnTo>
                    <a:pt x="18378" y="7300"/>
                  </a:lnTo>
                  <a:lnTo>
                    <a:pt x="18268" y="7080"/>
                  </a:lnTo>
                  <a:lnTo>
                    <a:pt x="18158" y="6860"/>
                  </a:lnTo>
                  <a:lnTo>
                    <a:pt x="17828" y="6493"/>
                  </a:lnTo>
                  <a:lnTo>
                    <a:pt x="17644" y="6346"/>
                  </a:lnTo>
                  <a:lnTo>
                    <a:pt x="17424" y="6199"/>
                  </a:lnTo>
                  <a:lnTo>
                    <a:pt x="17277" y="6126"/>
                  </a:lnTo>
                  <a:lnTo>
                    <a:pt x="17131" y="6089"/>
                  </a:lnTo>
                  <a:lnTo>
                    <a:pt x="16910" y="5576"/>
                  </a:lnTo>
                  <a:lnTo>
                    <a:pt x="16837" y="5319"/>
                  </a:lnTo>
                  <a:lnTo>
                    <a:pt x="16800" y="5062"/>
                  </a:lnTo>
                  <a:lnTo>
                    <a:pt x="16800" y="4915"/>
                  </a:lnTo>
                  <a:lnTo>
                    <a:pt x="16727" y="4769"/>
                  </a:lnTo>
                  <a:lnTo>
                    <a:pt x="16654" y="4695"/>
                  </a:lnTo>
                  <a:lnTo>
                    <a:pt x="16470" y="4695"/>
                  </a:lnTo>
                  <a:lnTo>
                    <a:pt x="16397" y="4732"/>
                  </a:lnTo>
                  <a:lnTo>
                    <a:pt x="16360" y="4769"/>
                  </a:lnTo>
                  <a:lnTo>
                    <a:pt x="16397" y="4842"/>
                  </a:lnTo>
                  <a:lnTo>
                    <a:pt x="16434" y="4879"/>
                  </a:lnTo>
                  <a:lnTo>
                    <a:pt x="16434" y="4915"/>
                  </a:lnTo>
                  <a:lnTo>
                    <a:pt x="16434" y="5099"/>
                  </a:lnTo>
                  <a:lnTo>
                    <a:pt x="16434" y="5356"/>
                  </a:lnTo>
                  <a:lnTo>
                    <a:pt x="16470" y="5539"/>
                  </a:lnTo>
                  <a:lnTo>
                    <a:pt x="16544" y="5759"/>
                  </a:lnTo>
                  <a:lnTo>
                    <a:pt x="16690" y="6126"/>
                  </a:lnTo>
                  <a:lnTo>
                    <a:pt x="16984" y="7006"/>
                  </a:lnTo>
                  <a:lnTo>
                    <a:pt x="17021" y="7080"/>
                  </a:lnTo>
                  <a:lnTo>
                    <a:pt x="16544" y="6970"/>
                  </a:lnTo>
                  <a:lnTo>
                    <a:pt x="15920" y="6860"/>
                  </a:lnTo>
                  <a:lnTo>
                    <a:pt x="15296" y="6713"/>
                  </a:lnTo>
                  <a:lnTo>
                    <a:pt x="15186" y="6639"/>
                  </a:lnTo>
                  <a:lnTo>
                    <a:pt x="15223" y="6603"/>
                  </a:lnTo>
                  <a:lnTo>
                    <a:pt x="15333" y="6419"/>
                  </a:lnTo>
                  <a:lnTo>
                    <a:pt x="15700" y="5906"/>
                  </a:lnTo>
                  <a:lnTo>
                    <a:pt x="16030" y="5392"/>
                  </a:lnTo>
                  <a:lnTo>
                    <a:pt x="16287" y="4915"/>
                  </a:lnTo>
                  <a:lnTo>
                    <a:pt x="16360" y="4842"/>
                  </a:lnTo>
                  <a:lnTo>
                    <a:pt x="16360" y="4732"/>
                  </a:lnTo>
                  <a:lnTo>
                    <a:pt x="16324" y="4622"/>
                  </a:lnTo>
                  <a:lnTo>
                    <a:pt x="16250" y="4512"/>
                  </a:lnTo>
                  <a:lnTo>
                    <a:pt x="16067" y="4329"/>
                  </a:lnTo>
                  <a:lnTo>
                    <a:pt x="15590" y="4035"/>
                  </a:lnTo>
                  <a:lnTo>
                    <a:pt x="14526" y="3265"/>
                  </a:lnTo>
                  <a:lnTo>
                    <a:pt x="12435" y="1724"/>
                  </a:lnTo>
                  <a:lnTo>
                    <a:pt x="11445" y="1027"/>
                  </a:lnTo>
                  <a:lnTo>
                    <a:pt x="10454" y="330"/>
                  </a:lnTo>
                  <a:lnTo>
                    <a:pt x="10124" y="147"/>
                  </a:lnTo>
                  <a:lnTo>
                    <a:pt x="9794" y="37"/>
                  </a:lnTo>
                  <a:lnTo>
                    <a:pt x="961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6"/>
            <p:cNvSpPr/>
            <p:nvPr/>
          </p:nvSpPr>
          <p:spPr>
            <a:xfrm>
              <a:off x="6855475" y="1544725"/>
              <a:ext cx="444800" cy="353100"/>
            </a:xfrm>
            <a:custGeom>
              <a:avLst/>
              <a:gdLst/>
              <a:ahLst/>
              <a:cxnLst/>
              <a:rect l="l" t="t" r="r" b="b"/>
              <a:pathLst>
                <a:path w="17792" h="14124" extrusionOk="0">
                  <a:moveTo>
                    <a:pt x="10565" y="2275"/>
                  </a:moveTo>
                  <a:lnTo>
                    <a:pt x="10785" y="2312"/>
                  </a:lnTo>
                  <a:lnTo>
                    <a:pt x="11189" y="2422"/>
                  </a:lnTo>
                  <a:lnTo>
                    <a:pt x="11555" y="2605"/>
                  </a:lnTo>
                  <a:lnTo>
                    <a:pt x="11445" y="2605"/>
                  </a:lnTo>
                  <a:lnTo>
                    <a:pt x="10638" y="2899"/>
                  </a:lnTo>
                  <a:lnTo>
                    <a:pt x="9868" y="3192"/>
                  </a:lnTo>
                  <a:lnTo>
                    <a:pt x="9245" y="3449"/>
                  </a:lnTo>
                  <a:lnTo>
                    <a:pt x="8584" y="3706"/>
                  </a:lnTo>
                  <a:lnTo>
                    <a:pt x="7961" y="4036"/>
                  </a:lnTo>
                  <a:lnTo>
                    <a:pt x="7667" y="4219"/>
                  </a:lnTo>
                  <a:lnTo>
                    <a:pt x="7410" y="4439"/>
                  </a:lnTo>
                  <a:lnTo>
                    <a:pt x="7631" y="4073"/>
                  </a:lnTo>
                  <a:lnTo>
                    <a:pt x="7887" y="3743"/>
                  </a:lnTo>
                  <a:lnTo>
                    <a:pt x="8144" y="3412"/>
                  </a:lnTo>
                  <a:lnTo>
                    <a:pt x="8438" y="3156"/>
                  </a:lnTo>
                  <a:lnTo>
                    <a:pt x="8768" y="2899"/>
                  </a:lnTo>
                  <a:lnTo>
                    <a:pt x="9098" y="2679"/>
                  </a:lnTo>
                  <a:lnTo>
                    <a:pt x="9501" y="2495"/>
                  </a:lnTo>
                  <a:lnTo>
                    <a:pt x="9905" y="2349"/>
                  </a:lnTo>
                  <a:lnTo>
                    <a:pt x="10125" y="2312"/>
                  </a:lnTo>
                  <a:lnTo>
                    <a:pt x="10345" y="2275"/>
                  </a:lnTo>
                  <a:close/>
                  <a:moveTo>
                    <a:pt x="1285" y="2129"/>
                  </a:moveTo>
                  <a:lnTo>
                    <a:pt x="1248" y="2165"/>
                  </a:lnTo>
                  <a:lnTo>
                    <a:pt x="1101" y="2275"/>
                  </a:lnTo>
                  <a:lnTo>
                    <a:pt x="991" y="2422"/>
                  </a:lnTo>
                  <a:lnTo>
                    <a:pt x="808" y="2715"/>
                  </a:lnTo>
                  <a:lnTo>
                    <a:pt x="588" y="2605"/>
                  </a:lnTo>
                  <a:lnTo>
                    <a:pt x="441" y="2422"/>
                  </a:lnTo>
                  <a:lnTo>
                    <a:pt x="258" y="2239"/>
                  </a:lnTo>
                  <a:lnTo>
                    <a:pt x="184" y="2202"/>
                  </a:lnTo>
                  <a:lnTo>
                    <a:pt x="111" y="2202"/>
                  </a:lnTo>
                  <a:lnTo>
                    <a:pt x="37" y="2239"/>
                  </a:lnTo>
                  <a:lnTo>
                    <a:pt x="1" y="2312"/>
                  </a:lnTo>
                  <a:lnTo>
                    <a:pt x="1" y="2495"/>
                  </a:lnTo>
                  <a:lnTo>
                    <a:pt x="74" y="2642"/>
                  </a:lnTo>
                  <a:lnTo>
                    <a:pt x="147" y="2789"/>
                  </a:lnTo>
                  <a:lnTo>
                    <a:pt x="258" y="2936"/>
                  </a:lnTo>
                  <a:lnTo>
                    <a:pt x="404" y="3046"/>
                  </a:lnTo>
                  <a:lnTo>
                    <a:pt x="588" y="3119"/>
                  </a:lnTo>
                  <a:lnTo>
                    <a:pt x="294" y="3706"/>
                  </a:lnTo>
                  <a:lnTo>
                    <a:pt x="74" y="4293"/>
                  </a:lnTo>
                  <a:lnTo>
                    <a:pt x="74" y="4403"/>
                  </a:lnTo>
                  <a:lnTo>
                    <a:pt x="74" y="4476"/>
                  </a:lnTo>
                  <a:lnTo>
                    <a:pt x="147" y="4549"/>
                  </a:lnTo>
                  <a:lnTo>
                    <a:pt x="221" y="4586"/>
                  </a:lnTo>
                  <a:lnTo>
                    <a:pt x="294" y="4623"/>
                  </a:lnTo>
                  <a:lnTo>
                    <a:pt x="368" y="4586"/>
                  </a:lnTo>
                  <a:lnTo>
                    <a:pt x="441" y="4549"/>
                  </a:lnTo>
                  <a:lnTo>
                    <a:pt x="514" y="4476"/>
                  </a:lnTo>
                  <a:lnTo>
                    <a:pt x="991" y="3339"/>
                  </a:lnTo>
                  <a:lnTo>
                    <a:pt x="1248" y="2789"/>
                  </a:lnTo>
                  <a:lnTo>
                    <a:pt x="1321" y="2495"/>
                  </a:lnTo>
                  <a:lnTo>
                    <a:pt x="1395" y="2202"/>
                  </a:lnTo>
                  <a:lnTo>
                    <a:pt x="1358" y="2165"/>
                  </a:lnTo>
                  <a:lnTo>
                    <a:pt x="1321" y="2129"/>
                  </a:lnTo>
                  <a:close/>
                  <a:moveTo>
                    <a:pt x="11702" y="2715"/>
                  </a:moveTo>
                  <a:lnTo>
                    <a:pt x="11959" y="2936"/>
                  </a:lnTo>
                  <a:lnTo>
                    <a:pt x="12142" y="3156"/>
                  </a:lnTo>
                  <a:lnTo>
                    <a:pt x="12216" y="3266"/>
                  </a:lnTo>
                  <a:lnTo>
                    <a:pt x="11812" y="3412"/>
                  </a:lnTo>
                  <a:lnTo>
                    <a:pt x="11445" y="3559"/>
                  </a:lnTo>
                  <a:lnTo>
                    <a:pt x="9758" y="4183"/>
                  </a:lnTo>
                  <a:lnTo>
                    <a:pt x="8254" y="4770"/>
                  </a:lnTo>
                  <a:lnTo>
                    <a:pt x="7484" y="5100"/>
                  </a:lnTo>
                  <a:lnTo>
                    <a:pt x="7117" y="5283"/>
                  </a:lnTo>
                  <a:lnTo>
                    <a:pt x="6787" y="5503"/>
                  </a:lnTo>
                  <a:lnTo>
                    <a:pt x="7337" y="4549"/>
                  </a:lnTo>
                  <a:lnTo>
                    <a:pt x="7374" y="4549"/>
                  </a:lnTo>
                  <a:lnTo>
                    <a:pt x="8364" y="4073"/>
                  </a:lnTo>
                  <a:lnTo>
                    <a:pt x="9355" y="3632"/>
                  </a:lnTo>
                  <a:lnTo>
                    <a:pt x="11409" y="2862"/>
                  </a:lnTo>
                  <a:lnTo>
                    <a:pt x="11445" y="2936"/>
                  </a:lnTo>
                  <a:lnTo>
                    <a:pt x="11519" y="2972"/>
                  </a:lnTo>
                  <a:lnTo>
                    <a:pt x="11592" y="3009"/>
                  </a:lnTo>
                  <a:lnTo>
                    <a:pt x="11666" y="2972"/>
                  </a:lnTo>
                  <a:lnTo>
                    <a:pt x="11739" y="2899"/>
                  </a:lnTo>
                  <a:lnTo>
                    <a:pt x="11739" y="2789"/>
                  </a:lnTo>
                  <a:lnTo>
                    <a:pt x="11702" y="2715"/>
                  </a:lnTo>
                  <a:close/>
                  <a:moveTo>
                    <a:pt x="12326" y="3522"/>
                  </a:moveTo>
                  <a:lnTo>
                    <a:pt x="12399" y="3596"/>
                  </a:lnTo>
                  <a:lnTo>
                    <a:pt x="12436" y="3596"/>
                  </a:lnTo>
                  <a:lnTo>
                    <a:pt x="12583" y="3926"/>
                  </a:lnTo>
                  <a:lnTo>
                    <a:pt x="12546" y="3926"/>
                  </a:lnTo>
                  <a:lnTo>
                    <a:pt x="12473" y="3963"/>
                  </a:lnTo>
                  <a:lnTo>
                    <a:pt x="12289" y="4109"/>
                  </a:lnTo>
                  <a:lnTo>
                    <a:pt x="12106" y="4219"/>
                  </a:lnTo>
                  <a:lnTo>
                    <a:pt x="11702" y="4403"/>
                  </a:lnTo>
                  <a:lnTo>
                    <a:pt x="11262" y="4586"/>
                  </a:lnTo>
                  <a:lnTo>
                    <a:pt x="10822" y="4733"/>
                  </a:lnTo>
                  <a:lnTo>
                    <a:pt x="9941" y="5026"/>
                  </a:lnTo>
                  <a:lnTo>
                    <a:pt x="9061" y="5393"/>
                  </a:lnTo>
                  <a:lnTo>
                    <a:pt x="8217" y="5723"/>
                  </a:lnTo>
                  <a:lnTo>
                    <a:pt x="7374" y="6127"/>
                  </a:lnTo>
                  <a:lnTo>
                    <a:pt x="6750" y="6384"/>
                  </a:lnTo>
                  <a:lnTo>
                    <a:pt x="6420" y="6567"/>
                  </a:lnTo>
                  <a:lnTo>
                    <a:pt x="6090" y="6750"/>
                  </a:lnTo>
                  <a:lnTo>
                    <a:pt x="6310" y="6384"/>
                  </a:lnTo>
                  <a:lnTo>
                    <a:pt x="6677" y="5650"/>
                  </a:lnTo>
                  <a:lnTo>
                    <a:pt x="7410" y="5467"/>
                  </a:lnTo>
                  <a:lnTo>
                    <a:pt x="8107" y="5173"/>
                  </a:lnTo>
                  <a:lnTo>
                    <a:pt x="9465" y="4623"/>
                  </a:lnTo>
                  <a:lnTo>
                    <a:pt x="10932" y="4073"/>
                  </a:lnTo>
                  <a:lnTo>
                    <a:pt x="11629" y="3816"/>
                  </a:lnTo>
                  <a:lnTo>
                    <a:pt x="12326" y="3522"/>
                  </a:lnTo>
                  <a:close/>
                  <a:moveTo>
                    <a:pt x="5100" y="8401"/>
                  </a:moveTo>
                  <a:lnTo>
                    <a:pt x="4989" y="8438"/>
                  </a:lnTo>
                  <a:lnTo>
                    <a:pt x="4953" y="8474"/>
                  </a:lnTo>
                  <a:lnTo>
                    <a:pt x="4953" y="8511"/>
                  </a:lnTo>
                  <a:lnTo>
                    <a:pt x="4916" y="8768"/>
                  </a:lnTo>
                  <a:lnTo>
                    <a:pt x="4879" y="8988"/>
                  </a:lnTo>
                  <a:lnTo>
                    <a:pt x="4879" y="9245"/>
                  </a:lnTo>
                  <a:lnTo>
                    <a:pt x="4916" y="9355"/>
                  </a:lnTo>
                  <a:lnTo>
                    <a:pt x="4989" y="9465"/>
                  </a:lnTo>
                  <a:lnTo>
                    <a:pt x="5026" y="9501"/>
                  </a:lnTo>
                  <a:lnTo>
                    <a:pt x="5173" y="9501"/>
                  </a:lnTo>
                  <a:lnTo>
                    <a:pt x="5210" y="9465"/>
                  </a:lnTo>
                  <a:lnTo>
                    <a:pt x="5283" y="9391"/>
                  </a:lnTo>
                  <a:lnTo>
                    <a:pt x="5320" y="9281"/>
                  </a:lnTo>
                  <a:lnTo>
                    <a:pt x="5320" y="9061"/>
                  </a:lnTo>
                  <a:lnTo>
                    <a:pt x="5320" y="8768"/>
                  </a:lnTo>
                  <a:lnTo>
                    <a:pt x="5283" y="8511"/>
                  </a:lnTo>
                  <a:lnTo>
                    <a:pt x="5246" y="8474"/>
                  </a:lnTo>
                  <a:lnTo>
                    <a:pt x="5210" y="8438"/>
                  </a:lnTo>
                  <a:lnTo>
                    <a:pt x="5100" y="8401"/>
                  </a:lnTo>
                  <a:close/>
                  <a:moveTo>
                    <a:pt x="5210" y="9685"/>
                  </a:moveTo>
                  <a:lnTo>
                    <a:pt x="5136" y="9722"/>
                  </a:lnTo>
                  <a:lnTo>
                    <a:pt x="5063" y="9758"/>
                  </a:lnTo>
                  <a:lnTo>
                    <a:pt x="5026" y="9795"/>
                  </a:lnTo>
                  <a:lnTo>
                    <a:pt x="4989" y="9905"/>
                  </a:lnTo>
                  <a:lnTo>
                    <a:pt x="4989" y="9978"/>
                  </a:lnTo>
                  <a:lnTo>
                    <a:pt x="4916" y="10308"/>
                  </a:lnTo>
                  <a:lnTo>
                    <a:pt x="4916" y="10639"/>
                  </a:lnTo>
                  <a:lnTo>
                    <a:pt x="4953" y="10749"/>
                  </a:lnTo>
                  <a:lnTo>
                    <a:pt x="4989" y="10785"/>
                  </a:lnTo>
                  <a:lnTo>
                    <a:pt x="5063" y="10822"/>
                  </a:lnTo>
                  <a:lnTo>
                    <a:pt x="5173" y="10822"/>
                  </a:lnTo>
                  <a:lnTo>
                    <a:pt x="5246" y="10785"/>
                  </a:lnTo>
                  <a:lnTo>
                    <a:pt x="5283" y="10749"/>
                  </a:lnTo>
                  <a:lnTo>
                    <a:pt x="5283" y="10639"/>
                  </a:lnTo>
                  <a:lnTo>
                    <a:pt x="5283" y="10272"/>
                  </a:lnTo>
                  <a:lnTo>
                    <a:pt x="5356" y="9905"/>
                  </a:lnTo>
                  <a:lnTo>
                    <a:pt x="5356" y="9832"/>
                  </a:lnTo>
                  <a:lnTo>
                    <a:pt x="5320" y="9758"/>
                  </a:lnTo>
                  <a:lnTo>
                    <a:pt x="5283" y="9722"/>
                  </a:lnTo>
                  <a:lnTo>
                    <a:pt x="5210" y="9685"/>
                  </a:lnTo>
                  <a:close/>
                  <a:moveTo>
                    <a:pt x="14600" y="9501"/>
                  </a:moveTo>
                  <a:lnTo>
                    <a:pt x="14563" y="9575"/>
                  </a:lnTo>
                  <a:lnTo>
                    <a:pt x="14490" y="9868"/>
                  </a:lnTo>
                  <a:lnTo>
                    <a:pt x="14417" y="10125"/>
                  </a:lnTo>
                  <a:lnTo>
                    <a:pt x="14380" y="10712"/>
                  </a:lnTo>
                  <a:lnTo>
                    <a:pt x="14417" y="10785"/>
                  </a:lnTo>
                  <a:lnTo>
                    <a:pt x="14453" y="10859"/>
                  </a:lnTo>
                  <a:lnTo>
                    <a:pt x="14527" y="10895"/>
                  </a:lnTo>
                  <a:lnTo>
                    <a:pt x="14600" y="10932"/>
                  </a:lnTo>
                  <a:lnTo>
                    <a:pt x="14673" y="10932"/>
                  </a:lnTo>
                  <a:lnTo>
                    <a:pt x="14747" y="10895"/>
                  </a:lnTo>
                  <a:lnTo>
                    <a:pt x="14783" y="10859"/>
                  </a:lnTo>
                  <a:lnTo>
                    <a:pt x="14820" y="10785"/>
                  </a:lnTo>
                  <a:lnTo>
                    <a:pt x="14820" y="10639"/>
                  </a:lnTo>
                  <a:lnTo>
                    <a:pt x="14820" y="10088"/>
                  </a:lnTo>
                  <a:lnTo>
                    <a:pt x="14820" y="9832"/>
                  </a:lnTo>
                  <a:lnTo>
                    <a:pt x="14747" y="9575"/>
                  </a:lnTo>
                  <a:lnTo>
                    <a:pt x="14710" y="9501"/>
                  </a:lnTo>
                  <a:close/>
                  <a:moveTo>
                    <a:pt x="12729" y="4183"/>
                  </a:moveTo>
                  <a:lnTo>
                    <a:pt x="12986" y="4880"/>
                  </a:lnTo>
                  <a:lnTo>
                    <a:pt x="12766" y="4990"/>
                  </a:lnTo>
                  <a:lnTo>
                    <a:pt x="12509" y="5100"/>
                  </a:lnTo>
                  <a:lnTo>
                    <a:pt x="12032" y="5320"/>
                  </a:lnTo>
                  <a:lnTo>
                    <a:pt x="10969" y="5833"/>
                  </a:lnTo>
                  <a:lnTo>
                    <a:pt x="9978" y="6310"/>
                  </a:lnTo>
                  <a:lnTo>
                    <a:pt x="8988" y="6714"/>
                  </a:lnTo>
                  <a:lnTo>
                    <a:pt x="8071" y="7007"/>
                  </a:lnTo>
                  <a:lnTo>
                    <a:pt x="7117" y="7301"/>
                  </a:lnTo>
                  <a:lnTo>
                    <a:pt x="6677" y="7484"/>
                  </a:lnTo>
                  <a:lnTo>
                    <a:pt x="6237" y="7704"/>
                  </a:lnTo>
                  <a:lnTo>
                    <a:pt x="5796" y="7924"/>
                  </a:lnTo>
                  <a:lnTo>
                    <a:pt x="5430" y="8218"/>
                  </a:lnTo>
                  <a:lnTo>
                    <a:pt x="5393" y="8254"/>
                  </a:lnTo>
                  <a:lnTo>
                    <a:pt x="5393" y="8291"/>
                  </a:lnTo>
                  <a:lnTo>
                    <a:pt x="5430" y="8328"/>
                  </a:lnTo>
                  <a:lnTo>
                    <a:pt x="5466" y="8328"/>
                  </a:lnTo>
                  <a:lnTo>
                    <a:pt x="6420" y="7961"/>
                  </a:lnTo>
                  <a:lnTo>
                    <a:pt x="7337" y="7594"/>
                  </a:lnTo>
                  <a:lnTo>
                    <a:pt x="8364" y="7264"/>
                  </a:lnTo>
                  <a:lnTo>
                    <a:pt x="9391" y="6897"/>
                  </a:lnTo>
                  <a:lnTo>
                    <a:pt x="10345" y="6530"/>
                  </a:lnTo>
                  <a:lnTo>
                    <a:pt x="11262" y="6090"/>
                  </a:lnTo>
                  <a:lnTo>
                    <a:pt x="12326" y="5577"/>
                  </a:lnTo>
                  <a:lnTo>
                    <a:pt x="12729" y="5393"/>
                  </a:lnTo>
                  <a:lnTo>
                    <a:pt x="12913" y="5283"/>
                  </a:lnTo>
                  <a:lnTo>
                    <a:pt x="13133" y="5210"/>
                  </a:lnTo>
                  <a:lnTo>
                    <a:pt x="13169" y="5356"/>
                  </a:lnTo>
                  <a:lnTo>
                    <a:pt x="13426" y="5870"/>
                  </a:lnTo>
                  <a:lnTo>
                    <a:pt x="13390" y="5870"/>
                  </a:lnTo>
                  <a:lnTo>
                    <a:pt x="13353" y="5797"/>
                  </a:lnTo>
                  <a:lnTo>
                    <a:pt x="13280" y="5760"/>
                  </a:lnTo>
                  <a:lnTo>
                    <a:pt x="13206" y="5723"/>
                  </a:lnTo>
                  <a:lnTo>
                    <a:pt x="13133" y="5760"/>
                  </a:lnTo>
                  <a:lnTo>
                    <a:pt x="12216" y="6237"/>
                  </a:lnTo>
                  <a:lnTo>
                    <a:pt x="11299" y="6677"/>
                  </a:lnTo>
                  <a:lnTo>
                    <a:pt x="10345" y="7081"/>
                  </a:lnTo>
                  <a:lnTo>
                    <a:pt x="9428" y="7484"/>
                  </a:lnTo>
                  <a:lnTo>
                    <a:pt x="8474" y="7851"/>
                  </a:lnTo>
                  <a:lnTo>
                    <a:pt x="7520" y="8181"/>
                  </a:lnTo>
                  <a:lnTo>
                    <a:pt x="6640" y="8474"/>
                  </a:lnTo>
                  <a:lnTo>
                    <a:pt x="6163" y="8658"/>
                  </a:lnTo>
                  <a:lnTo>
                    <a:pt x="5980" y="8768"/>
                  </a:lnTo>
                  <a:lnTo>
                    <a:pt x="5760" y="8878"/>
                  </a:lnTo>
                  <a:lnTo>
                    <a:pt x="5760" y="8915"/>
                  </a:lnTo>
                  <a:lnTo>
                    <a:pt x="5760" y="8951"/>
                  </a:lnTo>
                  <a:lnTo>
                    <a:pt x="6273" y="8951"/>
                  </a:lnTo>
                  <a:lnTo>
                    <a:pt x="6713" y="8805"/>
                  </a:lnTo>
                  <a:lnTo>
                    <a:pt x="7631" y="8511"/>
                  </a:lnTo>
                  <a:lnTo>
                    <a:pt x="8621" y="8144"/>
                  </a:lnTo>
                  <a:lnTo>
                    <a:pt x="9611" y="7777"/>
                  </a:lnTo>
                  <a:lnTo>
                    <a:pt x="10528" y="7411"/>
                  </a:lnTo>
                  <a:lnTo>
                    <a:pt x="11409" y="7007"/>
                  </a:lnTo>
                  <a:lnTo>
                    <a:pt x="12289" y="6604"/>
                  </a:lnTo>
                  <a:lnTo>
                    <a:pt x="13133" y="6163"/>
                  </a:lnTo>
                  <a:lnTo>
                    <a:pt x="13206" y="6200"/>
                  </a:lnTo>
                  <a:lnTo>
                    <a:pt x="13316" y="6200"/>
                  </a:lnTo>
                  <a:lnTo>
                    <a:pt x="13390" y="6163"/>
                  </a:lnTo>
                  <a:lnTo>
                    <a:pt x="13463" y="6090"/>
                  </a:lnTo>
                  <a:lnTo>
                    <a:pt x="13500" y="6053"/>
                  </a:lnTo>
                  <a:lnTo>
                    <a:pt x="13866" y="6714"/>
                  </a:lnTo>
                  <a:lnTo>
                    <a:pt x="13646" y="6787"/>
                  </a:lnTo>
                  <a:lnTo>
                    <a:pt x="13463" y="6860"/>
                  </a:lnTo>
                  <a:lnTo>
                    <a:pt x="12913" y="7081"/>
                  </a:lnTo>
                  <a:lnTo>
                    <a:pt x="12399" y="7337"/>
                  </a:lnTo>
                  <a:lnTo>
                    <a:pt x="11225" y="7961"/>
                  </a:lnTo>
                  <a:lnTo>
                    <a:pt x="10675" y="8254"/>
                  </a:lnTo>
                  <a:lnTo>
                    <a:pt x="10052" y="8548"/>
                  </a:lnTo>
                  <a:lnTo>
                    <a:pt x="9428" y="8768"/>
                  </a:lnTo>
                  <a:lnTo>
                    <a:pt x="8804" y="8951"/>
                  </a:lnTo>
                  <a:lnTo>
                    <a:pt x="7520" y="9318"/>
                  </a:lnTo>
                  <a:lnTo>
                    <a:pt x="6200" y="9722"/>
                  </a:lnTo>
                  <a:lnTo>
                    <a:pt x="5796" y="9868"/>
                  </a:lnTo>
                  <a:lnTo>
                    <a:pt x="5650" y="10015"/>
                  </a:lnTo>
                  <a:lnTo>
                    <a:pt x="5576" y="10052"/>
                  </a:lnTo>
                  <a:lnTo>
                    <a:pt x="5576" y="10015"/>
                  </a:lnTo>
                  <a:lnTo>
                    <a:pt x="5540" y="9978"/>
                  </a:lnTo>
                  <a:lnTo>
                    <a:pt x="5540" y="10015"/>
                  </a:lnTo>
                  <a:lnTo>
                    <a:pt x="5503" y="10088"/>
                  </a:lnTo>
                  <a:lnTo>
                    <a:pt x="5503" y="10198"/>
                  </a:lnTo>
                  <a:lnTo>
                    <a:pt x="5540" y="10235"/>
                  </a:lnTo>
                  <a:lnTo>
                    <a:pt x="5576" y="10235"/>
                  </a:lnTo>
                  <a:lnTo>
                    <a:pt x="5796" y="10125"/>
                  </a:lnTo>
                  <a:lnTo>
                    <a:pt x="6017" y="10052"/>
                  </a:lnTo>
                  <a:lnTo>
                    <a:pt x="6530" y="9942"/>
                  </a:lnTo>
                  <a:lnTo>
                    <a:pt x="7704" y="9575"/>
                  </a:lnTo>
                  <a:lnTo>
                    <a:pt x="8878" y="9281"/>
                  </a:lnTo>
                  <a:lnTo>
                    <a:pt x="9465" y="9098"/>
                  </a:lnTo>
                  <a:lnTo>
                    <a:pt x="10015" y="8878"/>
                  </a:lnTo>
                  <a:lnTo>
                    <a:pt x="10528" y="8695"/>
                  </a:lnTo>
                  <a:lnTo>
                    <a:pt x="11005" y="8438"/>
                  </a:lnTo>
                  <a:lnTo>
                    <a:pt x="11959" y="7924"/>
                  </a:lnTo>
                  <a:lnTo>
                    <a:pt x="12473" y="7667"/>
                  </a:lnTo>
                  <a:lnTo>
                    <a:pt x="12986" y="7411"/>
                  </a:lnTo>
                  <a:lnTo>
                    <a:pt x="13573" y="7191"/>
                  </a:lnTo>
                  <a:lnTo>
                    <a:pt x="13756" y="7117"/>
                  </a:lnTo>
                  <a:lnTo>
                    <a:pt x="14013" y="7044"/>
                  </a:lnTo>
                  <a:lnTo>
                    <a:pt x="14050" y="7081"/>
                  </a:lnTo>
                  <a:lnTo>
                    <a:pt x="14160" y="7081"/>
                  </a:lnTo>
                  <a:lnTo>
                    <a:pt x="14197" y="7191"/>
                  </a:lnTo>
                  <a:lnTo>
                    <a:pt x="13830" y="7374"/>
                  </a:lnTo>
                  <a:lnTo>
                    <a:pt x="13500" y="7594"/>
                  </a:lnTo>
                  <a:lnTo>
                    <a:pt x="12436" y="8218"/>
                  </a:lnTo>
                  <a:lnTo>
                    <a:pt x="11335" y="8768"/>
                  </a:lnTo>
                  <a:lnTo>
                    <a:pt x="10198" y="9245"/>
                  </a:lnTo>
                  <a:lnTo>
                    <a:pt x="9061" y="9685"/>
                  </a:lnTo>
                  <a:lnTo>
                    <a:pt x="7887" y="10088"/>
                  </a:lnTo>
                  <a:lnTo>
                    <a:pt x="6750" y="10455"/>
                  </a:lnTo>
                  <a:lnTo>
                    <a:pt x="6200" y="10639"/>
                  </a:lnTo>
                  <a:lnTo>
                    <a:pt x="5906" y="10749"/>
                  </a:lnTo>
                  <a:lnTo>
                    <a:pt x="5650" y="10895"/>
                  </a:lnTo>
                  <a:lnTo>
                    <a:pt x="5613" y="10932"/>
                  </a:lnTo>
                  <a:lnTo>
                    <a:pt x="5613" y="10969"/>
                  </a:lnTo>
                  <a:lnTo>
                    <a:pt x="5613" y="11005"/>
                  </a:lnTo>
                  <a:lnTo>
                    <a:pt x="5686" y="11042"/>
                  </a:lnTo>
                  <a:lnTo>
                    <a:pt x="5943" y="11005"/>
                  </a:lnTo>
                  <a:lnTo>
                    <a:pt x="6200" y="10969"/>
                  </a:lnTo>
                  <a:lnTo>
                    <a:pt x="6713" y="10822"/>
                  </a:lnTo>
                  <a:lnTo>
                    <a:pt x="7337" y="10602"/>
                  </a:lnTo>
                  <a:lnTo>
                    <a:pt x="7961" y="10419"/>
                  </a:lnTo>
                  <a:lnTo>
                    <a:pt x="9208" y="10015"/>
                  </a:lnTo>
                  <a:lnTo>
                    <a:pt x="10418" y="9538"/>
                  </a:lnTo>
                  <a:lnTo>
                    <a:pt x="11445" y="9061"/>
                  </a:lnTo>
                  <a:lnTo>
                    <a:pt x="12473" y="8584"/>
                  </a:lnTo>
                  <a:lnTo>
                    <a:pt x="13573" y="7961"/>
                  </a:lnTo>
                  <a:lnTo>
                    <a:pt x="14013" y="7741"/>
                  </a:lnTo>
                  <a:lnTo>
                    <a:pt x="14233" y="7594"/>
                  </a:lnTo>
                  <a:lnTo>
                    <a:pt x="14417" y="7447"/>
                  </a:lnTo>
                  <a:lnTo>
                    <a:pt x="14527" y="7594"/>
                  </a:lnTo>
                  <a:lnTo>
                    <a:pt x="14527" y="7631"/>
                  </a:lnTo>
                  <a:lnTo>
                    <a:pt x="14417" y="7961"/>
                  </a:lnTo>
                  <a:lnTo>
                    <a:pt x="14417" y="8328"/>
                  </a:lnTo>
                  <a:lnTo>
                    <a:pt x="14343" y="8254"/>
                  </a:lnTo>
                  <a:lnTo>
                    <a:pt x="14233" y="8254"/>
                  </a:lnTo>
                  <a:lnTo>
                    <a:pt x="13830" y="8438"/>
                  </a:lnTo>
                  <a:lnTo>
                    <a:pt x="13426" y="8658"/>
                  </a:lnTo>
                  <a:lnTo>
                    <a:pt x="12693" y="9135"/>
                  </a:lnTo>
                  <a:lnTo>
                    <a:pt x="12252" y="9428"/>
                  </a:lnTo>
                  <a:lnTo>
                    <a:pt x="11776" y="9685"/>
                  </a:lnTo>
                  <a:lnTo>
                    <a:pt x="11299" y="9942"/>
                  </a:lnTo>
                  <a:lnTo>
                    <a:pt x="10822" y="10125"/>
                  </a:lnTo>
                  <a:lnTo>
                    <a:pt x="8658" y="10822"/>
                  </a:lnTo>
                  <a:lnTo>
                    <a:pt x="7741" y="11115"/>
                  </a:lnTo>
                  <a:lnTo>
                    <a:pt x="7300" y="11262"/>
                  </a:lnTo>
                  <a:lnTo>
                    <a:pt x="6860" y="11446"/>
                  </a:lnTo>
                  <a:lnTo>
                    <a:pt x="5283" y="11409"/>
                  </a:lnTo>
                  <a:lnTo>
                    <a:pt x="5246" y="11189"/>
                  </a:lnTo>
                  <a:lnTo>
                    <a:pt x="5173" y="11115"/>
                  </a:lnTo>
                  <a:lnTo>
                    <a:pt x="5026" y="11115"/>
                  </a:lnTo>
                  <a:lnTo>
                    <a:pt x="4989" y="11189"/>
                  </a:lnTo>
                  <a:lnTo>
                    <a:pt x="4953" y="11409"/>
                  </a:lnTo>
                  <a:lnTo>
                    <a:pt x="4182" y="11336"/>
                  </a:lnTo>
                  <a:lnTo>
                    <a:pt x="3816" y="11336"/>
                  </a:lnTo>
                  <a:lnTo>
                    <a:pt x="3412" y="11372"/>
                  </a:lnTo>
                  <a:lnTo>
                    <a:pt x="3119" y="11409"/>
                  </a:lnTo>
                  <a:lnTo>
                    <a:pt x="2862" y="11556"/>
                  </a:lnTo>
                  <a:lnTo>
                    <a:pt x="2825" y="11005"/>
                  </a:lnTo>
                  <a:lnTo>
                    <a:pt x="2715" y="9428"/>
                  </a:lnTo>
                  <a:lnTo>
                    <a:pt x="2715" y="9171"/>
                  </a:lnTo>
                  <a:lnTo>
                    <a:pt x="2972" y="9171"/>
                  </a:lnTo>
                  <a:lnTo>
                    <a:pt x="3265" y="9135"/>
                  </a:lnTo>
                  <a:lnTo>
                    <a:pt x="3522" y="9061"/>
                  </a:lnTo>
                  <a:lnTo>
                    <a:pt x="3779" y="8988"/>
                  </a:lnTo>
                  <a:lnTo>
                    <a:pt x="4036" y="8841"/>
                  </a:lnTo>
                  <a:lnTo>
                    <a:pt x="4293" y="8695"/>
                  </a:lnTo>
                  <a:lnTo>
                    <a:pt x="4733" y="8401"/>
                  </a:lnTo>
                  <a:lnTo>
                    <a:pt x="5063" y="8108"/>
                  </a:lnTo>
                  <a:lnTo>
                    <a:pt x="5356" y="7777"/>
                  </a:lnTo>
                  <a:lnTo>
                    <a:pt x="5613" y="7447"/>
                  </a:lnTo>
                  <a:lnTo>
                    <a:pt x="5870" y="7117"/>
                  </a:lnTo>
                  <a:lnTo>
                    <a:pt x="6273" y="7007"/>
                  </a:lnTo>
                  <a:lnTo>
                    <a:pt x="6640" y="6824"/>
                  </a:lnTo>
                  <a:lnTo>
                    <a:pt x="7410" y="6420"/>
                  </a:lnTo>
                  <a:lnTo>
                    <a:pt x="8401" y="5980"/>
                  </a:lnTo>
                  <a:lnTo>
                    <a:pt x="9355" y="5577"/>
                  </a:lnTo>
                  <a:lnTo>
                    <a:pt x="10308" y="5246"/>
                  </a:lnTo>
                  <a:lnTo>
                    <a:pt x="11262" y="4880"/>
                  </a:lnTo>
                  <a:lnTo>
                    <a:pt x="12032" y="4623"/>
                  </a:lnTo>
                  <a:lnTo>
                    <a:pt x="12436" y="4403"/>
                  </a:lnTo>
                  <a:lnTo>
                    <a:pt x="12619" y="4219"/>
                  </a:lnTo>
                  <a:lnTo>
                    <a:pt x="12729" y="4183"/>
                  </a:lnTo>
                  <a:close/>
                  <a:moveTo>
                    <a:pt x="2385" y="1"/>
                  </a:moveTo>
                  <a:lnTo>
                    <a:pt x="2238" y="38"/>
                  </a:lnTo>
                  <a:lnTo>
                    <a:pt x="2202" y="74"/>
                  </a:lnTo>
                  <a:lnTo>
                    <a:pt x="2165" y="111"/>
                  </a:lnTo>
                  <a:lnTo>
                    <a:pt x="2055" y="368"/>
                  </a:lnTo>
                  <a:lnTo>
                    <a:pt x="1982" y="515"/>
                  </a:lnTo>
                  <a:lnTo>
                    <a:pt x="1578" y="1432"/>
                  </a:lnTo>
                  <a:lnTo>
                    <a:pt x="1541" y="1542"/>
                  </a:lnTo>
                  <a:lnTo>
                    <a:pt x="1578" y="1615"/>
                  </a:lnTo>
                  <a:lnTo>
                    <a:pt x="1615" y="1688"/>
                  </a:lnTo>
                  <a:lnTo>
                    <a:pt x="1688" y="1762"/>
                  </a:lnTo>
                  <a:lnTo>
                    <a:pt x="1761" y="1798"/>
                  </a:lnTo>
                  <a:lnTo>
                    <a:pt x="1835" y="1798"/>
                  </a:lnTo>
                  <a:lnTo>
                    <a:pt x="1908" y="1762"/>
                  </a:lnTo>
                  <a:lnTo>
                    <a:pt x="1982" y="1652"/>
                  </a:lnTo>
                  <a:lnTo>
                    <a:pt x="2128" y="1358"/>
                  </a:lnTo>
                  <a:lnTo>
                    <a:pt x="2092" y="2165"/>
                  </a:lnTo>
                  <a:lnTo>
                    <a:pt x="2092" y="2972"/>
                  </a:lnTo>
                  <a:lnTo>
                    <a:pt x="2055" y="4073"/>
                  </a:lnTo>
                  <a:lnTo>
                    <a:pt x="1982" y="4109"/>
                  </a:lnTo>
                  <a:lnTo>
                    <a:pt x="1835" y="4073"/>
                  </a:lnTo>
                  <a:lnTo>
                    <a:pt x="1725" y="3999"/>
                  </a:lnTo>
                  <a:lnTo>
                    <a:pt x="1615" y="3999"/>
                  </a:lnTo>
                  <a:lnTo>
                    <a:pt x="1541" y="4036"/>
                  </a:lnTo>
                  <a:lnTo>
                    <a:pt x="1505" y="4109"/>
                  </a:lnTo>
                  <a:lnTo>
                    <a:pt x="1541" y="4219"/>
                  </a:lnTo>
                  <a:lnTo>
                    <a:pt x="1651" y="4293"/>
                  </a:lnTo>
                  <a:lnTo>
                    <a:pt x="1761" y="4366"/>
                  </a:lnTo>
                  <a:lnTo>
                    <a:pt x="1908" y="4403"/>
                  </a:lnTo>
                  <a:lnTo>
                    <a:pt x="2055" y="4439"/>
                  </a:lnTo>
                  <a:lnTo>
                    <a:pt x="2055" y="5540"/>
                  </a:lnTo>
                  <a:lnTo>
                    <a:pt x="1908" y="5577"/>
                  </a:lnTo>
                  <a:lnTo>
                    <a:pt x="1651" y="5613"/>
                  </a:lnTo>
                  <a:lnTo>
                    <a:pt x="1615" y="5687"/>
                  </a:lnTo>
                  <a:lnTo>
                    <a:pt x="1541" y="5723"/>
                  </a:lnTo>
                  <a:lnTo>
                    <a:pt x="1541" y="5760"/>
                  </a:lnTo>
                  <a:lnTo>
                    <a:pt x="1505" y="5797"/>
                  </a:lnTo>
                  <a:lnTo>
                    <a:pt x="1541" y="5833"/>
                  </a:lnTo>
                  <a:lnTo>
                    <a:pt x="1578" y="5833"/>
                  </a:lnTo>
                  <a:lnTo>
                    <a:pt x="1651" y="5907"/>
                  </a:lnTo>
                  <a:lnTo>
                    <a:pt x="2055" y="5907"/>
                  </a:lnTo>
                  <a:lnTo>
                    <a:pt x="2092" y="6200"/>
                  </a:lnTo>
                  <a:lnTo>
                    <a:pt x="2092" y="7154"/>
                  </a:lnTo>
                  <a:lnTo>
                    <a:pt x="1835" y="7227"/>
                  </a:lnTo>
                  <a:lnTo>
                    <a:pt x="1541" y="7374"/>
                  </a:lnTo>
                  <a:lnTo>
                    <a:pt x="1505" y="7411"/>
                  </a:lnTo>
                  <a:lnTo>
                    <a:pt x="1505" y="7447"/>
                  </a:lnTo>
                  <a:lnTo>
                    <a:pt x="1541" y="7484"/>
                  </a:lnTo>
                  <a:lnTo>
                    <a:pt x="1578" y="7521"/>
                  </a:lnTo>
                  <a:lnTo>
                    <a:pt x="2092" y="7521"/>
                  </a:lnTo>
                  <a:lnTo>
                    <a:pt x="2165" y="8951"/>
                  </a:lnTo>
                  <a:lnTo>
                    <a:pt x="2165" y="8988"/>
                  </a:lnTo>
                  <a:lnTo>
                    <a:pt x="1982" y="8951"/>
                  </a:lnTo>
                  <a:lnTo>
                    <a:pt x="1578" y="8951"/>
                  </a:lnTo>
                  <a:lnTo>
                    <a:pt x="1505" y="8988"/>
                  </a:lnTo>
                  <a:lnTo>
                    <a:pt x="1468" y="9061"/>
                  </a:lnTo>
                  <a:lnTo>
                    <a:pt x="1468" y="9135"/>
                  </a:lnTo>
                  <a:lnTo>
                    <a:pt x="1541" y="9208"/>
                  </a:lnTo>
                  <a:lnTo>
                    <a:pt x="1688" y="9245"/>
                  </a:lnTo>
                  <a:lnTo>
                    <a:pt x="1835" y="9318"/>
                  </a:lnTo>
                  <a:lnTo>
                    <a:pt x="2202" y="9391"/>
                  </a:lnTo>
                  <a:lnTo>
                    <a:pt x="2238" y="10419"/>
                  </a:lnTo>
                  <a:lnTo>
                    <a:pt x="2018" y="10419"/>
                  </a:lnTo>
                  <a:lnTo>
                    <a:pt x="1798" y="10455"/>
                  </a:lnTo>
                  <a:lnTo>
                    <a:pt x="1725" y="10529"/>
                  </a:lnTo>
                  <a:lnTo>
                    <a:pt x="1651" y="10602"/>
                  </a:lnTo>
                  <a:lnTo>
                    <a:pt x="1578" y="10675"/>
                  </a:lnTo>
                  <a:lnTo>
                    <a:pt x="1615" y="10749"/>
                  </a:lnTo>
                  <a:lnTo>
                    <a:pt x="1688" y="10822"/>
                  </a:lnTo>
                  <a:lnTo>
                    <a:pt x="2128" y="10822"/>
                  </a:lnTo>
                  <a:lnTo>
                    <a:pt x="2275" y="10859"/>
                  </a:lnTo>
                  <a:lnTo>
                    <a:pt x="2275" y="10895"/>
                  </a:lnTo>
                  <a:lnTo>
                    <a:pt x="2312" y="11702"/>
                  </a:lnTo>
                  <a:lnTo>
                    <a:pt x="2348" y="11959"/>
                  </a:lnTo>
                  <a:lnTo>
                    <a:pt x="2385" y="12106"/>
                  </a:lnTo>
                  <a:lnTo>
                    <a:pt x="2495" y="12216"/>
                  </a:lnTo>
                  <a:lnTo>
                    <a:pt x="2568" y="12253"/>
                  </a:lnTo>
                  <a:lnTo>
                    <a:pt x="2679" y="12253"/>
                  </a:lnTo>
                  <a:lnTo>
                    <a:pt x="2752" y="12216"/>
                  </a:lnTo>
                  <a:lnTo>
                    <a:pt x="2789" y="12143"/>
                  </a:lnTo>
                  <a:lnTo>
                    <a:pt x="2825" y="12106"/>
                  </a:lnTo>
                  <a:lnTo>
                    <a:pt x="3009" y="11959"/>
                  </a:lnTo>
                  <a:lnTo>
                    <a:pt x="3265" y="11886"/>
                  </a:lnTo>
                  <a:lnTo>
                    <a:pt x="3486" y="11849"/>
                  </a:lnTo>
                  <a:lnTo>
                    <a:pt x="3742" y="11849"/>
                  </a:lnTo>
                  <a:lnTo>
                    <a:pt x="3742" y="12033"/>
                  </a:lnTo>
                  <a:lnTo>
                    <a:pt x="3742" y="12216"/>
                  </a:lnTo>
                  <a:lnTo>
                    <a:pt x="3816" y="12363"/>
                  </a:lnTo>
                  <a:lnTo>
                    <a:pt x="3889" y="12509"/>
                  </a:lnTo>
                  <a:lnTo>
                    <a:pt x="3962" y="12583"/>
                  </a:lnTo>
                  <a:lnTo>
                    <a:pt x="4036" y="12546"/>
                  </a:lnTo>
                  <a:lnTo>
                    <a:pt x="4109" y="12509"/>
                  </a:lnTo>
                  <a:lnTo>
                    <a:pt x="4146" y="12436"/>
                  </a:lnTo>
                  <a:lnTo>
                    <a:pt x="4072" y="12216"/>
                  </a:lnTo>
                  <a:lnTo>
                    <a:pt x="4036" y="12069"/>
                  </a:lnTo>
                  <a:lnTo>
                    <a:pt x="4036" y="11886"/>
                  </a:lnTo>
                  <a:lnTo>
                    <a:pt x="5063" y="11922"/>
                  </a:lnTo>
                  <a:lnTo>
                    <a:pt x="5063" y="12143"/>
                  </a:lnTo>
                  <a:lnTo>
                    <a:pt x="5100" y="12619"/>
                  </a:lnTo>
                  <a:lnTo>
                    <a:pt x="5136" y="12693"/>
                  </a:lnTo>
                  <a:lnTo>
                    <a:pt x="5173" y="12766"/>
                  </a:lnTo>
                  <a:lnTo>
                    <a:pt x="5320" y="12766"/>
                  </a:lnTo>
                  <a:lnTo>
                    <a:pt x="5466" y="12729"/>
                  </a:lnTo>
                  <a:lnTo>
                    <a:pt x="5503" y="12619"/>
                  </a:lnTo>
                  <a:lnTo>
                    <a:pt x="5540" y="12473"/>
                  </a:lnTo>
                  <a:lnTo>
                    <a:pt x="5466" y="12363"/>
                  </a:lnTo>
                  <a:lnTo>
                    <a:pt x="5393" y="12326"/>
                  </a:lnTo>
                  <a:lnTo>
                    <a:pt x="5356" y="12106"/>
                  </a:lnTo>
                  <a:lnTo>
                    <a:pt x="5283" y="11922"/>
                  </a:lnTo>
                  <a:lnTo>
                    <a:pt x="5906" y="11959"/>
                  </a:lnTo>
                  <a:lnTo>
                    <a:pt x="6493" y="11959"/>
                  </a:lnTo>
                  <a:lnTo>
                    <a:pt x="6493" y="11996"/>
                  </a:lnTo>
                  <a:lnTo>
                    <a:pt x="6457" y="12179"/>
                  </a:lnTo>
                  <a:lnTo>
                    <a:pt x="6420" y="12399"/>
                  </a:lnTo>
                  <a:lnTo>
                    <a:pt x="6457" y="12583"/>
                  </a:lnTo>
                  <a:lnTo>
                    <a:pt x="6567" y="12766"/>
                  </a:lnTo>
                  <a:lnTo>
                    <a:pt x="6603" y="12840"/>
                  </a:lnTo>
                  <a:lnTo>
                    <a:pt x="6677" y="12876"/>
                  </a:lnTo>
                  <a:lnTo>
                    <a:pt x="6750" y="12876"/>
                  </a:lnTo>
                  <a:lnTo>
                    <a:pt x="6824" y="12840"/>
                  </a:lnTo>
                  <a:lnTo>
                    <a:pt x="6897" y="12766"/>
                  </a:lnTo>
                  <a:lnTo>
                    <a:pt x="6897" y="12729"/>
                  </a:lnTo>
                  <a:lnTo>
                    <a:pt x="6897" y="12656"/>
                  </a:lnTo>
                  <a:lnTo>
                    <a:pt x="6824" y="12619"/>
                  </a:lnTo>
                  <a:lnTo>
                    <a:pt x="6787" y="12583"/>
                  </a:lnTo>
                  <a:lnTo>
                    <a:pt x="6713" y="12399"/>
                  </a:lnTo>
                  <a:lnTo>
                    <a:pt x="6677" y="12216"/>
                  </a:lnTo>
                  <a:lnTo>
                    <a:pt x="6640" y="11996"/>
                  </a:lnTo>
                  <a:lnTo>
                    <a:pt x="6640" y="11959"/>
                  </a:lnTo>
                  <a:lnTo>
                    <a:pt x="7924" y="11996"/>
                  </a:lnTo>
                  <a:lnTo>
                    <a:pt x="7851" y="12033"/>
                  </a:lnTo>
                  <a:lnTo>
                    <a:pt x="7814" y="12106"/>
                  </a:lnTo>
                  <a:lnTo>
                    <a:pt x="7777" y="12253"/>
                  </a:lnTo>
                  <a:lnTo>
                    <a:pt x="7777" y="12399"/>
                  </a:lnTo>
                  <a:lnTo>
                    <a:pt x="7777" y="12509"/>
                  </a:lnTo>
                  <a:lnTo>
                    <a:pt x="7814" y="12619"/>
                  </a:lnTo>
                  <a:lnTo>
                    <a:pt x="7887" y="12729"/>
                  </a:lnTo>
                  <a:lnTo>
                    <a:pt x="7961" y="12766"/>
                  </a:lnTo>
                  <a:lnTo>
                    <a:pt x="8034" y="12729"/>
                  </a:lnTo>
                  <a:lnTo>
                    <a:pt x="8107" y="12693"/>
                  </a:lnTo>
                  <a:lnTo>
                    <a:pt x="8144" y="12619"/>
                  </a:lnTo>
                  <a:lnTo>
                    <a:pt x="8107" y="12473"/>
                  </a:lnTo>
                  <a:lnTo>
                    <a:pt x="8071" y="12289"/>
                  </a:lnTo>
                  <a:lnTo>
                    <a:pt x="8071" y="12179"/>
                  </a:lnTo>
                  <a:lnTo>
                    <a:pt x="8034" y="12106"/>
                  </a:lnTo>
                  <a:lnTo>
                    <a:pt x="8034" y="12033"/>
                  </a:lnTo>
                  <a:lnTo>
                    <a:pt x="8034" y="11996"/>
                  </a:lnTo>
                  <a:lnTo>
                    <a:pt x="9391" y="11996"/>
                  </a:lnTo>
                  <a:lnTo>
                    <a:pt x="9318" y="12216"/>
                  </a:lnTo>
                  <a:lnTo>
                    <a:pt x="9318" y="12473"/>
                  </a:lnTo>
                  <a:lnTo>
                    <a:pt x="9355" y="12546"/>
                  </a:lnTo>
                  <a:lnTo>
                    <a:pt x="9428" y="12583"/>
                  </a:lnTo>
                  <a:lnTo>
                    <a:pt x="9611" y="12583"/>
                  </a:lnTo>
                  <a:lnTo>
                    <a:pt x="9685" y="12546"/>
                  </a:lnTo>
                  <a:lnTo>
                    <a:pt x="9721" y="12473"/>
                  </a:lnTo>
                  <a:lnTo>
                    <a:pt x="9721" y="12436"/>
                  </a:lnTo>
                  <a:lnTo>
                    <a:pt x="9721" y="12363"/>
                  </a:lnTo>
                  <a:lnTo>
                    <a:pt x="9611" y="12326"/>
                  </a:lnTo>
                  <a:lnTo>
                    <a:pt x="9611" y="11996"/>
                  </a:lnTo>
                  <a:lnTo>
                    <a:pt x="10638" y="11996"/>
                  </a:lnTo>
                  <a:lnTo>
                    <a:pt x="10675" y="12253"/>
                  </a:lnTo>
                  <a:lnTo>
                    <a:pt x="10748" y="12509"/>
                  </a:lnTo>
                  <a:lnTo>
                    <a:pt x="10822" y="12583"/>
                  </a:lnTo>
                  <a:lnTo>
                    <a:pt x="10969" y="12583"/>
                  </a:lnTo>
                  <a:lnTo>
                    <a:pt x="11005" y="12509"/>
                  </a:lnTo>
                  <a:lnTo>
                    <a:pt x="11042" y="12399"/>
                  </a:lnTo>
                  <a:lnTo>
                    <a:pt x="10969" y="12179"/>
                  </a:lnTo>
                  <a:lnTo>
                    <a:pt x="10895" y="11996"/>
                  </a:lnTo>
                  <a:lnTo>
                    <a:pt x="12106" y="11996"/>
                  </a:lnTo>
                  <a:lnTo>
                    <a:pt x="12069" y="12069"/>
                  </a:lnTo>
                  <a:lnTo>
                    <a:pt x="12032" y="12143"/>
                  </a:lnTo>
                  <a:lnTo>
                    <a:pt x="11996" y="12363"/>
                  </a:lnTo>
                  <a:lnTo>
                    <a:pt x="12032" y="12473"/>
                  </a:lnTo>
                  <a:lnTo>
                    <a:pt x="12069" y="12619"/>
                  </a:lnTo>
                  <a:lnTo>
                    <a:pt x="12142" y="12729"/>
                  </a:lnTo>
                  <a:lnTo>
                    <a:pt x="12216" y="12803"/>
                  </a:lnTo>
                  <a:lnTo>
                    <a:pt x="12289" y="12840"/>
                  </a:lnTo>
                  <a:lnTo>
                    <a:pt x="12362" y="12803"/>
                  </a:lnTo>
                  <a:lnTo>
                    <a:pt x="12399" y="12766"/>
                  </a:lnTo>
                  <a:lnTo>
                    <a:pt x="12399" y="12693"/>
                  </a:lnTo>
                  <a:lnTo>
                    <a:pt x="12362" y="12546"/>
                  </a:lnTo>
                  <a:lnTo>
                    <a:pt x="12289" y="12363"/>
                  </a:lnTo>
                  <a:lnTo>
                    <a:pt x="12252" y="12179"/>
                  </a:lnTo>
                  <a:lnTo>
                    <a:pt x="12252" y="11959"/>
                  </a:lnTo>
                  <a:lnTo>
                    <a:pt x="13353" y="11959"/>
                  </a:lnTo>
                  <a:lnTo>
                    <a:pt x="13280" y="12106"/>
                  </a:lnTo>
                  <a:lnTo>
                    <a:pt x="13243" y="12253"/>
                  </a:lnTo>
                  <a:lnTo>
                    <a:pt x="13243" y="12436"/>
                  </a:lnTo>
                  <a:lnTo>
                    <a:pt x="13316" y="12583"/>
                  </a:lnTo>
                  <a:lnTo>
                    <a:pt x="13353" y="12619"/>
                  </a:lnTo>
                  <a:lnTo>
                    <a:pt x="13426" y="12656"/>
                  </a:lnTo>
                  <a:lnTo>
                    <a:pt x="13500" y="12656"/>
                  </a:lnTo>
                  <a:lnTo>
                    <a:pt x="13573" y="12583"/>
                  </a:lnTo>
                  <a:lnTo>
                    <a:pt x="13610" y="12436"/>
                  </a:lnTo>
                  <a:lnTo>
                    <a:pt x="13536" y="12216"/>
                  </a:lnTo>
                  <a:lnTo>
                    <a:pt x="13536" y="12069"/>
                  </a:lnTo>
                  <a:lnTo>
                    <a:pt x="13573" y="11922"/>
                  </a:lnTo>
                  <a:lnTo>
                    <a:pt x="14563" y="11886"/>
                  </a:lnTo>
                  <a:lnTo>
                    <a:pt x="14563" y="11886"/>
                  </a:lnTo>
                  <a:lnTo>
                    <a:pt x="14527" y="12363"/>
                  </a:lnTo>
                  <a:lnTo>
                    <a:pt x="14563" y="12436"/>
                  </a:lnTo>
                  <a:lnTo>
                    <a:pt x="14637" y="12509"/>
                  </a:lnTo>
                  <a:lnTo>
                    <a:pt x="14747" y="12509"/>
                  </a:lnTo>
                  <a:lnTo>
                    <a:pt x="14820" y="12473"/>
                  </a:lnTo>
                  <a:lnTo>
                    <a:pt x="14893" y="12399"/>
                  </a:lnTo>
                  <a:lnTo>
                    <a:pt x="14967" y="12289"/>
                  </a:lnTo>
                  <a:lnTo>
                    <a:pt x="14967" y="12179"/>
                  </a:lnTo>
                  <a:lnTo>
                    <a:pt x="14967" y="12069"/>
                  </a:lnTo>
                  <a:lnTo>
                    <a:pt x="14930" y="11996"/>
                  </a:lnTo>
                  <a:lnTo>
                    <a:pt x="14857" y="11959"/>
                  </a:lnTo>
                  <a:lnTo>
                    <a:pt x="14857" y="11886"/>
                  </a:lnTo>
                  <a:lnTo>
                    <a:pt x="16618" y="11776"/>
                  </a:lnTo>
                  <a:lnTo>
                    <a:pt x="16654" y="11812"/>
                  </a:lnTo>
                  <a:lnTo>
                    <a:pt x="16544" y="11996"/>
                  </a:lnTo>
                  <a:lnTo>
                    <a:pt x="16361" y="12179"/>
                  </a:lnTo>
                  <a:lnTo>
                    <a:pt x="16287" y="12289"/>
                  </a:lnTo>
                  <a:lnTo>
                    <a:pt x="16251" y="12363"/>
                  </a:lnTo>
                  <a:lnTo>
                    <a:pt x="16287" y="12436"/>
                  </a:lnTo>
                  <a:lnTo>
                    <a:pt x="16324" y="12509"/>
                  </a:lnTo>
                  <a:lnTo>
                    <a:pt x="16397" y="12546"/>
                  </a:lnTo>
                  <a:lnTo>
                    <a:pt x="16471" y="12583"/>
                  </a:lnTo>
                  <a:lnTo>
                    <a:pt x="16544" y="12583"/>
                  </a:lnTo>
                  <a:lnTo>
                    <a:pt x="16581" y="12546"/>
                  </a:lnTo>
                  <a:lnTo>
                    <a:pt x="16728" y="12473"/>
                  </a:lnTo>
                  <a:lnTo>
                    <a:pt x="16801" y="12363"/>
                  </a:lnTo>
                  <a:lnTo>
                    <a:pt x="16984" y="12106"/>
                  </a:lnTo>
                  <a:lnTo>
                    <a:pt x="17461" y="11482"/>
                  </a:lnTo>
                  <a:lnTo>
                    <a:pt x="17461" y="11409"/>
                  </a:lnTo>
                  <a:lnTo>
                    <a:pt x="17461" y="11336"/>
                  </a:lnTo>
                  <a:lnTo>
                    <a:pt x="17461" y="11262"/>
                  </a:lnTo>
                  <a:lnTo>
                    <a:pt x="17425" y="11189"/>
                  </a:lnTo>
                  <a:lnTo>
                    <a:pt x="17058" y="10895"/>
                  </a:lnTo>
                  <a:lnTo>
                    <a:pt x="16728" y="10639"/>
                  </a:lnTo>
                  <a:lnTo>
                    <a:pt x="16654" y="10602"/>
                  </a:lnTo>
                  <a:lnTo>
                    <a:pt x="16581" y="10602"/>
                  </a:lnTo>
                  <a:lnTo>
                    <a:pt x="16544" y="10639"/>
                  </a:lnTo>
                  <a:lnTo>
                    <a:pt x="16471" y="10675"/>
                  </a:lnTo>
                  <a:lnTo>
                    <a:pt x="16434" y="10785"/>
                  </a:lnTo>
                  <a:lnTo>
                    <a:pt x="16434" y="10859"/>
                  </a:lnTo>
                  <a:lnTo>
                    <a:pt x="16471" y="10932"/>
                  </a:lnTo>
                  <a:lnTo>
                    <a:pt x="16801" y="11226"/>
                  </a:lnTo>
                  <a:lnTo>
                    <a:pt x="13940" y="11372"/>
                  </a:lnTo>
                  <a:lnTo>
                    <a:pt x="14050" y="11336"/>
                  </a:lnTo>
                  <a:lnTo>
                    <a:pt x="14270" y="11189"/>
                  </a:lnTo>
                  <a:lnTo>
                    <a:pt x="14343" y="11115"/>
                  </a:lnTo>
                  <a:lnTo>
                    <a:pt x="14417" y="11005"/>
                  </a:lnTo>
                  <a:lnTo>
                    <a:pt x="14417" y="10932"/>
                  </a:lnTo>
                  <a:lnTo>
                    <a:pt x="14380" y="10895"/>
                  </a:lnTo>
                  <a:lnTo>
                    <a:pt x="14233" y="10895"/>
                  </a:lnTo>
                  <a:lnTo>
                    <a:pt x="14123" y="10932"/>
                  </a:lnTo>
                  <a:lnTo>
                    <a:pt x="13903" y="11079"/>
                  </a:lnTo>
                  <a:lnTo>
                    <a:pt x="13720" y="11226"/>
                  </a:lnTo>
                  <a:lnTo>
                    <a:pt x="13573" y="11409"/>
                  </a:lnTo>
                  <a:lnTo>
                    <a:pt x="12289" y="11446"/>
                  </a:lnTo>
                  <a:lnTo>
                    <a:pt x="12546" y="11336"/>
                  </a:lnTo>
                  <a:lnTo>
                    <a:pt x="12839" y="11226"/>
                  </a:lnTo>
                  <a:lnTo>
                    <a:pt x="13169" y="11079"/>
                  </a:lnTo>
                  <a:lnTo>
                    <a:pt x="13500" y="10895"/>
                  </a:lnTo>
                  <a:lnTo>
                    <a:pt x="13793" y="10675"/>
                  </a:lnTo>
                  <a:lnTo>
                    <a:pt x="14050" y="10419"/>
                  </a:lnTo>
                  <a:lnTo>
                    <a:pt x="14087" y="10308"/>
                  </a:lnTo>
                  <a:lnTo>
                    <a:pt x="14050" y="10235"/>
                  </a:lnTo>
                  <a:lnTo>
                    <a:pt x="13976" y="10198"/>
                  </a:lnTo>
                  <a:lnTo>
                    <a:pt x="13903" y="10235"/>
                  </a:lnTo>
                  <a:lnTo>
                    <a:pt x="13646" y="10382"/>
                  </a:lnTo>
                  <a:lnTo>
                    <a:pt x="13390" y="10565"/>
                  </a:lnTo>
                  <a:lnTo>
                    <a:pt x="13133" y="10749"/>
                  </a:lnTo>
                  <a:lnTo>
                    <a:pt x="12876" y="10895"/>
                  </a:lnTo>
                  <a:lnTo>
                    <a:pt x="12583" y="11042"/>
                  </a:lnTo>
                  <a:lnTo>
                    <a:pt x="12289" y="11152"/>
                  </a:lnTo>
                  <a:lnTo>
                    <a:pt x="11996" y="11299"/>
                  </a:lnTo>
                  <a:lnTo>
                    <a:pt x="11702" y="11446"/>
                  </a:lnTo>
                  <a:lnTo>
                    <a:pt x="10162" y="11482"/>
                  </a:lnTo>
                  <a:lnTo>
                    <a:pt x="10602" y="11299"/>
                  </a:lnTo>
                  <a:lnTo>
                    <a:pt x="12216" y="10639"/>
                  </a:lnTo>
                  <a:lnTo>
                    <a:pt x="12766" y="10455"/>
                  </a:lnTo>
                  <a:lnTo>
                    <a:pt x="13316" y="10162"/>
                  </a:lnTo>
                  <a:lnTo>
                    <a:pt x="13573" y="10015"/>
                  </a:lnTo>
                  <a:lnTo>
                    <a:pt x="13793" y="9832"/>
                  </a:lnTo>
                  <a:lnTo>
                    <a:pt x="13976" y="9612"/>
                  </a:lnTo>
                  <a:lnTo>
                    <a:pt x="14087" y="9355"/>
                  </a:lnTo>
                  <a:lnTo>
                    <a:pt x="14087" y="9245"/>
                  </a:lnTo>
                  <a:lnTo>
                    <a:pt x="14050" y="9208"/>
                  </a:lnTo>
                  <a:lnTo>
                    <a:pt x="13940" y="9171"/>
                  </a:lnTo>
                  <a:lnTo>
                    <a:pt x="13866" y="9208"/>
                  </a:lnTo>
                  <a:lnTo>
                    <a:pt x="13463" y="9612"/>
                  </a:lnTo>
                  <a:lnTo>
                    <a:pt x="13243" y="9795"/>
                  </a:lnTo>
                  <a:lnTo>
                    <a:pt x="12986" y="9978"/>
                  </a:lnTo>
                  <a:lnTo>
                    <a:pt x="12693" y="10125"/>
                  </a:lnTo>
                  <a:lnTo>
                    <a:pt x="12399" y="10235"/>
                  </a:lnTo>
                  <a:lnTo>
                    <a:pt x="11776" y="10492"/>
                  </a:lnTo>
                  <a:lnTo>
                    <a:pt x="10418" y="11042"/>
                  </a:lnTo>
                  <a:lnTo>
                    <a:pt x="9905" y="11262"/>
                  </a:lnTo>
                  <a:lnTo>
                    <a:pt x="9428" y="11482"/>
                  </a:lnTo>
                  <a:lnTo>
                    <a:pt x="7667" y="11482"/>
                  </a:lnTo>
                  <a:lnTo>
                    <a:pt x="8621" y="11152"/>
                  </a:lnTo>
                  <a:lnTo>
                    <a:pt x="10895" y="10419"/>
                  </a:lnTo>
                  <a:lnTo>
                    <a:pt x="11335" y="10235"/>
                  </a:lnTo>
                  <a:lnTo>
                    <a:pt x="11776" y="10052"/>
                  </a:lnTo>
                  <a:lnTo>
                    <a:pt x="12179" y="9832"/>
                  </a:lnTo>
                  <a:lnTo>
                    <a:pt x="12583" y="9575"/>
                  </a:lnTo>
                  <a:lnTo>
                    <a:pt x="13426" y="9025"/>
                  </a:lnTo>
                  <a:lnTo>
                    <a:pt x="13866" y="8768"/>
                  </a:lnTo>
                  <a:lnTo>
                    <a:pt x="14307" y="8548"/>
                  </a:lnTo>
                  <a:lnTo>
                    <a:pt x="14380" y="8511"/>
                  </a:lnTo>
                  <a:lnTo>
                    <a:pt x="14417" y="8474"/>
                  </a:lnTo>
                  <a:lnTo>
                    <a:pt x="14417" y="8841"/>
                  </a:lnTo>
                  <a:lnTo>
                    <a:pt x="14453" y="8915"/>
                  </a:lnTo>
                  <a:lnTo>
                    <a:pt x="14490" y="8951"/>
                  </a:lnTo>
                  <a:lnTo>
                    <a:pt x="14527" y="8988"/>
                  </a:lnTo>
                  <a:lnTo>
                    <a:pt x="14600" y="9025"/>
                  </a:lnTo>
                  <a:lnTo>
                    <a:pt x="14673" y="8988"/>
                  </a:lnTo>
                  <a:lnTo>
                    <a:pt x="14747" y="8951"/>
                  </a:lnTo>
                  <a:lnTo>
                    <a:pt x="14783" y="8915"/>
                  </a:lnTo>
                  <a:lnTo>
                    <a:pt x="14783" y="8841"/>
                  </a:lnTo>
                  <a:lnTo>
                    <a:pt x="14783" y="8291"/>
                  </a:lnTo>
                  <a:lnTo>
                    <a:pt x="14747" y="8034"/>
                  </a:lnTo>
                  <a:lnTo>
                    <a:pt x="14673" y="7777"/>
                  </a:lnTo>
                  <a:lnTo>
                    <a:pt x="15077" y="8181"/>
                  </a:lnTo>
                  <a:lnTo>
                    <a:pt x="15517" y="8584"/>
                  </a:lnTo>
                  <a:lnTo>
                    <a:pt x="15737" y="8768"/>
                  </a:lnTo>
                  <a:lnTo>
                    <a:pt x="15847" y="8841"/>
                  </a:lnTo>
                  <a:lnTo>
                    <a:pt x="15994" y="8878"/>
                  </a:lnTo>
                  <a:lnTo>
                    <a:pt x="16361" y="8915"/>
                  </a:lnTo>
                  <a:lnTo>
                    <a:pt x="16764" y="8915"/>
                  </a:lnTo>
                  <a:lnTo>
                    <a:pt x="17204" y="8878"/>
                  </a:lnTo>
                  <a:lnTo>
                    <a:pt x="17608" y="8731"/>
                  </a:lnTo>
                  <a:lnTo>
                    <a:pt x="17681" y="8695"/>
                  </a:lnTo>
                  <a:lnTo>
                    <a:pt x="17755" y="8584"/>
                  </a:lnTo>
                  <a:lnTo>
                    <a:pt x="17791" y="8511"/>
                  </a:lnTo>
                  <a:lnTo>
                    <a:pt x="17755" y="8438"/>
                  </a:lnTo>
                  <a:lnTo>
                    <a:pt x="17718" y="8328"/>
                  </a:lnTo>
                  <a:lnTo>
                    <a:pt x="17681" y="8291"/>
                  </a:lnTo>
                  <a:lnTo>
                    <a:pt x="17571" y="8254"/>
                  </a:lnTo>
                  <a:lnTo>
                    <a:pt x="17461" y="8254"/>
                  </a:lnTo>
                  <a:lnTo>
                    <a:pt x="17131" y="8364"/>
                  </a:lnTo>
                  <a:lnTo>
                    <a:pt x="16764" y="8401"/>
                  </a:lnTo>
                  <a:lnTo>
                    <a:pt x="16397" y="8438"/>
                  </a:lnTo>
                  <a:lnTo>
                    <a:pt x="16177" y="8401"/>
                  </a:lnTo>
                  <a:lnTo>
                    <a:pt x="16031" y="8364"/>
                  </a:lnTo>
                  <a:lnTo>
                    <a:pt x="15480" y="7888"/>
                  </a:lnTo>
                  <a:lnTo>
                    <a:pt x="15004" y="7374"/>
                  </a:lnTo>
                  <a:lnTo>
                    <a:pt x="14563" y="6824"/>
                  </a:lnTo>
                  <a:lnTo>
                    <a:pt x="14160" y="6237"/>
                  </a:lnTo>
                  <a:lnTo>
                    <a:pt x="13830" y="5613"/>
                  </a:lnTo>
                  <a:lnTo>
                    <a:pt x="13536" y="4990"/>
                  </a:lnTo>
                  <a:lnTo>
                    <a:pt x="13096" y="3926"/>
                  </a:lnTo>
                  <a:lnTo>
                    <a:pt x="12803" y="3412"/>
                  </a:lnTo>
                  <a:lnTo>
                    <a:pt x="12509" y="2936"/>
                  </a:lnTo>
                  <a:lnTo>
                    <a:pt x="12326" y="2752"/>
                  </a:lnTo>
                  <a:lnTo>
                    <a:pt x="12142" y="2532"/>
                  </a:lnTo>
                  <a:lnTo>
                    <a:pt x="11959" y="2349"/>
                  </a:lnTo>
                  <a:lnTo>
                    <a:pt x="11739" y="2202"/>
                  </a:lnTo>
                  <a:lnTo>
                    <a:pt x="11482" y="2092"/>
                  </a:lnTo>
                  <a:lnTo>
                    <a:pt x="11225" y="1982"/>
                  </a:lnTo>
                  <a:lnTo>
                    <a:pt x="10932" y="1908"/>
                  </a:lnTo>
                  <a:lnTo>
                    <a:pt x="10602" y="1872"/>
                  </a:lnTo>
                  <a:lnTo>
                    <a:pt x="10308" y="1872"/>
                  </a:lnTo>
                  <a:lnTo>
                    <a:pt x="9978" y="1908"/>
                  </a:lnTo>
                  <a:lnTo>
                    <a:pt x="9685" y="1982"/>
                  </a:lnTo>
                  <a:lnTo>
                    <a:pt x="9391" y="2055"/>
                  </a:lnTo>
                  <a:lnTo>
                    <a:pt x="9098" y="2202"/>
                  </a:lnTo>
                  <a:lnTo>
                    <a:pt x="8841" y="2349"/>
                  </a:lnTo>
                  <a:lnTo>
                    <a:pt x="8584" y="2495"/>
                  </a:lnTo>
                  <a:lnTo>
                    <a:pt x="8327" y="2715"/>
                  </a:lnTo>
                  <a:lnTo>
                    <a:pt x="7887" y="3119"/>
                  </a:lnTo>
                  <a:lnTo>
                    <a:pt x="7484" y="3632"/>
                  </a:lnTo>
                  <a:lnTo>
                    <a:pt x="7117" y="4146"/>
                  </a:lnTo>
                  <a:lnTo>
                    <a:pt x="6787" y="4660"/>
                  </a:lnTo>
                  <a:lnTo>
                    <a:pt x="6127" y="5833"/>
                  </a:lnTo>
                  <a:lnTo>
                    <a:pt x="5796" y="6457"/>
                  </a:lnTo>
                  <a:lnTo>
                    <a:pt x="5430" y="7044"/>
                  </a:lnTo>
                  <a:lnTo>
                    <a:pt x="4989" y="7594"/>
                  </a:lnTo>
                  <a:lnTo>
                    <a:pt x="4769" y="7851"/>
                  </a:lnTo>
                  <a:lnTo>
                    <a:pt x="4513" y="8071"/>
                  </a:lnTo>
                  <a:lnTo>
                    <a:pt x="4256" y="8291"/>
                  </a:lnTo>
                  <a:lnTo>
                    <a:pt x="3962" y="8474"/>
                  </a:lnTo>
                  <a:lnTo>
                    <a:pt x="3669" y="8621"/>
                  </a:lnTo>
                  <a:lnTo>
                    <a:pt x="3339" y="8731"/>
                  </a:lnTo>
                  <a:lnTo>
                    <a:pt x="3009" y="8841"/>
                  </a:lnTo>
                  <a:lnTo>
                    <a:pt x="2715" y="8915"/>
                  </a:lnTo>
                  <a:lnTo>
                    <a:pt x="2605" y="6200"/>
                  </a:lnTo>
                  <a:lnTo>
                    <a:pt x="2568" y="3119"/>
                  </a:lnTo>
                  <a:lnTo>
                    <a:pt x="2605" y="1505"/>
                  </a:lnTo>
                  <a:lnTo>
                    <a:pt x="2568" y="1138"/>
                  </a:lnTo>
                  <a:lnTo>
                    <a:pt x="2715" y="1395"/>
                  </a:lnTo>
                  <a:lnTo>
                    <a:pt x="2862" y="1652"/>
                  </a:lnTo>
                  <a:lnTo>
                    <a:pt x="2899" y="1725"/>
                  </a:lnTo>
                  <a:lnTo>
                    <a:pt x="2972" y="1762"/>
                  </a:lnTo>
                  <a:lnTo>
                    <a:pt x="3119" y="1762"/>
                  </a:lnTo>
                  <a:lnTo>
                    <a:pt x="3192" y="1688"/>
                  </a:lnTo>
                  <a:lnTo>
                    <a:pt x="3229" y="1652"/>
                  </a:lnTo>
                  <a:lnTo>
                    <a:pt x="3265" y="1578"/>
                  </a:lnTo>
                  <a:lnTo>
                    <a:pt x="3265" y="1505"/>
                  </a:lnTo>
                  <a:lnTo>
                    <a:pt x="3155" y="1138"/>
                  </a:lnTo>
                  <a:lnTo>
                    <a:pt x="2972" y="771"/>
                  </a:lnTo>
                  <a:lnTo>
                    <a:pt x="2568" y="111"/>
                  </a:lnTo>
                  <a:lnTo>
                    <a:pt x="2495" y="38"/>
                  </a:lnTo>
                  <a:lnTo>
                    <a:pt x="2385" y="1"/>
                  </a:lnTo>
                  <a:close/>
                  <a:moveTo>
                    <a:pt x="15554" y="12546"/>
                  </a:moveTo>
                  <a:lnTo>
                    <a:pt x="15480" y="12583"/>
                  </a:lnTo>
                  <a:lnTo>
                    <a:pt x="15370" y="12619"/>
                  </a:lnTo>
                  <a:lnTo>
                    <a:pt x="15224" y="12766"/>
                  </a:lnTo>
                  <a:lnTo>
                    <a:pt x="15077" y="12913"/>
                  </a:lnTo>
                  <a:lnTo>
                    <a:pt x="15077" y="12950"/>
                  </a:lnTo>
                  <a:lnTo>
                    <a:pt x="14820" y="12803"/>
                  </a:lnTo>
                  <a:lnTo>
                    <a:pt x="14527" y="12693"/>
                  </a:lnTo>
                  <a:lnTo>
                    <a:pt x="14453" y="12693"/>
                  </a:lnTo>
                  <a:lnTo>
                    <a:pt x="14417" y="12729"/>
                  </a:lnTo>
                  <a:lnTo>
                    <a:pt x="14380" y="12803"/>
                  </a:lnTo>
                  <a:lnTo>
                    <a:pt x="14380" y="12876"/>
                  </a:lnTo>
                  <a:lnTo>
                    <a:pt x="14563" y="13096"/>
                  </a:lnTo>
                  <a:lnTo>
                    <a:pt x="14783" y="13316"/>
                  </a:lnTo>
                  <a:lnTo>
                    <a:pt x="14673" y="13463"/>
                  </a:lnTo>
                  <a:lnTo>
                    <a:pt x="14490" y="13720"/>
                  </a:lnTo>
                  <a:lnTo>
                    <a:pt x="14417" y="13867"/>
                  </a:lnTo>
                  <a:lnTo>
                    <a:pt x="14417" y="14013"/>
                  </a:lnTo>
                  <a:lnTo>
                    <a:pt x="14453" y="14087"/>
                  </a:lnTo>
                  <a:lnTo>
                    <a:pt x="14490" y="14123"/>
                  </a:lnTo>
                  <a:lnTo>
                    <a:pt x="14600" y="14123"/>
                  </a:lnTo>
                  <a:lnTo>
                    <a:pt x="14673" y="14087"/>
                  </a:lnTo>
                  <a:lnTo>
                    <a:pt x="14783" y="14050"/>
                  </a:lnTo>
                  <a:lnTo>
                    <a:pt x="14893" y="13903"/>
                  </a:lnTo>
                  <a:lnTo>
                    <a:pt x="15150" y="13573"/>
                  </a:lnTo>
                  <a:lnTo>
                    <a:pt x="15590" y="13903"/>
                  </a:lnTo>
                  <a:lnTo>
                    <a:pt x="15700" y="13940"/>
                  </a:lnTo>
                  <a:lnTo>
                    <a:pt x="15774" y="13940"/>
                  </a:lnTo>
                  <a:lnTo>
                    <a:pt x="15847" y="13903"/>
                  </a:lnTo>
                  <a:lnTo>
                    <a:pt x="15884" y="13830"/>
                  </a:lnTo>
                  <a:lnTo>
                    <a:pt x="15921" y="13757"/>
                  </a:lnTo>
                  <a:lnTo>
                    <a:pt x="15921" y="13647"/>
                  </a:lnTo>
                  <a:lnTo>
                    <a:pt x="15921" y="13573"/>
                  </a:lnTo>
                  <a:lnTo>
                    <a:pt x="15847" y="13500"/>
                  </a:lnTo>
                  <a:lnTo>
                    <a:pt x="15407" y="13170"/>
                  </a:lnTo>
                  <a:lnTo>
                    <a:pt x="15480" y="13096"/>
                  </a:lnTo>
                  <a:lnTo>
                    <a:pt x="15590" y="12876"/>
                  </a:lnTo>
                  <a:lnTo>
                    <a:pt x="15664" y="12803"/>
                  </a:lnTo>
                  <a:lnTo>
                    <a:pt x="15737" y="12766"/>
                  </a:lnTo>
                  <a:lnTo>
                    <a:pt x="15774" y="12729"/>
                  </a:lnTo>
                  <a:lnTo>
                    <a:pt x="15811" y="12693"/>
                  </a:lnTo>
                  <a:lnTo>
                    <a:pt x="15811" y="12656"/>
                  </a:lnTo>
                  <a:lnTo>
                    <a:pt x="15774" y="12656"/>
                  </a:lnTo>
                  <a:lnTo>
                    <a:pt x="15664" y="12583"/>
                  </a:lnTo>
                  <a:lnTo>
                    <a:pt x="15554" y="12546"/>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6"/>
            <p:cNvSpPr/>
            <p:nvPr/>
          </p:nvSpPr>
          <p:spPr>
            <a:xfrm>
              <a:off x="6844475" y="1037625"/>
              <a:ext cx="414525" cy="389750"/>
            </a:xfrm>
            <a:custGeom>
              <a:avLst/>
              <a:gdLst/>
              <a:ahLst/>
              <a:cxnLst/>
              <a:rect l="l" t="t" r="r" b="b"/>
              <a:pathLst>
                <a:path w="16581" h="15590" extrusionOk="0">
                  <a:moveTo>
                    <a:pt x="13793" y="2568"/>
                  </a:moveTo>
                  <a:lnTo>
                    <a:pt x="14123" y="2641"/>
                  </a:lnTo>
                  <a:lnTo>
                    <a:pt x="14123" y="2678"/>
                  </a:lnTo>
                  <a:lnTo>
                    <a:pt x="14086" y="2825"/>
                  </a:lnTo>
                  <a:lnTo>
                    <a:pt x="14013" y="2935"/>
                  </a:lnTo>
                  <a:lnTo>
                    <a:pt x="13866" y="3045"/>
                  </a:lnTo>
                  <a:lnTo>
                    <a:pt x="13756" y="3081"/>
                  </a:lnTo>
                  <a:lnTo>
                    <a:pt x="13573" y="2971"/>
                  </a:lnTo>
                  <a:lnTo>
                    <a:pt x="13609" y="2788"/>
                  </a:lnTo>
                  <a:lnTo>
                    <a:pt x="13683" y="2678"/>
                  </a:lnTo>
                  <a:lnTo>
                    <a:pt x="13720" y="2605"/>
                  </a:lnTo>
                  <a:lnTo>
                    <a:pt x="13793" y="2568"/>
                  </a:lnTo>
                  <a:close/>
                  <a:moveTo>
                    <a:pt x="9428" y="3705"/>
                  </a:moveTo>
                  <a:lnTo>
                    <a:pt x="9831" y="4475"/>
                  </a:lnTo>
                  <a:lnTo>
                    <a:pt x="10161" y="5246"/>
                  </a:lnTo>
                  <a:lnTo>
                    <a:pt x="8327" y="4402"/>
                  </a:lnTo>
                  <a:lnTo>
                    <a:pt x="8878" y="4035"/>
                  </a:lnTo>
                  <a:lnTo>
                    <a:pt x="9428" y="3705"/>
                  </a:lnTo>
                  <a:close/>
                  <a:moveTo>
                    <a:pt x="5283" y="3668"/>
                  </a:moveTo>
                  <a:lnTo>
                    <a:pt x="6383" y="4072"/>
                  </a:lnTo>
                  <a:lnTo>
                    <a:pt x="7410" y="4512"/>
                  </a:lnTo>
                  <a:lnTo>
                    <a:pt x="6383" y="5319"/>
                  </a:lnTo>
                  <a:lnTo>
                    <a:pt x="5393" y="6163"/>
                  </a:lnTo>
                  <a:lnTo>
                    <a:pt x="5319" y="5282"/>
                  </a:lnTo>
                  <a:lnTo>
                    <a:pt x="5283" y="4365"/>
                  </a:lnTo>
                  <a:lnTo>
                    <a:pt x="5283" y="3668"/>
                  </a:lnTo>
                  <a:close/>
                  <a:moveTo>
                    <a:pt x="13096" y="2494"/>
                  </a:moveTo>
                  <a:lnTo>
                    <a:pt x="13023" y="2641"/>
                  </a:lnTo>
                  <a:lnTo>
                    <a:pt x="12986" y="2825"/>
                  </a:lnTo>
                  <a:lnTo>
                    <a:pt x="12949" y="3008"/>
                  </a:lnTo>
                  <a:lnTo>
                    <a:pt x="12986" y="3191"/>
                  </a:lnTo>
                  <a:lnTo>
                    <a:pt x="13096" y="3412"/>
                  </a:lnTo>
                  <a:lnTo>
                    <a:pt x="13243" y="3595"/>
                  </a:lnTo>
                  <a:lnTo>
                    <a:pt x="13426" y="3705"/>
                  </a:lnTo>
                  <a:lnTo>
                    <a:pt x="13646" y="3778"/>
                  </a:lnTo>
                  <a:lnTo>
                    <a:pt x="13793" y="3815"/>
                  </a:lnTo>
                  <a:lnTo>
                    <a:pt x="13536" y="4512"/>
                  </a:lnTo>
                  <a:lnTo>
                    <a:pt x="13243" y="5209"/>
                  </a:lnTo>
                  <a:lnTo>
                    <a:pt x="12913" y="5869"/>
                  </a:lnTo>
                  <a:lnTo>
                    <a:pt x="12546" y="6529"/>
                  </a:lnTo>
                  <a:lnTo>
                    <a:pt x="11665" y="6016"/>
                  </a:lnTo>
                  <a:lnTo>
                    <a:pt x="10785" y="5576"/>
                  </a:lnTo>
                  <a:lnTo>
                    <a:pt x="10602" y="5026"/>
                  </a:lnTo>
                  <a:lnTo>
                    <a:pt x="10345" y="4475"/>
                  </a:lnTo>
                  <a:lnTo>
                    <a:pt x="10125" y="3962"/>
                  </a:lnTo>
                  <a:lnTo>
                    <a:pt x="9831" y="3448"/>
                  </a:lnTo>
                  <a:lnTo>
                    <a:pt x="10602" y="3045"/>
                  </a:lnTo>
                  <a:lnTo>
                    <a:pt x="11005" y="2898"/>
                  </a:lnTo>
                  <a:lnTo>
                    <a:pt x="11409" y="2751"/>
                  </a:lnTo>
                  <a:lnTo>
                    <a:pt x="11849" y="2641"/>
                  </a:lnTo>
                  <a:lnTo>
                    <a:pt x="12252" y="2568"/>
                  </a:lnTo>
                  <a:lnTo>
                    <a:pt x="12692" y="2494"/>
                  </a:lnTo>
                  <a:close/>
                  <a:moveTo>
                    <a:pt x="2605" y="6713"/>
                  </a:moveTo>
                  <a:lnTo>
                    <a:pt x="2678" y="6750"/>
                  </a:lnTo>
                  <a:lnTo>
                    <a:pt x="2752" y="6823"/>
                  </a:lnTo>
                  <a:lnTo>
                    <a:pt x="2788" y="6970"/>
                  </a:lnTo>
                  <a:lnTo>
                    <a:pt x="2752" y="7116"/>
                  </a:lnTo>
                  <a:lnTo>
                    <a:pt x="2715" y="7153"/>
                  </a:lnTo>
                  <a:lnTo>
                    <a:pt x="2605" y="7226"/>
                  </a:lnTo>
                  <a:lnTo>
                    <a:pt x="2458" y="7336"/>
                  </a:lnTo>
                  <a:lnTo>
                    <a:pt x="2165" y="7116"/>
                  </a:lnTo>
                  <a:lnTo>
                    <a:pt x="2275" y="6970"/>
                  </a:lnTo>
                  <a:lnTo>
                    <a:pt x="2275" y="6896"/>
                  </a:lnTo>
                  <a:lnTo>
                    <a:pt x="2458" y="6860"/>
                  </a:lnTo>
                  <a:lnTo>
                    <a:pt x="2715" y="6860"/>
                  </a:lnTo>
                  <a:lnTo>
                    <a:pt x="2715" y="6823"/>
                  </a:lnTo>
                  <a:lnTo>
                    <a:pt x="2678" y="6786"/>
                  </a:lnTo>
                  <a:lnTo>
                    <a:pt x="2605" y="6713"/>
                  </a:lnTo>
                  <a:close/>
                  <a:moveTo>
                    <a:pt x="8364" y="6529"/>
                  </a:moveTo>
                  <a:lnTo>
                    <a:pt x="8547" y="6566"/>
                  </a:lnTo>
                  <a:lnTo>
                    <a:pt x="8657" y="6603"/>
                  </a:lnTo>
                  <a:lnTo>
                    <a:pt x="8657" y="6713"/>
                  </a:lnTo>
                  <a:lnTo>
                    <a:pt x="8694" y="6860"/>
                  </a:lnTo>
                  <a:lnTo>
                    <a:pt x="8694" y="6970"/>
                  </a:lnTo>
                  <a:lnTo>
                    <a:pt x="8694" y="7116"/>
                  </a:lnTo>
                  <a:lnTo>
                    <a:pt x="8657" y="7226"/>
                  </a:lnTo>
                  <a:lnTo>
                    <a:pt x="8621" y="7336"/>
                  </a:lnTo>
                  <a:lnTo>
                    <a:pt x="8547" y="7446"/>
                  </a:lnTo>
                  <a:lnTo>
                    <a:pt x="8364" y="7446"/>
                  </a:lnTo>
                  <a:lnTo>
                    <a:pt x="8107" y="7520"/>
                  </a:lnTo>
                  <a:lnTo>
                    <a:pt x="7850" y="7593"/>
                  </a:lnTo>
                  <a:lnTo>
                    <a:pt x="7704" y="7483"/>
                  </a:lnTo>
                  <a:lnTo>
                    <a:pt x="7630" y="7336"/>
                  </a:lnTo>
                  <a:lnTo>
                    <a:pt x="7557" y="7190"/>
                  </a:lnTo>
                  <a:lnTo>
                    <a:pt x="7594" y="7006"/>
                  </a:lnTo>
                  <a:lnTo>
                    <a:pt x="7667" y="6750"/>
                  </a:lnTo>
                  <a:lnTo>
                    <a:pt x="7777" y="6750"/>
                  </a:lnTo>
                  <a:lnTo>
                    <a:pt x="7850" y="6786"/>
                  </a:lnTo>
                  <a:lnTo>
                    <a:pt x="7924" y="6750"/>
                  </a:lnTo>
                  <a:lnTo>
                    <a:pt x="7960" y="6713"/>
                  </a:lnTo>
                  <a:lnTo>
                    <a:pt x="8071" y="6566"/>
                  </a:lnTo>
                  <a:lnTo>
                    <a:pt x="8364" y="6529"/>
                  </a:lnTo>
                  <a:close/>
                  <a:moveTo>
                    <a:pt x="3155" y="3191"/>
                  </a:moveTo>
                  <a:lnTo>
                    <a:pt x="3595" y="3228"/>
                  </a:lnTo>
                  <a:lnTo>
                    <a:pt x="4036" y="3301"/>
                  </a:lnTo>
                  <a:lnTo>
                    <a:pt x="4439" y="3412"/>
                  </a:lnTo>
                  <a:lnTo>
                    <a:pt x="4879" y="3522"/>
                  </a:lnTo>
                  <a:lnTo>
                    <a:pt x="4843" y="4072"/>
                  </a:lnTo>
                  <a:lnTo>
                    <a:pt x="4843" y="4659"/>
                  </a:lnTo>
                  <a:lnTo>
                    <a:pt x="4879" y="5282"/>
                  </a:lnTo>
                  <a:lnTo>
                    <a:pt x="4989" y="6529"/>
                  </a:lnTo>
                  <a:lnTo>
                    <a:pt x="4182" y="7263"/>
                  </a:lnTo>
                  <a:lnTo>
                    <a:pt x="3779" y="7630"/>
                  </a:lnTo>
                  <a:lnTo>
                    <a:pt x="3375" y="8033"/>
                  </a:lnTo>
                  <a:lnTo>
                    <a:pt x="3265" y="7960"/>
                  </a:lnTo>
                  <a:lnTo>
                    <a:pt x="2898" y="7667"/>
                  </a:lnTo>
                  <a:lnTo>
                    <a:pt x="3008" y="7520"/>
                  </a:lnTo>
                  <a:lnTo>
                    <a:pt x="3119" y="7410"/>
                  </a:lnTo>
                  <a:lnTo>
                    <a:pt x="3155" y="7336"/>
                  </a:lnTo>
                  <a:lnTo>
                    <a:pt x="3192" y="7300"/>
                  </a:lnTo>
                  <a:lnTo>
                    <a:pt x="3192" y="7153"/>
                  </a:lnTo>
                  <a:lnTo>
                    <a:pt x="3229" y="6933"/>
                  </a:lnTo>
                  <a:lnTo>
                    <a:pt x="3192" y="6823"/>
                  </a:lnTo>
                  <a:lnTo>
                    <a:pt x="3155" y="6676"/>
                  </a:lnTo>
                  <a:lnTo>
                    <a:pt x="3119" y="6566"/>
                  </a:lnTo>
                  <a:lnTo>
                    <a:pt x="3045" y="6456"/>
                  </a:lnTo>
                  <a:lnTo>
                    <a:pt x="2972" y="6383"/>
                  </a:lnTo>
                  <a:lnTo>
                    <a:pt x="2862" y="6309"/>
                  </a:lnTo>
                  <a:lnTo>
                    <a:pt x="2752" y="6273"/>
                  </a:lnTo>
                  <a:lnTo>
                    <a:pt x="2605" y="6236"/>
                  </a:lnTo>
                  <a:lnTo>
                    <a:pt x="2495" y="6236"/>
                  </a:lnTo>
                  <a:lnTo>
                    <a:pt x="2348" y="6273"/>
                  </a:lnTo>
                  <a:lnTo>
                    <a:pt x="2128" y="6383"/>
                  </a:lnTo>
                  <a:lnTo>
                    <a:pt x="1908" y="6529"/>
                  </a:lnTo>
                  <a:lnTo>
                    <a:pt x="1761" y="6713"/>
                  </a:lnTo>
                  <a:lnTo>
                    <a:pt x="1321" y="6309"/>
                  </a:lnTo>
                  <a:lnTo>
                    <a:pt x="954" y="5833"/>
                  </a:lnTo>
                  <a:lnTo>
                    <a:pt x="734" y="5502"/>
                  </a:lnTo>
                  <a:lnTo>
                    <a:pt x="624" y="5172"/>
                  </a:lnTo>
                  <a:lnTo>
                    <a:pt x="551" y="4805"/>
                  </a:lnTo>
                  <a:lnTo>
                    <a:pt x="514" y="4439"/>
                  </a:lnTo>
                  <a:lnTo>
                    <a:pt x="551" y="4255"/>
                  </a:lnTo>
                  <a:lnTo>
                    <a:pt x="624" y="4072"/>
                  </a:lnTo>
                  <a:lnTo>
                    <a:pt x="734" y="3925"/>
                  </a:lnTo>
                  <a:lnTo>
                    <a:pt x="844" y="3778"/>
                  </a:lnTo>
                  <a:lnTo>
                    <a:pt x="991" y="3668"/>
                  </a:lnTo>
                  <a:lnTo>
                    <a:pt x="1174" y="3558"/>
                  </a:lnTo>
                  <a:lnTo>
                    <a:pt x="1541" y="3412"/>
                  </a:lnTo>
                  <a:lnTo>
                    <a:pt x="1908" y="3265"/>
                  </a:lnTo>
                  <a:lnTo>
                    <a:pt x="2312" y="3191"/>
                  </a:lnTo>
                  <a:close/>
                  <a:moveTo>
                    <a:pt x="11005" y="6199"/>
                  </a:moveTo>
                  <a:lnTo>
                    <a:pt x="12289" y="6896"/>
                  </a:lnTo>
                  <a:lnTo>
                    <a:pt x="11885" y="7483"/>
                  </a:lnTo>
                  <a:lnTo>
                    <a:pt x="11482" y="8033"/>
                  </a:lnTo>
                  <a:lnTo>
                    <a:pt x="11335" y="7410"/>
                  </a:lnTo>
                  <a:lnTo>
                    <a:pt x="11188" y="6750"/>
                  </a:lnTo>
                  <a:lnTo>
                    <a:pt x="11005" y="6199"/>
                  </a:lnTo>
                  <a:close/>
                  <a:moveTo>
                    <a:pt x="7264" y="8180"/>
                  </a:moveTo>
                  <a:lnTo>
                    <a:pt x="7410" y="8253"/>
                  </a:lnTo>
                  <a:lnTo>
                    <a:pt x="7594" y="8290"/>
                  </a:lnTo>
                  <a:lnTo>
                    <a:pt x="7960" y="8290"/>
                  </a:lnTo>
                  <a:lnTo>
                    <a:pt x="7704" y="8327"/>
                  </a:lnTo>
                  <a:lnTo>
                    <a:pt x="7557" y="8327"/>
                  </a:lnTo>
                  <a:lnTo>
                    <a:pt x="7447" y="8290"/>
                  </a:lnTo>
                  <a:lnTo>
                    <a:pt x="7337" y="8253"/>
                  </a:lnTo>
                  <a:lnTo>
                    <a:pt x="7264" y="8180"/>
                  </a:lnTo>
                  <a:close/>
                  <a:moveTo>
                    <a:pt x="8181" y="5979"/>
                  </a:moveTo>
                  <a:lnTo>
                    <a:pt x="7997" y="6016"/>
                  </a:lnTo>
                  <a:lnTo>
                    <a:pt x="7814" y="6089"/>
                  </a:lnTo>
                  <a:lnTo>
                    <a:pt x="7667" y="6236"/>
                  </a:lnTo>
                  <a:lnTo>
                    <a:pt x="7410" y="6346"/>
                  </a:lnTo>
                  <a:lnTo>
                    <a:pt x="7190" y="6529"/>
                  </a:lnTo>
                  <a:lnTo>
                    <a:pt x="6970" y="6713"/>
                  </a:lnTo>
                  <a:lnTo>
                    <a:pt x="6787" y="6933"/>
                  </a:lnTo>
                  <a:lnTo>
                    <a:pt x="6677" y="7080"/>
                  </a:lnTo>
                  <a:lnTo>
                    <a:pt x="6640" y="7263"/>
                  </a:lnTo>
                  <a:lnTo>
                    <a:pt x="6567" y="7410"/>
                  </a:lnTo>
                  <a:lnTo>
                    <a:pt x="6567" y="7593"/>
                  </a:lnTo>
                  <a:lnTo>
                    <a:pt x="6567" y="7923"/>
                  </a:lnTo>
                  <a:lnTo>
                    <a:pt x="6677" y="8253"/>
                  </a:lnTo>
                  <a:lnTo>
                    <a:pt x="6787" y="8437"/>
                  </a:lnTo>
                  <a:lnTo>
                    <a:pt x="6897" y="8584"/>
                  </a:lnTo>
                  <a:lnTo>
                    <a:pt x="7043" y="8694"/>
                  </a:lnTo>
                  <a:lnTo>
                    <a:pt x="7190" y="8767"/>
                  </a:lnTo>
                  <a:lnTo>
                    <a:pt x="7374" y="8804"/>
                  </a:lnTo>
                  <a:lnTo>
                    <a:pt x="7557" y="8840"/>
                  </a:lnTo>
                  <a:lnTo>
                    <a:pt x="7924" y="8840"/>
                  </a:lnTo>
                  <a:lnTo>
                    <a:pt x="8254" y="8767"/>
                  </a:lnTo>
                  <a:lnTo>
                    <a:pt x="8584" y="8620"/>
                  </a:lnTo>
                  <a:lnTo>
                    <a:pt x="8914" y="8364"/>
                  </a:lnTo>
                  <a:lnTo>
                    <a:pt x="9208" y="8070"/>
                  </a:lnTo>
                  <a:lnTo>
                    <a:pt x="9464" y="7740"/>
                  </a:lnTo>
                  <a:lnTo>
                    <a:pt x="9538" y="7593"/>
                  </a:lnTo>
                  <a:lnTo>
                    <a:pt x="9611" y="7410"/>
                  </a:lnTo>
                  <a:lnTo>
                    <a:pt x="9648" y="7226"/>
                  </a:lnTo>
                  <a:lnTo>
                    <a:pt x="9648" y="7043"/>
                  </a:lnTo>
                  <a:lnTo>
                    <a:pt x="9648" y="6860"/>
                  </a:lnTo>
                  <a:lnTo>
                    <a:pt x="9574" y="6713"/>
                  </a:lnTo>
                  <a:lnTo>
                    <a:pt x="9464" y="6529"/>
                  </a:lnTo>
                  <a:lnTo>
                    <a:pt x="9354" y="6419"/>
                  </a:lnTo>
                  <a:lnTo>
                    <a:pt x="9208" y="6273"/>
                  </a:lnTo>
                  <a:lnTo>
                    <a:pt x="9061" y="6199"/>
                  </a:lnTo>
                  <a:lnTo>
                    <a:pt x="8731" y="6053"/>
                  </a:lnTo>
                  <a:lnTo>
                    <a:pt x="8364" y="5979"/>
                  </a:lnTo>
                  <a:close/>
                  <a:moveTo>
                    <a:pt x="5063" y="7080"/>
                  </a:moveTo>
                  <a:lnTo>
                    <a:pt x="5246" y="8180"/>
                  </a:lnTo>
                  <a:lnTo>
                    <a:pt x="5466" y="9281"/>
                  </a:lnTo>
                  <a:lnTo>
                    <a:pt x="4622" y="8804"/>
                  </a:lnTo>
                  <a:lnTo>
                    <a:pt x="3779" y="8290"/>
                  </a:lnTo>
                  <a:lnTo>
                    <a:pt x="4439" y="7667"/>
                  </a:lnTo>
                  <a:lnTo>
                    <a:pt x="5063" y="7080"/>
                  </a:lnTo>
                  <a:close/>
                  <a:moveTo>
                    <a:pt x="7887" y="4732"/>
                  </a:moveTo>
                  <a:lnTo>
                    <a:pt x="9171" y="5282"/>
                  </a:lnTo>
                  <a:lnTo>
                    <a:pt x="10381" y="5869"/>
                  </a:lnTo>
                  <a:lnTo>
                    <a:pt x="10602" y="6529"/>
                  </a:lnTo>
                  <a:lnTo>
                    <a:pt x="10785" y="7190"/>
                  </a:lnTo>
                  <a:lnTo>
                    <a:pt x="10932" y="7850"/>
                  </a:lnTo>
                  <a:lnTo>
                    <a:pt x="11078" y="8547"/>
                  </a:lnTo>
                  <a:lnTo>
                    <a:pt x="10565" y="9097"/>
                  </a:lnTo>
                  <a:lnTo>
                    <a:pt x="10015" y="9647"/>
                  </a:lnTo>
                  <a:lnTo>
                    <a:pt x="9428" y="10161"/>
                  </a:lnTo>
                  <a:lnTo>
                    <a:pt x="8841" y="10674"/>
                  </a:lnTo>
                  <a:lnTo>
                    <a:pt x="8107" y="10418"/>
                  </a:lnTo>
                  <a:lnTo>
                    <a:pt x="7374" y="10161"/>
                  </a:lnTo>
                  <a:lnTo>
                    <a:pt x="6677" y="9867"/>
                  </a:lnTo>
                  <a:lnTo>
                    <a:pt x="5980" y="9537"/>
                  </a:lnTo>
                  <a:lnTo>
                    <a:pt x="5723" y="8143"/>
                  </a:lnTo>
                  <a:lnTo>
                    <a:pt x="5466" y="6713"/>
                  </a:lnTo>
                  <a:lnTo>
                    <a:pt x="6677" y="5722"/>
                  </a:lnTo>
                  <a:lnTo>
                    <a:pt x="7887" y="4732"/>
                  </a:lnTo>
                  <a:close/>
                  <a:moveTo>
                    <a:pt x="11152" y="9171"/>
                  </a:moveTo>
                  <a:lnTo>
                    <a:pt x="11225" y="10161"/>
                  </a:lnTo>
                  <a:lnTo>
                    <a:pt x="11225" y="11188"/>
                  </a:lnTo>
                  <a:lnTo>
                    <a:pt x="11225" y="11225"/>
                  </a:lnTo>
                  <a:lnTo>
                    <a:pt x="10308" y="11041"/>
                  </a:lnTo>
                  <a:lnTo>
                    <a:pt x="9391" y="10821"/>
                  </a:lnTo>
                  <a:lnTo>
                    <a:pt x="10015" y="10308"/>
                  </a:lnTo>
                  <a:lnTo>
                    <a:pt x="10565" y="9794"/>
                  </a:lnTo>
                  <a:lnTo>
                    <a:pt x="11152" y="9171"/>
                  </a:lnTo>
                  <a:close/>
                  <a:moveTo>
                    <a:pt x="12729" y="7153"/>
                  </a:moveTo>
                  <a:lnTo>
                    <a:pt x="13243" y="7483"/>
                  </a:lnTo>
                  <a:lnTo>
                    <a:pt x="13756" y="7813"/>
                  </a:lnTo>
                  <a:lnTo>
                    <a:pt x="14233" y="8180"/>
                  </a:lnTo>
                  <a:lnTo>
                    <a:pt x="14673" y="8584"/>
                  </a:lnTo>
                  <a:lnTo>
                    <a:pt x="15113" y="9024"/>
                  </a:lnTo>
                  <a:lnTo>
                    <a:pt x="15480" y="9464"/>
                  </a:lnTo>
                  <a:lnTo>
                    <a:pt x="15810" y="9941"/>
                  </a:lnTo>
                  <a:lnTo>
                    <a:pt x="16067" y="10454"/>
                  </a:lnTo>
                  <a:lnTo>
                    <a:pt x="16251" y="11005"/>
                  </a:lnTo>
                  <a:lnTo>
                    <a:pt x="16177" y="11041"/>
                  </a:lnTo>
                  <a:lnTo>
                    <a:pt x="15957" y="11188"/>
                  </a:lnTo>
                  <a:lnTo>
                    <a:pt x="15700" y="11298"/>
                  </a:lnTo>
                  <a:lnTo>
                    <a:pt x="15444" y="11371"/>
                  </a:lnTo>
                  <a:lnTo>
                    <a:pt x="15187" y="11445"/>
                  </a:lnTo>
                  <a:lnTo>
                    <a:pt x="15113" y="11371"/>
                  </a:lnTo>
                  <a:lnTo>
                    <a:pt x="15077" y="11408"/>
                  </a:lnTo>
                  <a:lnTo>
                    <a:pt x="14233" y="11445"/>
                  </a:lnTo>
                  <a:lnTo>
                    <a:pt x="13389" y="11408"/>
                  </a:lnTo>
                  <a:lnTo>
                    <a:pt x="12582" y="11371"/>
                  </a:lnTo>
                  <a:lnTo>
                    <a:pt x="11739" y="11298"/>
                  </a:lnTo>
                  <a:lnTo>
                    <a:pt x="11702" y="10198"/>
                  </a:lnTo>
                  <a:lnTo>
                    <a:pt x="11665" y="9464"/>
                  </a:lnTo>
                  <a:lnTo>
                    <a:pt x="11592" y="8694"/>
                  </a:lnTo>
                  <a:lnTo>
                    <a:pt x="12179" y="7923"/>
                  </a:lnTo>
                  <a:lnTo>
                    <a:pt x="12729" y="7153"/>
                  </a:lnTo>
                  <a:close/>
                  <a:moveTo>
                    <a:pt x="6126" y="10161"/>
                  </a:moveTo>
                  <a:lnTo>
                    <a:pt x="6787" y="10454"/>
                  </a:lnTo>
                  <a:lnTo>
                    <a:pt x="7447" y="10711"/>
                  </a:lnTo>
                  <a:lnTo>
                    <a:pt x="8327" y="11005"/>
                  </a:lnTo>
                  <a:lnTo>
                    <a:pt x="7557" y="11555"/>
                  </a:lnTo>
                  <a:lnTo>
                    <a:pt x="6713" y="11995"/>
                  </a:lnTo>
                  <a:lnTo>
                    <a:pt x="6603" y="12068"/>
                  </a:lnTo>
                  <a:lnTo>
                    <a:pt x="6346" y="11078"/>
                  </a:lnTo>
                  <a:lnTo>
                    <a:pt x="6126" y="10161"/>
                  </a:lnTo>
                  <a:close/>
                  <a:moveTo>
                    <a:pt x="3449" y="8657"/>
                  </a:moveTo>
                  <a:lnTo>
                    <a:pt x="3889" y="8950"/>
                  </a:lnTo>
                  <a:lnTo>
                    <a:pt x="4733" y="9427"/>
                  </a:lnTo>
                  <a:lnTo>
                    <a:pt x="5613" y="9904"/>
                  </a:lnTo>
                  <a:lnTo>
                    <a:pt x="5870" y="11078"/>
                  </a:lnTo>
                  <a:lnTo>
                    <a:pt x="6016" y="11665"/>
                  </a:lnTo>
                  <a:lnTo>
                    <a:pt x="6200" y="12288"/>
                  </a:lnTo>
                  <a:lnTo>
                    <a:pt x="5686" y="12509"/>
                  </a:lnTo>
                  <a:lnTo>
                    <a:pt x="5136" y="12729"/>
                  </a:lnTo>
                  <a:lnTo>
                    <a:pt x="4622" y="12875"/>
                  </a:lnTo>
                  <a:lnTo>
                    <a:pt x="4072" y="12985"/>
                  </a:lnTo>
                  <a:lnTo>
                    <a:pt x="3705" y="12985"/>
                  </a:lnTo>
                  <a:lnTo>
                    <a:pt x="3375" y="12949"/>
                  </a:lnTo>
                  <a:lnTo>
                    <a:pt x="3045" y="12875"/>
                  </a:lnTo>
                  <a:lnTo>
                    <a:pt x="2715" y="12692"/>
                  </a:lnTo>
                  <a:lnTo>
                    <a:pt x="2568" y="12582"/>
                  </a:lnTo>
                  <a:lnTo>
                    <a:pt x="2458" y="12435"/>
                  </a:lnTo>
                  <a:lnTo>
                    <a:pt x="2348" y="12288"/>
                  </a:lnTo>
                  <a:lnTo>
                    <a:pt x="2275" y="12105"/>
                  </a:lnTo>
                  <a:lnTo>
                    <a:pt x="2165" y="11775"/>
                  </a:lnTo>
                  <a:lnTo>
                    <a:pt x="2165" y="11371"/>
                  </a:lnTo>
                  <a:lnTo>
                    <a:pt x="2201" y="11005"/>
                  </a:lnTo>
                  <a:lnTo>
                    <a:pt x="2275" y="10638"/>
                  </a:lnTo>
                  <a:lnTo>
                    <a:pt x="2385" y="10271"/>
                  </a:lnTo>
                  <a:lnTo>
                    <a:pt x="2532" y="9941"/>
                  </a:lnTo>
                  <a:lnTo>
                    <a:pt x="2715" y="9574"/>
                  </a:lnTo>
                  <a:lnTo>
                    <a:pt x="2935" y="9281"/>
                  </a:lnTo>
                  <a:lnTo>
                    <a:pt x="3192" y="8950"/>
                  </a:lnTo>
                  <a:lnTo>
                    <a:pt x="3449" y="8657"/>
                  </a:lnTo>
                  <a:close/>
                  <a:moveTo>
                    <a:pt x="8291" y="14049"/>
                  </a:moveTo>
                  <a:lnTo>
                    <a:pt x="8401" y="14086"/>
                  </a:lnTo>
                  <a:lnTo>
                    <a:pt x="8401" y="14196"/>
                  </a:lnTo>
                  <a:lnTo>
                    <a:pt x="8401" y="14343"/>
                  </a:lnTo>
                  <a:lnTo>
                    <a:pt x="8364" y="14489"/>
                  </a:lnTo>
                  <a:lnTo>
                    <a:pt x="8291" y="14599"/>
                  </a:lnTo>
                  <a:lnTo>
                    <a:pt x="8181" y="14673"/>
                  </a:lnTo>
                  <a:lnTo>
                    <a:pt x="7960" y="14489"/>
                  </a:lnTo>
                  <a:lnTo>
                    <a:pt x="7777" y="14306"/>
                  </a:lnTo>
                  <a:lnTo>
                    <a:pt x="7850" y="14159"/>
                  </a:lnTo>
                  <a:lnTo>
                    <a:pt x="7997" y="14086"/>
                  </a:lnTo>
                  <a:lnTo>
                    <a:pt x="8144" y="14049"/>
                  </a:lnTo>
                  <a:close/>
                  <a:moveTo>
                    <a:pt x="8914" y="11188"/>
                  </a:moveTo>
                  <a:lnTo>
                    <a:pt x="10051" y="11481"/>
                  </a:lnTo>
                  <a:lnTo>
                    <a:pt x="11225" y="11702"/>
                  </a:lnTo>
                  <a:lnTo>
                    <a:pt x="11188" y="12288"/>
                  </a:lnTo>
                  <a:lnTo>
                    <a:pt x="11115" y="12839"/>
                  </a:lnTo>
                  <a:lnTo>
                    <a:pt x="10968" y="13426"/>
                  </a:lnTo>
                  <a:lnTo>
                    <a:pt x="10822" y="13976"/>
                  </a:lnTo>
                  <a:lnTo>
                    <a:pt x="10638" y="14269"/>
                  </a:lnTo>
                  <a:lnTo>
                    <a:pt x="10455" y="14563"/>
                  </a:lnTo>
                  <a:lnTo>
                    <a:pt x="10198" y="14819"/>
                  </a:lnTo>
                  <a:lnTo>
                    <a:pt x="9905" y="15003"/>
                  </a:lnTo>
                  <a:lnTo>
                    <a:pt x="9648" y="15113"/>
                  </a:lnTo>
                  <a:lnTo>
                    <a:pt x="9391" y="15150"/>
                  </a:lnTo>
                  <a:lnTo>
                    <a:pt x="9098" y="15113"/>
                  </a:lnTo>
                  <a:lnTo>
                    <a:pt x="8841" y="15040"/>
                  </a:lnTo>
                  <a:lnTo>
                    <a:pt x="8951" y="14856"/>
                  </a:lnTo>
                  <a:lnTo>
                    <a:pt x="8988" y="14673"/>
                  </a:lnTo>
                  <a:lnTo>
                    <a:pt x="9061" y="14453"/>
                  </a:lnTo>
                  <a:lnTo>
                    <a:pt x="9061" y="14269"/>
                  </a:lnTo>
                  <a:lnTo>
                    <a:pt x="9024" y="14086"/>
                  </a:lnTo>
                  <a:lnTo>
                    <a:pt x="8951" y="13976"/>
                  </a:lnTo>
                  <a:lnTo>
                    <a:pt x="8841" y="13829"/>
                  </a:lnTo>
                  <a:lnTo>
                    <a:pt x="8731" y="13756"/>
                  </a:lnTo>
                  <a:lnTo>
                    <a:pt x="8547" y="13646"/>
                  </a:lnTo>
                  <a:lnTo>
                    <a:pt x="8401" y="13609"/>
                  </a:lnTo>
                  <a:lnTo>
                    <a:pt x="8254" y="13572"/>
                  </a:lnTo>
                  <a:lnTo>
                    <a:pt x="8071" y="13572"/>
                  </a:lnTo>
                  <a:lnTo>
                    <a:pt x="7887" y="13609"/>
                  </a:lnTo>
                  <a:lnTo>
                    <a:pt x="7740" y="13682"/>
                  </a:lnTo>
                  <a:lnTo>
                    <a:pt x="7594" y="13792"/>
                  </a:lnTo>
                  <a:lnTo>
                    <a:pt x="7447" y="13902"/>
                  </a:lnTo>
                  <a:lnTo>
                    <a:pt x="7264" y="13609"/>
                  </a:lnTo>
                  <a:lnTo>
                    <a:pt x="7080" y="13242"/>
                  </a:lnTo>
                  <a:lnTo>
                    <a:pt x="6897" y="12912"/>
                  </a:lnTo>
                  <a:lnTo>
                    <a:pt x="6750" y="12545"/>
                  </a:lnTo>
                  <a:lnTo>
                    <a:pt x="7814" y="11958"/>
                  </a:lnTo>
                  <a:lnTo>
                    <a:pt x="8364" y="11591"/>
                  </a:lnTo>
                  <a:lnTo>
                    <a:pt x="8914" y="11188"/>
                  </a:lnTo>
                  <a:close/>
                  <a:moveTo>
                    <a:pt x="6493" y="0"/>
                  </a:moveTo>
                  <a:lnTo>
                    <a:pt x="6163" y="294"/>
                  </a:lnTo>
                  <a:lnTo>
                    <a:pt x="5870" y="624"/>
                  </a:lnTo>
                  <a:lnTo>
                    <a:pt x="5613" y="991"/>
                  </a:lnTo>
                  <a:lnTo>
                    <a:pt x="5429" y="1394"/>
                  </a:lnTo>
                  <a:lnTo>
                    <a:pt x="5246" y="1798"/>
                  </a:lnTo>
                  <a:lnTo>
                    <a:pt x="5099" y="2201"/>
                  </a:lnTo>
                  <a:lnTo>
                    <a:pt x="5026" y="2641"/>
                  </a:lnTo>
                  <a:lnTo>
                    <a:pt x="4953" y="3081"/>
                  </a:lnTo>
                  <a:lnTo>
                    <a:pt x="4219" y="2898"/>
                  </a:lnTo>
                  <a:lnTo>
                    <a:pt x="3485" y="2788"/>
                  </a:lnTo>
                  <a:lnTo>
                    <a:pt x="2752" y="2715"/>
                  </a:lnTo>
                  <a:lnTo>
                    <a:pt x="2385" y="2751"/>
                  </a:lnTo>
                  <a:lnTo>
                    <a:pt x="2055" y="2788"/>
                  </a:lnTo>
                  <a:lnTo>
                    <a:pt x="1725" y="2825"/>
                  </a:lnTo>
                  <a:lnTo>
                    <a:pt x="1394" y="2898"/>
                  </a:lnTo>
                  <a:lnTo>
                    <a:pt x="1101" y="3045"/>
                  </a:lnTo>
                  <a:lnTo>
                    <a:pt x="808" y="3191"/>
                  </a:lnTo>
                  <a:lnTo>
                    <a:pt x="551" y="3338"/>
                  </a:lnTo>
                  <a:lnTo>
                    <a:pt x="367" y="3558"/>
                  </a:lnTo>
                  <a:lnTo>
                    <a:pt x="184" y="3815"/>
                  </a:lnTo>
                  <a:lnTo>
                    <a:pt x="74" y="4108"/>
                  </a:lnTo>
                  <a:lnTo>
                    <a:pt x="1" y="4402"/>
                  </a:lnTo>
                  <a:lnTo>
                    <a:pt x="1" y="4732"/>
                  </a:lnTo>
                  <a:lnTo>
                    <a:pt x="37" y="5026"/>
                  </a:lnTo>
                  <a:lnTo>
                    <a:pt x="147" y="5356"/>
                  </a:lnTo>
                  <a:lnTo>
                    <a:pt x="257" y="5649"/>
                  </a:lnTo>
                  <a:lnTo>
                    <a:pt x="441" y="5943"/>
                  </a:lnTo>
                  <a:lnTo>
                    <a:pt x="624" y="6236"/>
                  </a:lnTo>
                  <a:lnTo>
                    <a:pt x="844" y="6493"/>
                  </a:lnTo>
                  <a:lnTo>
                    <a:pt x="1211" y="6860"/>
                  </a:lnTo>
                  <a:lnTo>
                    <a:pt x="1615" y="7263"/>
                  </a:lnTo>
                  <a:lnTo>
                    <a:pt x="1615" y="7300"/>
                  </a:lnTo>
                  <a:lnTo>
                    <a:pt x="1615" y="7520"/>
                  </a:lnTo>
                  <a:lnTo>
                    <a:pt x="1688" y="7777"/>
                  </a:lnTo>
                  <a:lnTo>
                    <a:pt x="1725" y="7887"/>
                  </a:lnTo>
                  <a:lnTo>
                    <a:pt x="1835" y="7960"/>
                  </a:lnTo>
                  <a:lnTo>
                    <a:pt x="1908" y="8033"/>
                  </a:lnTo>
                  <a:lnTo>
                    <a:pt x="2055" y="8070"/>
                  </a:lnTo>
                  <a:lnTo>
                    <a:pt x="2165" y="8107"/>
                  </a:lnTo>
                  <a:lnTo>
                    <a:pt x="2275" y="8070"/>
                  </a:lnTo>
                  <a:lnTo>
                    <a:pt x="2532" y="7997"/>
                  </a:lnTo>
                  <a:lnTo>
                    <a:pt x="3045" y="8400"/>
                  </a:lnTo>
                  <a:lnTo>
                    <a:pt x="2642" y="8914"/>
                  </a:lnTo>
                  <a:lnTo>
                    <a:pt x="2312" y="9464"/>
                  </a:lnTo>
                  <a:lnTo>
                    <a:pt x="2018" y="10051"/>
                  </a:lnTo>
                  <a:lnTo>
                    <a:pt x="1871" y="10344"/>
                  </a:lnTo>
                  <a:lnTo>
                    <a:pt x="1798" y="10674"/>
                  </a:lnTo>
                  <a:lnTo>
                    <a:pt x="1725" y="10968"/>
                  </a:lnTo>
                  <a:lnTo>
                    <a:pt x="1688" y="11261"/>
                  </a:lnTo>
                  <a:lnTo>
                    <a:pt x="1688" y="11555"/>
                  </a:lnTo>
                  <a:lnTo>
                    <a:pt x="1725" y="11885"/>
                  </a:lnTo>
                  <a:lnTo>
                    <a:pt x="1798" y="12142"/>
                  </a:lnTo>
                  <a:lnTo>
                    <a:pt x="1908" y="12435"/>
                  </a:lnTo>
                  <a:lnTo>
                    <a:pt x="2055" y="12692"/>
                  </a:lnTo>
                  <a:lnTo>
                    <a:pt x="2238" y="12912"/>
                  </a:lnTo>
                  <a:lnTo>
                    <a:pt x="2495" y="13132"/>
                  </a:lnTo>
                  <a:lnTo>
                    <a:pt x="2788" y="13279"/>
                  </a:lnTo>
                  <a:lnTo>
                    <a:pt x="3045" y="13389"/>
                  </a:lnTo>
                  <a:lnTo>
                    <a:pt x="3375" y="13426"/>
                  </a:lnTo>
                  <a:lnTo>
                    <a:pt x="3669" y="13462"/>
                  </a:lnTo>
                  <a:lnTo>
                    <a:pt x="3999" y="13462"/>
                  </a:lnTo>
                  <a:lnTo>
                    <a:pt x="4292" y="13426"/>
                  </a:lnTo>
                  <a:lnTo>
                    <a:pt x="4586" y="13389"/>
                  </a:lnTo>
                  <a:lnTo>
                    <a:pt x="5026" y="13242"/>
                  </a:lnTo>
                  <a:lnTo>
                    <a:pt x="5503" y="13095"/>
                  </a:lnTo>
                  <a:lnTo>
                    <a:pt x="5906" y="12949"/>
                  </a:lnTo>
                  <a:lnTo>
                    <a:pt x="6346" y="12729"/>
                  </a:lnTo>
                  <a:lnTo>
                    <a:pt x="6530" y="13169"/>
                  </a:lnTo>
                  <a:lnTo>
                    <a:pt x="6713" y="13572"/>
                  </a:lnTo>
                  <a:lnTo>
                    <a:pt x="6970" y="13976"/>
                  </a:lnTo>
                  <a:lnTo>
                    <a:pt x="7227" y="14343"/>
                  </a:lnTo>
                  <a:lnTo>
                    <a:pt x="7153" y="14526"/>
                  </a:lnTo>
                  <a:lnTo>
                    <a:pt x="7117" y="14709"/>
                  </a:lnTo>
                  <a:lnTo>
                    <a:pt x="7153" y="14893"/>
                  </a:lnTo>
                  <a:lnTo>
                    <a:pt x="7227" y="15076"/>
                  </a:lnTo>
                  <a:lnTo>
                    <a:pt x="7337" y="15223"/>
                  </a:lnTo>
                  <a:lnTo>
                    <a:pt x="7484" y="15333"/>
                  </a:lnTo>
                  <a:lnTo>
                    <a:pt x="7630" y="15406"/>
                  </a:lnTo>
                  <a:lnTo>
                    <a:pt x="7777" y="15480"/>
                  </a:lnTo>
                  <a:lnTo>
                    <a:pt x="7924" y="15516"/>
                  </a:lnTo>
                  <a:lnTo>
                    <a:pt x="8107" y="15516"/>
                  </a:lnTo>
                  <a:lnTo>
                    <a:pt x="8254" y="15480"/>
                  </a:lnTo>
                  <a:lnTo>
                    <a:pt x="8437" y="15406"/>
                  </a:lnTo>
                  <a:lnTo>
                    <a:pt x="8474" y="15406"/>
                  </a:lnTo>
                  <a:lnTo>
                    <a:pt x="8804" y="15516"/>
                  </a:lnTo>
                  <a:lnTo>
                    <a:pt x="9171" y="15590"/>
                  </a:lnTo>
                  <a:lnTo>
                    <a:pt x="9501" y="15590"/>
                  </a:lnTo>
                  <a:lnTo>
                    <a:pt x="9868" y="15516"/>
                  </a:lnTo>
                  <a:lnTo>
                    <a:pt x="10161" y="15406"/>
                  </a:lnTo>
                  <a:lnTo>
                    <a:pt x="10418" y="15260"/>
                  </a:lnTo>
                  <a:lnTo>
                    <a:pt x="10675" y="15040"/>
                  </a:lnTo>
                  <a:lnTo>
                    <a:pt x="10858" y="14819"/>
                  </a:lnTo>
                  <a:lnTo>
                    <a:pt x="11042" y="14563"/>
                  </a:lnTo>
                  <a:lnTo>
                    <a:pt x="11188" y="14269"/>
                  </a:lnTo>
                  <a:lnTo>
                    <a:pt x="11299" y="13976"/>
                  </a:lnTo>
                  <a:lnTo>
                    <a:pt x="11409" y="13682"/>
                  </a:lnTo>
                  <a:lnTo>
                    <a:pt x="11519" y="13242"/>
                  </a:lnTo>
                  <a:lnTo>
                    <a:pt x="11629" y="12765"/>
                  </a:lnTo>
                  <a:lnTo>
                    <a:pt x="11665" y="12252"/>
                  </a:lnTo>
                  <a:lnTo>
                    <a:pt x="11702" y="11775"/>
                  </a:lnTo>
                  <a:lnTo>
                    <a:pt x="12619" y="11848"/>
                  </a:lnTo>
                  <a:lnTo>
                    <a:pt x="13499" y="11922"/>
                  </a:lnTo>
                  <a:lnTo>
                    <a:pt x="14416" y="11922"/>
                  </a:lnTo>
                  <a:lnTo>
                    <a:pt x="15297" y="11885"/>
                  </a:lnTo>
                  <a:lnTo>
                    <a:pt x="15333" y="11848"/>
                  </a:lnTo>
                  <a:lnTo>
                    <a:pt x="15333" y="11775"/>
                  </a:lnTo>
                  <a:lnTo>
                    <a:pt x="15590" y="11702"/>
                  </a:lnTo>
                  <a:lnTo>
                    <a:pt x="15884" y="11628"/>
                  </a:lnTo>
                  <a:lnTo>
                    <a:pt x="16140" y="11481"/>
                  </a:lnTo>
                  <a:lnTo>
                    <a:pt x="16397" y="11335"/>
                  </a:lnTo>
                  <a:lnTo>
                    <a:pt x="16507" y="11335"/>
                  </a:lnTo>
                  <a:lnTo>
                    <a:pt x="16544" y="11298"/>
                  </a:lnTo>
                  <a:lnTo>
                    <a:pt x="16581" y="11225"/>
                  </a:lnTo>
                  <a:lnTo>
                    <a:pt x="16544" y="10931"/>
                  </a:lnTo>
                  <a:lnTo>
                    <a:pt x="16471" y="10638"/>
                  </a:lnTo>
                  <a:lnTo>
                    <a:pt x="16397" y="10344"/>
                  </a:lnTo>
                  <a:lnTo>
                    <a:pt x="16287" y="10088"/>
                  </a:lnTo>
                  <a:lnTo>
                    <a:pt x="15994" y="9537"/>
                  </a:lnTo>
                  <a:lnTo>
                    <a:pt x="15627" y="9060"/>
                  </a:lnTo>
                  <a:lnTo>
                    <a:pt x="15223" y="8584"/>
                  </a:lnTo>
                  <a:lnTo>
                    <a:pt x="14783" y="8143"/>
                  </a:lnTo>
                  <a:lnTo>
                    <a:pt x="14306" y="7740"/>
                  </a:lnTo>
                  <a:lnTo>
                    <a:pt x="13793" y="7336"/>
                  </a:lnTo>
                  <a:lnTo>
                    <a:pt x="12949" y="6786"/>
                  </a:lnTo>
                  <a:lnTo>
                    <a:pt x="13353" y="6053"/>
                  </a:lnTo>
                  <a:lnTo>
                    <a:pt x="13720" y="5319"/>
                  </a:lnTo>
                  <a:lnTo>
                    <a:pt x="14050" y="4549"/>
                  </a:lnTo>
                  <a:lnTo>
                    <a:pt x="14306" y="3778"/>
                  </a:lnTo>
                  <a:lnTo>
                    <a:pt x="14306" y="3632"/>
                  </a:lnTo>
                  <a:lnTo>
                    <a:pt x="14453" y="3522"/>
                  </a:lnTo>
                  <a:lnTo>
                    <a:pt x="14600" y="3375"/>
                  </a:lnTo>
                  <a:lnTo>
                    <a:pt x="14747" y="3155"/>
                  </a:lnTo>
                  <a:lnTo>
                    <a:pt x="14820" y="2935"/>
                  </a:lnTo>
                  <a:lnTo>
                    <a:pt x="14820" y="2678"/>
                  </a:lnTo>
                  <a:lnTo>
                    <a:pt x="14747" y="2421"/>
                  </a:lnTo>
                  <a:lnTo>
                    <a:pt x="14637" y="2238"/>
                  </a:lnTo>
                  <a:lnTo>
                    <a:pt x="14490" y="2054"/>
                  </a:lnTo>
                  <a:lnTo>
                    <a:pt x="14270" y="1944"/>
                  </a:lnTo>
                  <a:lnTo>
                    <a:pt x="14160" y="1908"/>
                  </a:lnTo>
                  <a:lnTo>
                    <a:pt x="14013" y="1908"/>
                  </a:lnTo>
                  <a:lnTo>
                    <a:pt x="13830" y="1944"/>
                  </a:lnTo>
                  <a:lnTo>
                    <a:pt x="13683" y="2018"/>
                  </a:lnTo>
                  <a:lnTo>
                    <a:pt x="13536" y="2091"/>
                  </a:lnTo>
                  <a:lnTo>
                    <a:pt x="13389" y="2201"/>
                  </a:lnTo>
                  <a:lnTo>
                    <a:pt x="12949" y="2128"/>
                  </a:lnTo>
                  <a:lnTo>
                    <a:pt x="12472" y="2164"/>
                  </a:lnTo>
                  <a:lnTo>
                    <a:pt x="12032" y="2201"/>
                  </a:lnTo>
                  <a:lnTo>
                    <a:pt x="11592" y="2274"/>
                  </a:lnTo>
                  <a:lnTo>
                    <a:pt x="11115" y="2421"/>
                  </a:lnTo>
                  <a:lnTo>
                    <a:pt x="10675" y="2568"/>
                  </a:lnTo>
                  <a:lnTo>
                    <a:pt x="10271" y="2751"/>
                  </a:lnTo>
                  <a:lnTo>
                    <a:pt x="9831" y="2971"/>
                  </a:lnTo>
                  <a:lnTo>
                    <a:pt x="9611" y="3081"/>
                  </a:lnTo>
                  <a:lnTo>
                    <a:pt x="9208" y="2421"/>
                  </a:lnTo>
                  <a:lnTo>
                    <a:pt x="8767" y="1761"/>
                  </a:lnTo>
                  <a:lnTo>
                    <a:pt x="8254" y="1137"/>
                  </a:lnTo>
                  <a:lnTo>
                    <a:pt x="7740" y="550"/>
                  </a:lnTo>
                  <a:lnTo>
                    <a:pt x="7630" y="477"/>
                  </a:lnTo>
                  <a:lnTo>
                    <a:pt x="7520" y="477"/>
                  </a:lnTo>
                  <a:lnTo>
                    <a:pt x="7117" y="624"/>
                  </a:lnTo>
                  <a:lnTo>
                    <a:pt x="6713" y="807"/>
                  </a:lnTo>
                  <a:lnTo>
                    <a:pt x="6640" y="844"/>
                  </a:lnTo>
                  <a:lnTo>
                    <a:pt x="6603" y="881"/>
                  </a:lnTo>
                  <a:lnTo>
                    <a:pt x="6640" y="991"/>
                  </a:lnTo>
                  <a:lnTo>
                    <a:pt x="6677" y="1064"/>
                  </a:lnTo>
                  <a:lnTo>
                    <a:pt x="6787" y="1064"/>
                  </a:lnTo>
                  <a:lnTo>
                    <a:pt x="7153" y="1027"/>
                  </a:lnTo>
                  <a:lnTo>
                    <a:pt x="7484" y="991"/>
                  </a:lnTo>
                  <a:lnTo>
                    <a:pt x="7960" y="1541"/>
                  </a:lnTo>
                  <a:lnTo>
                    <a:pt x="8401" y="2091"/>
                  </a:lnTo>
                  <a:lnTo>
                    <a:pt x="8841" y="2715"/>
                  </a:lnTo>
                  <a:lnTo>
                    <a:pt x="9208" y="3301"/>
                  </a:lnTo>
                  <a:lnTo>
                    <a:pt x="8511" y="3742"/>
                  </a:lnTo>
                  <a:lnTo>
                    <a:pt x="7850" y="4219"/>
                  </a:lnTo>
                  <a:lnTo>
                    <a:pt x="6603" y="3668"/>
                  </a:lnTo>
                  <a:lnTo>
                    <a:pt x="5980" y="3412"/>
                  </a:lnTo>
                  <a:lnTo>
                    <a:pt x="5319" y="3191"/>
                  </a:lnTo>
                  <a:lnTo>
                    <a:pt x="5393" y="2788"/>
                  </a:lnTo>
                  <a:lnTo>
                    <a:pt x="5466" y="2384"/>
                  </a:lnTo>
                  <a:lnTo>
                    <a:pt x="5576" y="1981"/>
                  </a:lnTo>
                  <a:lnTo>
                    <a:pt x="5723" y="1577"/>
                  </a:lnTo>
                  <a:lnTo>
                    <a:pt x="5906" y="1211"/>
                  </a:lnTo>
                  <a:lnTo>
                    <a:pt x="6126" y="844"/>
                  </a:lnTo>
                  <a:lnTo>
                    <a:pt x="6383" y="514"/>
                  </a:lnTo>
                  <a:lnTo>
                    <a:pt x="6640" y="184"/>
                  </a:lnTo>
                  <a:lnTo>
                    <a:pt x="6677" y="110"/>
                  </a:lnTo>
                  <a:lnTo>
                    <a:pt x="6677" y="37"/>
                  </a:lnTo>
                  <a:lnTo>
                    <a:pt x="660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6"/>
            <p:cNvSpPr/>
            <p:nvPr/>
          </p:nvSpPr>
          <p:spPr>
            <a:xfrm>
              <a:off x="6553775" y="1840025"/>
              <a:ext cx="234775" cy="276975"/>
            </a:xfrm>
            <a:custGeom>
              <a:avLst/>
              <a:gdLst/>
              <a:ahLst/>
              <a:cxnLst/>
              <a:rect l="l" t="t" r="r" b="b"/>
              <a:pathLst>
                <a:path w="9391" h="11079" extrusionOk="0">
                  <a:moveTo>
                    <a:pt x="4916" y="441"/>
                  </a:moveTo>
                  <a:lnTo>
                    <a:pt x="5026" y="477"/>
                  </a:lnTo>
                  <a:lnTo>
                    <a:pt x="5099" y="551"/>
                  </a:lnTo>
                  <a:lnTo>
                    <a:pt x="5099" y="771"/>
                  </a:lnTo>
                  <a:lnTo>
                    <a:pt x="5026" y="954"/>
                  </a:lnTo>
                  <a:lnTo>
                    <a:pt x="4953" y="1064"/>
                  </a:lnTo>
                  <a:lnTo>
                    <a:pt x="4842" y="1138"/>
                  </a:lnTo>
                  <a:lnTo>
                    <a:pt x="4732" y="1174"/>
                  </a:lnTo>
                  <a:lnTo>
                    <a:pt x="4622" y="1138"/>
                  </a:lnTo>
                  <a:lnTo>
                    <a:pt x="4366" y="1028"/>
                  </a:lnTo>
                  <a:lnTo>
                    <a:pt x="4439" y="917"/>
                  </a:lnTo>
                  <a:lnTo>
                    <a:pt x="4439" y="771"/>
                  </a:lnTo>
                  <a:lnTo>
                    <a:pt x="4402" y="697"/>
                  </a:lnTo>
                  <a:lnTo>
                    <a:pt x="4366" y="661"/>
                  </a:lnTo>
                  <a:lnTo>
                    <a:pt x="4476" y="551"/>
                  </a:lnTo>
                  <a:lnTo>
                    <a:pt x="4622" y="477"/>
                  </a:lnTo>
                  <a:lnTo>
                    <a:pt x="4769" y="441"/>
                  </a:lnTo>
                  <a:close/>
                  <a:moveTo>
                    <a:pt x="3375" y="6493"/>
                  </a:moveTo>
                  <a:lnTo>
                    <a:pt x="3375" y="6530"/>
                  </a:lnTo>
                  <a:lnTo>
                    <a:pt x="3339" y="6530"/>
                  </a:lnTo>
                  <a:lnTo>
                    <a:pt x="3375" y="6493"/>
                  </a:lnTo>
                  <a:close/>
                  <a:moveTo>
                    <a:pt x="4292" y="6933"/>
                  </a:moveTo>
                  <a:lnTo>
                    <a:pt x="4256" y="7007"/>
                  </a:lnTo>
                  <a:lnTo>
                    <a:pt x="4219" y="6970"/>
                  </a:lnTo>
                  <a:lnTo>
                    <a:pt x="4292" y="6933"/>
                  </a:lnTo>
                  <a:close/>
                  <a:moveTo>
                    <a:pt x="5209" y="4219"/>
                  </a:moveTo>
                  <a:lnTo>
                    <a:pt x="5429" y="4329"/>
                  </a:lnTo>
                  <a:lnTo>
                    <a:pt x="5649" y="4439"/>
                  </a:lnTo>
                  <a:lnTo>
                    <a:pt x="5686" y="4549"/>
                  </a:lnTo>
                  <a:lnTo>
                    <a:pt x="5723" y="4586"/>
                  </a:lnTo>
                  <a:lnTo>
                    <a:pt x="5796" y="4586"/>
                  </a:lnTo>
                  <a:lnTo>
                    <a:pt x="6016" y="4879"/>
                  </a:lnTo>
                  <a:lnTo>
                    <a:pt x="6163" y="5173"/>
                  </a:lnTo>
                  <a:lnTo>
                    <a:pt x="6200" y="5503"/>
                  </a:lnTo>
                  <a:lnTo>
                    <a:pt x="6200" y="5833"/>
                  </a:lnTo>
                  <a:lnTo>
                    <a:pt x="6090" y="6126"/>
                  </a:lnTo>
                  <a:lnTo>
                    <a:pt x="5943" y="6420"/>
                  </a:lnTo>
                  <a:lnTo>
                    <a:pt x="5796" y="6603"/>
                  </a:lnTo>
                  <a:lnTo>
                    <a:pt x="5649" y="6750"/>
                  </a:lnTo>
                  <a:lnTo>
                    <a:pt x="5649" y="6713"/>
                  </a:lnTo>
                  <a:lnTo>
                    <a:pt x="5649" y="6566"/>
                  </a:lnTo>
                  <a:lnTo>
                    <a:pt x="5649" y="6383"/>
                  </a:lnTo>
                  <a:lnTo>
                    <a:pt x="5613" y="6346"/>
                  </a:lnTo>
                  <a:lnTo>
                    <a:pt x="5576" y="6310"/>
                  </a:lnTo>
                  <a:lnTo>
                    <a:pt x="5539" y="6310"/>
                  </a:lnTo>
                  <a:lnTo>
                    <a:pt x="5503" y="6346"/>
                  </a:lnTo>
                  <a:lnTo>
                    <a:pt x="5393" y="6493"/>
                  </a:lnTo>
                  <a:lnTo>
                    <a:pt x="5356" y="6676"/>
                  </a:lnTo>
                  <a:lnTo>
                    <a:pt x="5319" y="6933"/>
                  </a:lnTo>
                  <a:lnTo>
                    <a:pt x="5099" y="7007"/>
                  </a:lnTo>
                  <a:lnTo>
                    <a:pt x="5099" y="6860"/>
                  </a:lnTo>
                  <a:lnTo>
                    <a:pt x="5099" y="6713"/>
                  </a:lnTo>
                  <a:lnTo>
                    <a:pt x="5136" y="6566"/>
                  </a:lnTo>
                  <a:lnTo>
                    <a:pt x="5209" y="6456"/>
                  </a:lnTo>
                  <a:lnTo>
                    <a:pt x="5246" y="6420"/>
                  </a:lnTo>
                  <a:lnTo>
                    <a:pt x="5209" y="6383"/>
                  </a:lnTo>
                  <a:lnTo>
                    <a:pt x="5173" y="6346"/>
                  </a:lnTo>
                  <a:lnTo>
                    <a:pt x="5136" y="6346"/>
                  </a:lnTo>
                  <a:lnTo>
                    <a:pt x="4953" y="6456"/>
                  </a:lnTo>
                  <a:lnTo>
                    <a:pt x="4842" y="6640"/>
                  </a:lnTo>
                  <a:lnTo>
                    <a:pt x="4769" y="6823"/>
                  </a:lnTo>
                  <a:lnTo>
                    <a:pt x="4769" y="7043"/>
                  </a:lnTo>
                  <a:lnTo>
                    <a:pt x="4696" y="7043"/>
                  </a:lnTo>
                  <a:lnTo>
                    <a:pt x="4659" y="7007"/>
                  </a:lnTo>
                  <a:lnTo>
                    <a:pt x="4622" y="6970"/>
                  </a:lnTo>
                  <a:lnTo>
                    <a:pt x="4586" y="6970"/>
                  </a:lnTo>
                  <a:lnTo>
                    <a:pt x="5026" y="6016"/>
                  </a:lnTo>
                  <a:lnTo>
                    <a:pt x="5026" y="5943"/>
                  </a:lnTo>
                  <a:lnTo>
                    <a:pt x="4989" y="5906"/>
                  </a:lnTo>
                  <a:lnTo>
                    <a:pt x="4953" y="5906"/>
                  </a:lnTo>
                  <a:lnTo>
                    <a:pt x="4916" y="5943"/>
                  </a:lnTo>
                  <a:lnTo>
                    <a:pt x="4402" y="6750"/>
                  </a:lnTo>
                  <a:lnTo>
                    <a:pt x="4366" y="6676"/>
                  </a:lnTo>
                  <a:lnTo>
                    <a:pt x="4329" y="6640"/>
                  </a:lnTo>
                  <a:lnTo>
                    <a:pt x="4256" y="6640"/>
                  </a:lnTo>
                  <a:lnTo>
                    <a:pt x="4439" y="6236"/>
                  </a:lnTo>
                  <a:lnTo>
                    <a:pt x="4659" y="5796"/>
                  </a:lnTo>
                  <a:lnTo>
                    <a:pt x="4696" y="5759"/>
                  </a:lnTo>
                  <a:lnTo>
                    <a:pt x="4659" y="5723"/>
                  </a:lnTo>
                  <a:lnTo>
                    <a:pt x="4586" y="5723"/>
                  </a:lnTo>
                  <a:lnTo>
                    <a:pt x="4182" y="6273"/>
                  </a:lnTo>
                  <a:lnTo>
                    <a:pt x="3999" y="6566"/>
                  </a:lnTo>
                  <a:lnTo>
                    <a:pt x="3852" y="6860"/>
                  </a:lnTo>
                  <a:lnTo>
                    <a:pt x="3669" y="6786"/>
                  </a:lnTo>
                  <a:lnTo>
                    <a:pt x="3779" y="6750"/>
                  </a:lnTo>
                  <a:lnTo>
                    <a:pt x="3852" y="6640"/>
                  </a:lnTo>
                  <a:lnTo>
                    <a:pt x="3889" y="6566"/>
                  </a:lnTo>
                  <a:lnTo>
                    <a:pt x="3889" y="6420"/>
                  </a:lnTo>
                  <a:lnTo>
                    <a:pt x="3889" y="6383"/>
                  </a:lnTo>
                  <a:lnTo>
                    <a:pt x="3815" y="6383"/>
                  </a:lnTo>
                  <a:lnTo>
                    <a:pt x="3999" y="6163"/>
                  </a:lnTo>
                  <a:lnTo>
                    <a:pt x="4512" y="5539"/>
                  </a:lnTo>
                  <a:lnTo>
                    <a:pt x="4512" y="5466"/>
                  </a:lnTo>
                  <a:lnTo>
                    <a:pt x="4476" y="5429"/>
                  </a:lnTo>
                  <a:lnTo>
                    <a:pt x="4402" y="5429"/>
                  </a:lnTo>
                  <a:lnTo>
                    <a:pt x="3779" y="6016"/>
                  </a:lnTo>
                  <a:lnTo>
                    <a:pt x="3632" y="6126"/>
                  </a:lnTo>
                  <a:lnTo>
                    <a:pt x="3595" y="6090"/>
                  </a:lnTo>
                  <a:lnTo>
                    <a:pt x="3559" y="6090"/>
                  </a:lnTo>
                  <a:lnTo>
                    <a:pt x="3485" y="6126"/>
                  </a:lnTo>
                  <a:lnTo>
                    <a:pt x="3669" y="5869"/>
                  </a:lnTo>
                  <a:lnTo>
                    <a:pt x="3889" y="5649"/>
                  </a:lnTo>
                  <a:lnTo>
                    <a:pt x="4146" y="5466"/>
                  </a:lnTo>
                  <a:lnTo>
                    <a:pt x="4402" y="5283"/>
                  </a:lnTo>
                  <a:lnTo>
                    <a:pt x="4439" y="5246"/>
                  </a:lnTo>
                  <a:lnTo>
                    <a:pt x="4402" y="5209"/>
                  </a:lnTo>
                  <a:lnTo>
                    <a:pt x="4402" y="5173"/>
                  </a:lnTo>
                  <a:lnTo>
                    <a:pt x="4329" y="5136"/>
                  </a:lnTo>
                  <a:lnTo>
                    <a:pt x="3962" y="5319"/>
                  </a:lnTo>
                  <a:lnTo>
                    <a:pt x="3632" y="5539"/>
                  </a:lnTo>
                  <a:lnTo>
                    <a:pt x="3339" y="5796"/>
                  </a:lnTo>
                  <a:lnTo>
                    <a:pt x="3082" y="6126"/>
                  </a:lnTo>
                  <a:lnTo>
                    <a:pt x="3045" y="6016"/>
                  </a:lnTo>
                  <a:lnTo>
                    <a:pt x="3082" y="5980"/>
                  </a:lnTo>
                  <a:lnTo>
                    <a:pt x="3339" y="5613"/>
                  </a:lnTo>
                  <a:lnTo>
                    <a:pt x="3632" y="5283"/>
                  </a:lnTo>
                  <a:lnTo>
                    <a:pt x="3962" y="4952"/>
                  </a:lnTo>
                  <a:lnTo>
                    <a:pt x="4292" y="4659"/>
                  </a:lnTo>
                  <a:lnTo>
                    <a:pt x="4292" y="4622"/>
                  </a:lnTo>
                  <a:lnTo>
                    <a:pt x="4256" y="4586"/>
                  </a:lnTo>
                  <a:lnTo>
                    <a:pt x="4219" y="4586"/>
                  </a:lnTo>
                  <a:lnTo>
                    <a:pt x="3925" y="4732"/>
                  </a:lnTo>
                  <a:lnTo>
                    <a:pt x="3632" y="4879"/>
                  </a:lnTo>
                  <a:lnTo>
                    <a:pt x="3375" y="5099"/>
                  </a:lnTo>
                  <a:lnTo>
                    <a:pt x="3155" y="5356"/>
                  </a:lnTo>
                  <a:lnTo>
                    <a:pt x="3228" y="5209"/>
                  </a:lnTo>
                  <a:lnTo>
                    <a:pt x="3339" y="5062"/>
                  </a:lnTo>
                  <a:lnTo>
                    <a:pt x="3559" y="4842"/>
                  </a:lnTo>
                  <a:lnTo>
                    <a:pt x="3852" y="4622"/>
                  </a:lnTo>
                  <a:lnTo>
                    <a:pt x="4146" y="4476"/>
                  </a:lnTo>
                  <a:lnTo>
                    <a:pt x="4402" y="4366"/>
                  </a:lnTo>
                  <a:lnTo>
                    <a:pt x="4659" y="4292"/>
                  </a:lnTo>
                  <a:lnTo>
                    <a:pt x="4953" y="4219"/>
                  </a:lnTo>
                  <a:close/>
                  <a:moveTo>
                    <a:pt x="807" y="8767"/>
                  </a:moveTo>
                  <a:lnTo>
                    <a:pt x="807" y="8841"/>
                  </a:lnTo>
                  <a:lnTo>
                    <a:pt x="844" y="8914"/>
                  </a:lnTo>
                  <a:lnTo>
                    <a:pt x="918" y="8951"/>
                  </a:lnTo>
                  <a:lnTo>
                    <a:pt x="1138" y="8951"/>
                  </a:lnTo>
                  <a:lnTo>
                    <a:pt x="1211" y="8987"/>
                  </a:lnTo>
                  <a:lnTo>
                    <a:pt x="1321" y="8987"/>
                  </a:lnTo>
                  <a:lnTo>
                    <a:pt x="1321" y="9061"/>
                  </a:lnTo>
                  <a:lnTo>
                    <a:pt x="1321" y="9097"/>
                  </a:lnTo>
                  <a:lnTo>
                    <a:pt x="1248" y="9171"/>
                  </a:lnTo>
                  <a:lnTo>
                    <a:pt x="1174" y="9207"/>
                  </a:lnTo>
                  <a:lnTo>
                    <a:pt x="954" y="9244"/>
                  </a:lnTo>
                  <a:lnTo>
                    <a:pt x="844" y="9207"/>
                  </a:lnTo>
                  <a:lnTo>
                    <a:pt x="697" y="9134"/>
                  </a:lnTo>
                  <a:lnTo>
                    <a:pt x="587" y="9061"/>
                  </a:lnTo>
                  <a:lnTo>
                    <a:pt x="551" y="8951"/>
                  </a:lnTo>
                  <a:lnTo>
                    <a:pt x="661" y="8841"/>
                  </a:lnTo>
                  <a:lnTo>
                    <a:pt x="807" y="8767"/>
                  </a:lnTo>
                  <a:close/>
                  <a:moveTo>
                    <a:pt x="8511" y="8657"/>
                  </a:moveTo>
                  <a:lnTo>
                    <a:pt x="8621" y="8694"/>
                  </a:lnTo>
                  <a:lnTo>
                    <a:pt x="8731" y="8731"/>
                  </a:lnTo>
                  <a:lnTo>
                    <a:pt x="8841" y="8804"/>
                  </a:lnTo>
                  <a:lnTo>
                    <a:pt x="8951" y="8877"/>
                  </a:lnTo>
                  <a:lnTo>
                    <a:pt x="8987" y="8987"/>
                  </a:lnTo>
                  <a:lnTo>
                    <a:pt x="9024" y="9097"/>
                  </a:lnTo>
                  <a:lnTo>
                    <a:pt x="9024" y="9134"/>
                  </a:lnTo>
                  <a:lnTo>
                    <a:pt x="8987" y="9134"/>
                  </a:lnTo>
                  <a:lnTo>
                    <a:pt x="8877" y="9097"/>
                  </a:lnTo>
                  <a:lnTo>
                    <a:pt x="8804" y="9134"/>
                  </a:lnTo>
                  <a:lnTo>
                    <a:pt x="8731" y="9171"/>
                  </a:lnTo>
                  <a:lnTo>
                    <a:pt x="8621" y="9281"/>
                  </a:lnTo>
                  <a:lnTo>
                    <a:pt x="8474" y="9354"/>
                  </a:lnTo>
                  <a:lnTo>
                    <a:pt x="8327" y="9318"/>
                  </a:lnTo>
                  <a:lnTo>
                    <a:pt x="8254" y="9244"/>
                  </a:lnTo>
                  <a:lnTo>
                    <a:pt x="8217" y="9171"/>
                  </a:lnTo>
                  <a:lnTo>
                    <a:pt x="8217" y="9024"/>
                  </a:lnTo>
                  <a:lnTo>
                    <a:pt x="8254" y="8841"/>
                  </a:lnTo>
                  <a:lnTo>
                    <a:pt x="8254" y="8694"/>
                  </a:lnTo>
                  <a:lnTo>
                    <a:pt x="8511" y="8657"/>
                  </a:lnTo>
                  <a:close/>
                  <a:moveTo>
                    <a:pt x="5026" y="9501"/>
                  </a:moveTo>
                  <a:lnTo>
                    <a:pt x="5063" y="9574"/>
                  </a:lnTo>
                  <a:lnTo>
                    <a:pt x="4989" y="9538"/>
                  </a:lnTo>
                  <a:lnTo>
                    <a:pt x="5026" y="9501"/>
                  </a:lnTo>
                  <a:close/>
                  <a:moveTo>
                    <a:pt x="4696" y="9868"/>
                  </a:moveTo>
                  <a:lnTo>
                    <a:pt x="4953" y="9941"/>
                  </a:lnTo>
                  <a:lnTo>
                    <a:pt x="4916" y="10014"/>
                  </a:lnTo>
                  <a:lnTo>
                    <a:pt x="4879" y="10271"/>
                  </a:lnTo>
                  <a:lnTo>
                    <a:pt x="4842" y="10308"/>
                  </a:lnTo>
                  <a:lnTo>
                    <a:pt x="4549" y="10308"/>
                  </a:lnTo>
                  <a:lnTo>
                    <a:pt x="4439" y="10235"/>
                  </a:lnTo>
                  <a:lnTo>
                    <a:pt x="4329" y="10125"/>
                  </a:lnTo>
                  <a:lnTo>
                    <a:pt x="4292" y="10051"/>
                  </a:lnTo>
                  <a:lnTo>
                    <a:pt x="4256" y="9941"/>
                  </a:lnTo>
                  <a:lnTo>
                    <a:pt x="4329" y="9904"/>
                  </a:lnTo>
                  <a:lnTo>
                    <a:pt x="4439" y="9868"/>
                  </a:lnTo>
                  <a:close/>
                  <a:moveTo>
                    <a:pt x="4806" y="0"/>
                  </a:moveTo>
                  <a:lnTo>
                    <a:pt x="4622" y="37"/>
                  </a:lnTo>
                  <a:lnTo>
                    <a:pt x="4476" y="110"/>
                  </a:lnTo>
                  <a:lnTo>
                    <a:pt x="4292" y="147"/>
                  </a:lnTo>
                  <a:lnTo>
                    <a:pt x="4146" y="257"/>
                  </a:lnTo>
                  <a:lnTo>
                    <a:pt x="3999" y="367"/>
                  </a:lnTo>
                  <a:lnTo>
                    <a:pt x="3889" y="477"/>
                  </a:lnTo>
                  <a:lnTo>
                    <a:pt x="3779" y="624"/>
                  </a:lnTo>
                  <a:lnTo>
                    <a:pt x="3705" y="807"/>
                  </a:lnTo>
                  <a:lnTo>
                    <a:pt x="3669" y="954"/>
                  </a:lnTo>
                  <a:lnTo>
                    <a:pt x="3669" y="1138"/>
                  </a:lnTo>
                  <a:lnTo>
                    <a:pt x="3705" y="1321"/>
                  </a:lnTo>
                  <a:lnTo>
                    <a:pt x="3815" y="1578"/>
                  </a:lnTo>
                  <a:lnTo>
                    <a:pt x="3999" y="1761"/>
                  </a:lnTo>
                  <a:lnTo>
                    <a:pt x="4182" y="1871"/>
                  </a:lnTo>
                  <a:lnTo>
                    <a:pt x="4402" y="1945"/>
                  </a:lnTo>
                  <a:lnTo>
                    <a:pt x="4366" y="2055"/>
                  </a:lnTo>
                  <a:lnTo>
                    <a:pt x="4329" y="2165"/>
                  </a:lnTo>
                  <a:lnTo>
                    <a:pt x="4329" y="2531"/>
                  </a:lnTo>
                  <a:lnTo>
                    <a:pt x="4329" y="2898"/>
                  </a:lnTo>
                  <a:lnTo>
                    <a:pt x="4329" y="3522"/>
                  </a:lnTo>
                  <a:lnTo>
                    <a:pt x="4329" y="3669"/>
                  </a:lnTo>
                  <a:lnTo>
                    <a:pt x="4366" y="3779"/>
                  </a:lnTo>
                  <a:lnTo>
                    <a:pt x="4072" y="3925"/>
                  </a:lnTo>
                  <a:lnTo>
                    <a:pt x="3815" y="4109"/>
                  </a:lnTo>
                  <a:lnTo>
                    <a:pt x="3742" y="4182"/>
                  </a:lnTo>
                  <a:lnTo>
                    <a:pt x="3742" y="4255"/>
                  </a:lnTo>
                  <a:lnTo>
                    <a:pt x="3522" y="4402"/>
                  </a:lnTo>
                  <a:lnTo>
                    <a:pt x="3339" y="4549"/>
                  </a:lnTo>
                  <a:lnTo>
                    <a:pt x="3155" y="4696"/>
                  </a:lnTo>
                  <a:lnTo>
                    <a:pt x="3008" y="4879"/>
                  </a:lnTo>
                  <a:lnTo>
                    <a:pt x="2862" y="5062"/>
                  </a:lnTo>
                  <a:lnTo>
                    <a:pt x="2752" y="5283"/>
                  </a:lnTo>
                  <a:lnTo>
                    <a:pt x="2678" y="5503"/>
                  </a:lnTo>
                  <a:lnTo>
                    <a:pt x="2642" y="5686"/>
                  </a:lnTo>
                  <a:lnTo>
                    <a:pt x="2642" y="5906"/>
                  </a:lnTo>
                  <a:lnTo>
                    <a:pt x="2678" y="6126"/>
                  </a:lnTo>
                  <a:lnTo>
                    <a:pt x="2752" y="6346"/>
                  </a:lnTo>
                  <a:lnTo>
                    <a:pt x="2825" y="6566"/>
                  </a:lnTo>
                  <a:lnTo>
                    <a:pt x="2898" y="6676"/>
                  </a:lnTo>
                  <a:lnTo>
                    <a:pt x="2421" y="7080"/>
                  </a:lnTo>
                  <a:lnTo>
                    <a:pt x="1908" y="7447"/>
                  </a:lnTo>
                  <a:lnTo>
                    <a:pt x="1431" y="7850"/>
                  </a:lnTo>
                  <a:lnTo>
                    <a:pt x="1211" y="8070"/>
                  </a:lnTo>
                  <a:lnTo>
                    <a:pt x="991" y="8327"/>
                  </a:lnTo>
                  <a:lnTo>
                    <a:pt x="771" y="8364"/>
                  </a:lnTo>
                  <a:lnTo>
                    <a:pt x="624" y="8327"/>
                  </a:lnTo>
                  <a:lnTo>
                    <a:pt x="477" y="8327"/>
                  </a:lnTo>
                  <a:lnTo>
                    <a:pt x="367" y="8364"/>
                  </a:lnTo>
                  <a:lnTo>
                    <a:pt x="257" y="8437"/>
                  </a:lnTo>
                  <a:lnTo>
                    <a:pt x="184" y="8511"/>
                  </a:lnTo>
                  <a:lnTo>
                    <a:pt x="111" y="8584"/>
                  </a:lnTo>
                  <a:lnTo>
                    <a:pt x="37" y="8804"/>
                  </a:lnTo>
                  <a:lnTo>
                    <a:pt x="0" y="9061"/>
                  </a:lnTo>
                  <a:lnTo>
                    <a:pt x="0" y="9318"/>
                  </a:lnTo>
                  <a:lnTo>
                    <a:pt x="74" y="9538"/>
                  </a:lnTo>
                  <a:lnTo>
                    <a:pt x="257" y="9684"/>
                  </a:lnTo>
                  <a:lnTo>
                    <a:pt x="477" y="9831"/>
                  </a:lnTo>
                  <a:lnTo>
                    <a:pt x="697" y="9904"/>
                  </a:lnTo>
                  <a:lnTo>
                    <a:pt x="954" y="9941"/>
                  </a:lnTo>
                  <a:lnTo>
                    <a:pt x="1174" y="9904"/>
                  </a:lnTo>
                  <a:lnTo>
                    <a:pt x="1431" y="9868"/>
                  </a:lnTo>
                  <a:lnTo>
                    <a:pt x="1651" y="9794"/>
                  </a:lnTo>
                  <a:lnTo>
                    <a:pt x="1798" y="9648"/>
                  </a:lnTo>
                  <a:lnTo>
                    <a:pt x="1908" y="9574"/>
                  </a:lnTo>
                  <a:lnTo>
                    <a:pt x="1945" y="9464"/>
                  </a:lnTo>
                  <a:lnTo>
                    <a:pt x="1981" y="9354"/>
                  </a:lnTo>
                  <a:lnTo>
                    <a:pt x="1981" y="9207"/>
                  </a:lnTo>
                  <a:lnTo>
                    <a:pt x="1908" y="8987"/>
                  </a:lnTo>
                  <a:lnTo>
                    <a:pt x="1798" y="8767"/>
                  </a:lnTo>
                  <a:lnTo>
                    <a:pt x="1651" y="8584"/>
                  </a:lnTo>
                  <a:lnTo>
                    <a:pt x="1431" y="8437"/>
                  </a:lnTo>
                  <a:lnTo>
                    <a:pt x="1394" y="8437"/>
                  </a:lnTo>
                  <a:lnTo>
                    <a:pt x="1578" y="8254"/>
                  </a:lnTo>
                  <a:lnTo>
                    <a:pt x="1761" y="8070"/>
                  </a:lnTo>
                  <a:lnTo>
                    <a:pt x="2165" y="7777"/>
                  </a:lnTo>
                  <a:lnTo>
                    <a:pt x="2421" y="7557"/>
                  </a:lnTo>
                  <a:lnTo>
                    <a:pt x="2642" y="7337"/>
                  </a:lnTo>
                  <a:lnTo>
                    <a:pt x="2862" y="7080"/>
                  </a:lnTo>
                  <a:lnTo>
                    <a:pt x="3008" y="6786"/>
                  </a:lnTo>
                  <a:lnTo>
                    <a:pt x="3118" y="6897"/>
                  </a:lnTo>
                  <a:lnTo>
                    <a:pt x="3302" y="7043"/>
                  </a:lnTo>
                  <a:lnTo>
                    <a:pt x="3632" y="7227"/>
                  </a:lnTo>
                  <a:lnTo>
                    <a:pt x="3999" y="7337"/>
                  </a:lnTo>
                  <a:lnTo>
                    <a:pt x="4366" y="7410"/>
                  </a:lnTo>
                  <a:lnTo>
                    <a:pt x="4439" y="7410"/>
                  </a:lnTo>
                  <a:lnTo>
                    <a:pt x="4402" y="7887"/>
                  </a:lnTo>
                  <a:lnTo>
                    <a:pt x="4402" y="8364"/>
                  </a:lnTo>
                  <a:lnTo>
                    <a:pt x="4439" y="9318"/>
                  </a:lnTo>
                  <a:lnTo>
                    <a:pt x="4256" y="9391"/>
                  </a:lnTo>
                  <a:lnTo>
                    <a:pt x="4109" y="9464"/>
                  </a:lnTo>
                  <a:lnTo>
                    <a:pt x="3999" y="9574"/>
                  </a:lnTo>
                  <a:lnTo>
                    <a:pt x="3925" y="9684"/>
                  </a:lnTo>
                  <a:lnTo>
                    <a:pt x="3889" y="9794"/>
                  </a:lnTo>
                  <a:lnTo>
                    <a:pt x="3852" y="9941"/>
                  </a:lnTo>
                  <a:lnTo>
                    <a:pt x="3815" y="10125"/>
                  </a:lnTo>
                  <a:lnTo>
                    <a:pt x="3852" y="10271"/>
                  </a:lnTo>
                  <a:lnTo>
                    <a:pt x="3925" y="10565"/>
                  </a:lnTo>
                  <a:lnTo>
                    <a:pt x="4072" y="10821"/>
                  </a:lnTo>
                  <a:lnTo>
                    <a:pt x="4182" y="10895"/>
                  </a:lnTo>
                  <a:lnTo>
                    <a:pt x="4329" y="10968"/>
                  </a:lnTo>
                  <a:lnTo>
                    <a:pt x="4439" y="11042"/>
                  </a:lnTo>
                  <a:lnTo>
                    <a:pt x="4586" y="11078"/>
                  </a:lnTo>
                  <a:lnTo>
                    <a:pt x="4879" y="11078"/>
                  </a:lnTo>
                  <a:lnTo>
                    <a:pt x="5173" y="11005"/>
                  </a:lnTo>
                  <a:lnTo>
                    <a:pt x="5283" y="10932"/>
                  </a:lnTo>
                  <a:lnTo>
                    <a:pt x="5393" y="10821"/>
                  </a:lnTo>
                  <a:lnTo>
                    <a:pt x="5466" y="10711"/>
                  </a:lnTo>
                  <a:lnTo>
                    <a:pt x="5503" y="10601"/>
                  </a:lnTo>
                  <a:lnTo>
                    <a:pt x="5576" y="10308"/>
                  </a:lnTo>
                  <a:lnTo>
                    <a:pt x="5539" y="10051"/>
                  </a:lnTo>
                  <a:lnTo>
                    <a:pt x="5503" y="9904"/>
                  </a:lnTo>
                  <a:lnTo>
                    <a:pt x="5393" y="9794"/>
                  </a:lnTo>
                  <a:lnTo>
                    <a:pt x="5319" y="9684"/>
                  </a:lnTo>
                  <a:lnTo>
                    <a:pt x="5173" y="9611"/>
                  </a:lnTo>
                  <a:lnTo>
                    <a:pt x="5136" y="9428"/>
                  </a:lnTo>
                  <a:lnTo>
                    <a:pt x="5099" y="9354"/>
                  </a:lnTo>
                  <a:lnTo>
                    <a:pt x="4842" y="9354"/>
                  </a:lnTo>
                  <a:lnTo>
                    <a:pt x="4806" y="8474"/>
                  </a:lnTo>
                  <a:lnTo>
                    <a:pt x="4806" y="7960"/>
                  </a:lnTo>
                  <a:lnTo>
                    <a:pt x="4769" y="7447"/>
                  </a:lnTo>
                  <a:lnTo>
                    <a:pt x="5136" y="7410"/>
                  </a:lnTo>
                  <a:lnTo>
                    <a:pt x="5503" y="7300"/>
                  </a:lnTo>
                  <a:lnTo>
                    <a:pt x="5833" y="7117"/>
                  </a:lnTo>
                  <a:lnTo>
                    <a:pt x="6126" y="6860"/>
                  </a:lnTo>
                  <a:lnTo>
                    <a:pt x="6200" y="6786"/>
                  </a:lnTo>
                  <a:lnTo>
                    <a:pt x="6310" y="6933"/>
                  </a:lnTo>
                  <a:lnTo>
                    <a:pt x="6493" y="7080"/>
                  </a:lnTo>
                  <a:lnTo>
                    <a:pt x="6677" y="7190"/>
                  </a:lnTo>
                  <a:lnTo>
                    <a:pt x="6860" y="7300"/>
                  </a:lnTo>
                  <a:lnTo>
                    <a:pt x="7043" y="7630"/>
                  </a:lnTo>
                  <a:lnTo>
                    <a:pt x="7263" y="7997"/>
                  </a:lnTo>
                  <a:lnTo>
                    <a:pt x="7557" y="8437"/>
                  </a:lnTo>
                  <a:lnTo>
                    <a:pt x="7667" y="8584"/>
                  </a:lnTo>
                  <a:lnTo>
                    <a:pt x="7557" y="8767"/>
                  </a:lnTo>
                  <a:lnTo>
                    <a:pt x="7484" y="8951"/>
                  </a:lnTo>
                  <a:lnTo>
                    <a:pt x="7447" y="9097"/>
                  </a:lnTo>
                  <a:lnTo>
                    <a:pt x="7447" y="9281"/>
                  </a:lnTo>
                  <a:lnTo>
                    <a:pt x="7484" y="9428"/>
                  </a:lnTo>
                  <a:lnTo>
                    <a:pt x="7520" y="9611"/>
                  </a:lnTo>
                  <a:lnTo>
                    <a:pt x="7594" y="9758"/>
                  </a:lnTo>
                  <a:lnTo>
                    <a:pt x="7704" y="9904"/>
                  </a:lnTo>
                  <a:lnTo>
                    <a:pt x="7850" y="10014"/>
                  </a:lnTo>
                  <a:lnTo>
                    <a:pt x="7960" y="10125"/>
                  </a:lnTo>
                  <a:lnTo>
                    <a:pt x="8107" y="10161"/>
                  </a:lnTo>
                  <a:lnTo>
                    <a:pt x="8254" y="10198"/>
                  </a:lnTo>
                  <a:lnTo>
                    <a:pt x="8547" y="10198"/>
                  </a:lnTo>
                  <a:lnTo>
                    <a:pt x="8694" y="10125"/>
                  </a:lnTo>
                  <a:lnTo>
                    <a:pt x="8877" y="10051"/>
                  </a:lnTo>
                  <a:lnTo>
                    <a:pt x="9098" y="9831"/>
                  </a:lnTo>
                  <a:lnTo>
                    <a:pt x="9281" y="9538"/>
                  </a:lnTo>
                  <a:lnTo>
                    <a:pt x="9354" y="9391"/>
                  </a:lnTo>
                  <a:lnTo>
                    <a:pt x="9391" y="9244"/>
                  </a:lnTo>
                  <a:lnTo>
                    <a:pt x="9391" y="9061"/>
                  </a:lnTo>
                  <a:lnTo>
                    <a:pt x="9391" y="8914"/>
                  </a:lnTo>
                  <a:lnTo>
                    <a:pt x="9318" y="8767"/>
                  </a:lnTo>
                  <a:lnTo>
                    <a:pt x="9244" y="8621"/>
                  </a:lnTo>
                  <a:lnTo>
                    <a:pt x="9134" y="8511"/>
                  </a:lnTo>
                  <a:lnTo>
                    <a:pt x="8987" y="8437"/>
                  </a:lnTo>
                  <a:lnTo>
                    <a:pt x="8841" y="8364"/>
                  </a:lnTo>
                  <a:lnTo>
                    <a:pt x="8694" y="8327"/>
                  </a:lnTo>
                  <a:lnTo>
                    <a:pt x="8364" y="8290"/>
                  </a:lnTo>
                  <a:lnTo>
                    <a:pt x="8180" y="8290"/>
                  </a:lnTo>
                  <a:lnTo>
                    <a:pt x="7997" y="8364"/>
                  </a:lnTo>
                  <a:lnTo>
                    <a:pt x="7924" y="8217"/>
                  </a:lnTo>
                  <a:lnTo>
                    <a:pt x="7814" y="8070"/>
                  </a:lnTo>
                  <a:lnTo>
                    <a:pt x="7557" y="7667"/>
                  </a:lnTo>
                  <a:lnTo>
                    <a:pt x="7300" y="7300"/>
                  </a:lnTo>
                  <a:lnTo>
                    <a:pt x="7227" y="7153"/>
                  </a:lnTo>
                  <a:lnTo>
                    <a:pt x="7153" y="7007"/>
                  </a:lnTo>
                  <a:lnTo>
                    <a:pt x="7043" y="6933"/>
                  </a:lnTo>
                  <a:lnTo>
                    <a:pt x="6897" y="6897"/>
                  </a:lnTo>
                  <a:lnTo>
                    <a:pt x="6640" y="6750"/>
                  </a:lnTo>
                  <a:lnTo>
                    <a:pt x="6346" y="6530"/>
                  </a:lnTo>
                  <a:lnTo>
                    <a:pt x="6530" y="6236"/>
                  </a:lnTo>
                  <a:lnTo>
                    <a:pt x="6603" y="5869"/>
                  </a:lnTo>
                  <a:lnTo>
                    <a:pt x="6603" y="5503"/>
                  </a:lnTo>
                  <a:lnTo>
                    <a:pt x="6567" y="5173"/>
                  </a:lnTo>
                  <a:lnTo>
                    <a:pt x="6456" y="4842"/>
                  </a:lnTo>
                  <a:lnTo>
                    <a:pt x="6310" y="4586"/>
                  </a:lnTo>
                  <a:lnTo>
                    <a:pt x="6126" y="4329"/>
                  </a:lnTo>
                  <a:lnTo>
                    <a:pt x="5870" y="4109"/>
                  </a:lnTo>
                  <a:lnTo>
                    <a:pt x="5613" y="3962"/>
                  </a:lnTo>
                  <a:lnTo>
                    <a:pt x="5356" y="3815"/>
                  </a:lnTo>
                  <a:lnTo>
                    <a:pt x="5026" y="3742"/>
                  </a:lnTo>
                  <a:lnTo>
                    <a:pt x="4732" y="3742"/>
                  </a:lnTo>
                  <a:lnTo>
                    <a:pt x="4732" y="3522"/>
                  </a:lnTo>
                  <a:lnTo>
                    <a:pt x="4696" y="2678"/>
                  </a:lnTo>
                  <a:lnTo>
                    <a:pt x="4732" y="2385"/>
                  </a:lnTo>
                  <a:lnTo>
                    <a:pt x="4696" y="2165"/>
                  </a:lnTo>
                  <a:lnTo>
                    <a:pt x="4659" y="1981"/>
                  </a:lnTo>
                  <a:lnTo>
                    <a:pt x="4842" y="1945"/>
                  </a:lnTo>
                  <a:lnTo>
                    <a:pt x="5063" y="1871"/>
                  </a:lnTo>
                  <a:lnTo>
                    <a:pt x="5246" y="1761"/>
                  </a:lnTo>
                  <a:lnTo>
                    <a:pt x="5393" y="1651"/>
                  </a:lnTo>
                  <a:lnTo>
                    <a:pt x="5539" y="1468"/>
                  </a:lnTo>
                  <a:lnTo>
                    <a:pt x="5613" y="1284"/>
                  </a:lnTo>
                  <a:lnTo>
                    <a:pt x="5686" y="1101"/>
                  </a:lnTo>
                  <a:lnTo>
                    <a:pt x="5686" y="844"/>
                  </a:lnTo>
                  <a:lnTo>
                    <a:pt x="5613" y="624"/>
                  </a:lnTo>
                  <a:lnTo>
                    <a:pt x="5503" y="404"/>
                  </a:lnTo>
                  <a:lnTo>
                    <a:pt x="5466" y="257"/>
                  </a:lnTo>
                  <a:lnTo>
                    <a:pt x="5429" y="184"/>
                  </a:lnTo>
                  <a:lnTo>
                    <a:pt x="5356" y="147"/>
                  </a:lnTo>
                  <a:lnTo>
                    <a:pt x="5209" y="147"/>
                  </a:lnTo>
                  <a:lnTo>
                    <a:pt x="5063" y="110"/>
                  </a:lnTo>
                  <a:lnTo>
                    <a:pt x="4989" y="37"/>
                  </a:lnTo>
                  <a:lnTo>
                    <a:pt x="480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6"/>
            <p:cNvSpPr/>
            <p:nvPr/>
          </p:nvSpPr>
          <p:spPr>
            <a:xfrm>
              <a:off x="6618875" y="2550725"/>
              <a:ext cx="408125" cy="156850"/>
            </a:xfrm>
            <a:custGeom>
              <a:avLst/>
              <a:gdLst/>
              <a:ahLst/>
              <a:cxnLst/>
              <a:rect l="l" t="t" r="r" b="b"/>
              <a:pathLst>
                <a:path w="16325" h="6274" extrusionOk="0">
                  <a:moveTo>
                    <a:pt x="14710" y="1"/>
                  </a:moveTo>
                  <a:lnTo>
                    <a:pt x="14527" y="74"/>
                  </a:lnTo>
                  <a:lnTo>
                    <a:pt x="14380" y="147"/>
                  </a:lnTo>
                  <a:lnTo>
                    <a:pt x="14270" y="221"/>
                  </a:lnTo>
                  <a:lnTo>
                    <a:pt x="14270" y="257"/>
                  </a:lnTo>
                  <a:lnTo>
                    <a:pt x="14197" y="221"/>
                  </a:lnTo>
                  <a:lnTo>
                    <a:pt x="14087" y="221"/>
                  </a:lnTo>
                  <a:lnTo>
                    <a:pt x="14013" y="294"/>
                  </a:lnTo>
                  <a:lnTo>
                    <a:pt x="13977" y="331"/>
                  </a:lnTo>
                  <a:lnTo>
                    <a:pt x="13977" y="441"/>
                  </a:lnTo>
                  <a:lnTo>
                    <a:pt x="14013" y="551"/>
                  </a:lnTo>
                  <a:lnTo>
                    <a:pt x="14050" y="587"/>
                  </a:lnTo>
                  <a:lnTo>
                    <a:pt x="14123" y="624"/>
                  </a:lnTo>
                  <a:lnTo>
                    <a:pt x="14343" y="624"/>
                  </a:lnTo>
                  <a:lnTo>
                    <a:pt x="14527" y="551"/>
                  </a:lnTo>
                  <a:lnTo>
                    <a:pt x="14710" y="477"/>
                  </a:lnTo>
                  <a:lnTo>
                    <a:pt x="14894" y="441"/>
                  </a:lnTo>
                  <a:lnTo>
                    <a:pt x="14967" y="477"/>
                  </a:lnTo>
                  <a:lnTo>
                    <a:pt x="15004" y="514"/>
                  </a:lnTo>
                  <a:lnTo>
                    <a:pt x="14967" y="587"/>
                  </a:lnTo>
                  <a:lnTo>
                    <a:pt x="14930" y="661"/>
                  </a:lnTo>
                  <a:lnTo>
                    <a:pt x="14747" y="881"/>
                  </a:lnTo>
                  <a:lnTo>
                    <a:pt x="14123" y="1725"/>
                  </a:lnTo>
                  <a:lnTo>
                    <a:pt x="14123" y="1798"/>
                  </a:lnTo>
                  <a:lnTo>
                    <a:pt x="14087" y="1871"/>
                  </a:lnTo>
                  <a:lnTo>
                    <a:pt x="14123" y="1981"/>
                  </a:lnTo>
                  <a:lnTo>
                    <a:pt x="14233" y="2055"/>
                  </a:lnTo>
                  <a:lnTo>
                    <a:pt x="14343" y="2091"/>
                  </a:lnTo>
                  <a:lnTo>
                    <a:pt x="14820" y="2091"/>
                  </a:lnTo>
                  <a:lnTo>
                    <a:pt x="15260" y="2055"/>
                  </a:lnTo>
                  <a:lnTo>
                    <a:pt x="15774" y="1945"/>
                  </a:lnTo>
                  <a:lnTo>
                    <a:pt x="16031" y="1871"/>
                  </a:lnTo>
                  <a:lnTo>
                    <a:pt x="16251" y="1761"/>
                  </a:lnTo>
                  <a:lnTo>
                    <a:pt x="16324" y="1651"/>
                  </a:lnTo>
                  <a:lnTo>
                    <a:pt x="16324" y="1541"/>
                  </a:lnTo>
                  <a:lnTo>
                    <a:pt x="16288" y="1468"/>
                  </a:lnTo>
                  <a:lnTo>
                    <a:pt x="16214" y="1431"/>
                  </a:lnTo>
                  <a:lnTo>
                    <a:pt x="16141" y="1394"/>
                  </a:lnTo>
                  <a:lnTo>
                    <a:pt x="15957" y="1431"/>
                  </a:lnTo>
                  <a:lnTo>
                    <a:pt x="15774" y="1468"/>
                  </a:lnTo>
                  <a:lnTo>
                    <a:pt x="15370" y="1541"/>
                  </a:lnTo>
                  <a:lnTo>
                    <a:pt x="14820" y="1615"/>
                  </a:lnTo>
                  <a:lnTo>
                    <a:pt x="14820" y="1615"/>
                  </a:lnTo>
                  <a:lnTo>
                    <a:pt x="15260" y="1028"/>
                  </a:lnTo>
                  <a:lnTo>
                    <a:pt x="15370" y="844"/>
                  </a:lnTo>
                  <a:lnTo>
                    <a:pt x="15481" y="698"/>
                  </a:lnTo>
                  <a:lnTo>
                    <a:pt x="15517" y="477"/>
                  </a:lnTo>
                  <a:lnTo>
                    <a:pt x="15517" y="404"/>
                  </a:lnTo>
                  <a:lnTo>
                    <a:pt x="15481" y="294"/>
                  </a:lnTo>
                  <a:lnTo>
                    <a:pt x="15370" y="184"/>
                  </a:lnTo>
                  <a:lnTo>
                    <a:pt x="15224" y="74"/>
                  </a:lnTo>
                  <a:lnTo>
                    <a:pt x="15077" y="37"/>
                  </a:lnTo>
                  <a:lnTo>
                    <a:pt x="14894" y="1"/>
                  </a:lnTo>
                  <a:close/>
                  <a:moveTo>
                    <a:pt x="6604" y="2788"/>
                  </a:moveTo>
                  <a:lnTo>
                    <a:pt x="6163" y="2898"/>
                  </a:lnTo>
                  <a:lnTo>
                    <a:pt x="5576" y="2972"/>
                  </a:lnTo>
                  <a:lnTo>
                    <a:pt x="5283" y="3045"/>
                  </a:lnTo>
                  <a:lnTo>
                    <a:pt x="4990" y="3118"/>
                  </a:lnTo>
                  <a:lnTo>
                    <a:pt x="4953" y="3155"/>
                  </a:lnTo>
                  <a:lnTo>
                    <a:pt x="4880" y="3229"/>
                  </a:lnTo>
                  <a:lnTo>
                    <a:pt x="4880" y="3302"/>
                  </a:lnTo>
                  <a:lnTo>
                    <a:pt x="4880" y="3339"/>
                  </a:lnTo>
                  <a:lnTo>
                    <a:pt x="4880" y="3412"/>
                  </a:lnTo>
                  <a:lnTo>
                    <a:pt x="4916" y="3485"/>
                  </a:lnTo>
                  <a:lnTo>
                    <a:pt x="4990" y="3522"/>
                  </a:lnTo>
                  <a:lnTo>
                    <a:pt x="5063" y="3522"/>
                  </a:lnTo>
                  <a:lnTo>
                    <a:pt x="5613" y="3485"/>
                  </a:lnTo>
                  <a:lnTo>
                    <a:pt x="6163" y="3412"/>
                  </a:lnTo>
                  <a:lnTo>
                    <a:pt x="6640" y="3339"/>
                  </a:lnTo>
                  <a:lnTo>
                    <a:pt x="6860" y="3265"/>
                  </a:lnTo>
                  <a:lnTo>
                    <a:pt x="6970" y="3192"/>
                  </a:lnTo>
                  <a:lnTo>
                    <a:pt x="7044" y="3118"/>
                  </a:lnTo>
                  <a:lnTo>
                    <a:pt x="7044" y="3008"/>
                  </a:lnTo>
                  <a:lnTo>
                    <a:pt x="7044" y="2972"/>
                  </a:lnTo>
                  <a:lnTo>
                    <a:pt x="7007" y="2898"/>
                  </a:lnTo>
                  <a:lnTo>
                    <a:pt x="6897" y="2862"/>
                  </a:lnTo>
                  <a:lnTo>
                    <a:pt x="6824" y="2825"/>
                  </a:lnTo>
                  <a:lnTo>
                    <a:pt x="6604" y="2788"/>
                  </a:lnTo>
                  <a:close/>
                  <a:moveTo>
                    <a:pt x="13500" y="1945"/>
                  </a:moveTo>
                  <a:lnTo>
                    <a:pt x="13280" y="1981"/>
                  </a:lnTo>
                  <a:lnTo>
                    <a:pt x="13060" y="2018"/>
                  </a:lnTo>
                  <a:lnTo>
                    <a:pt x="12876" y="2055"/>
                  </a:lnTo>
                  <a:lnTo>
                    <a:pt x="12693" y="2201"/>
                  </a:lnTo>
                  <a:lnTo>
                    <a:pt x="12546" y="2275"/>
                  </a:lnTo>
                  <a:lnTo>
                    <a:pt x="12436" y="2422"/>
                  </a:lnTo>
                  <a:lnTo>
                    <a:pt x="12289" y="2678"/>
                  </a:lnTo>
                  <a:lnTo>
                    <a:pt x="12179" y="3008"/>
                  </a:lnTo>
                  <a:lnTo>
                    <a:pt x="12179" y="3339"/>
                  </a:lnTo>
                  <a:lnTo>
                    <a:pt x="12179" y="3522"/>
                  </a:lnTo>
                  <a:lnTo>
                    <a:pt x="12216" y="3669"/>
                  </a:lnTo>
                  <a:lnTo>
                    <a:pt x="12289" y="3815"/>
                  </a:lnTo>
                  <a:lnTo>
                    <a:pt x="12363" y="3962"/>
                  </a:lnTo>
                  <a:lnTo>
                    <a:pt x="12473" y="4109"/>
                  </a:lnTo>
                  <a:lnTo>
                    <a:pt x="12583" y="4219"/>
                  </a:lnTo>
                  <a:lnTo>
                    <a:pt x="12729" y="4292"/>
                  </a:lnTo>
                  <a:lnTo>
                    <a:pt x="12876" y="4366"/>
                  </a:lnTo>
                  <a:lnTo>
                    <a:pt x="12986" y="4402"/>
                  </a:lnTo>
                  <a:lnTo>
                    <a:pt x="13096" y="4402"/>
                  </a:lnTo>
                  <a:lnTo>
                    <a:pt x="13353" y="4329"/>
                  </a:lnTo>
                  <a:lnTo>
                    <a:pt x="13757" y="4146"/>
                  </a:lnTo>
                  <a:lnTo>
                    <a:pt x="14197" y="3999"/>
                  </a:lnTo>
                  <a:lnTo>
                    <a:pt x="14417" y="3852"/>
                  </a:lnTo>
                  <a:lnTo>
                    <a:pt x="14564" y="3705"/>
                  </a:lnTo>
                  <a:lnTo>
                    <a:pt x="14600" y="3632"/>
                  </a:lnTo>
                  <a:lnTo>
                    <a:pt x="14564" y="3559"/>
                  </a:lnTo>
                  <a:lnTo>
                    <a:pt x="14527" y="3485"/>
                  </a:lnTo>
                  <a:lnTo>
                    <a:pt x="14453" y="3449"/>
                  </a:lnTo>
                  <a:lnTo>
                    <a:pt x="14343" y="3412"/>
                  </a:lnTo>
                  <a:lnTo>
                    <a:pt x="14197" y="3449"/>
                  </a:lnTo>
                  <a:lnTo>
                    <a:pt x="13940" y="3522"/>
                  </a:lnTo>
                  <a:lnTo>
                    <a:pt x="13426" y="3742"/>
                  </a:lnTo>
                  <a:lnTo>
                    <a:pt x="13280" y="3815"/>
                  </a:lnTo>
                  <a:lnTo>
                    <a:pt x="13133" y="3852"/>
                  </a:lnTo>
                  <a:lnTo>
                    <a:pt x="12986" y="3852"/>
                  </a:lnTo>
                  <a:lnTo>
                    <a:pt x="12839" y="3779"/>
                  </a:lnTo>
                  <a:lnTo>
                    <a:pt x="12766" y="3669"/>
                  </a:lnTo>
                  <a:lnTo>
                    <a:pt x="12729" y="3559"/>
                  </a:lnTo>
                  <a:lnTo>
                    <a:pt x="12656" y="3339"/>
                  </a:lnTo>
                  <a:lnTo>
                    <a:pt x="12656" y="3118"/>
                  </a:lnTo>
                  <a:lnTo>
                    <a:pt x="12729" y="2898"/>
                  </a:lnTo>
                  <a:lnTo>
                    <a:pt x="12839" y="2715"/>
                  </a:lnTo>
                  <a:lnTo>
                    <a:pt x="12986" y="2532"/>
                  </a:lnTo>
                  <a:lnTo>
                    <a:pt x="13133" y="2458"/>
                  </a:lnTo>
                  <a:lnTo>
                    <a:pt x="13280" y="2422"/>
                  </a:lnTo>
                  <a:lnTo>
                    <a:pt x="13610" y="2385"/>
                  </a:lnTo>
                  <a:lnTo>
                    <a:pt x="13940" y="2348"/>
                  </a:lnTo>
                  <a:lnTo>
                    <a:pt x="14307" y="2348"/>
                  </a:lnTo>
                  <a:lnTo>
                    <a:pt x="14307" y="2311"/>
                  </a:lnTo>
                  <a:lnTo>
                    <a:pt x="14307" y="2275"/>
                  </a:lnTo>
                  <a:lnTo>
                    <a:pt x="14307" y="2238"/>
                  </a:lnTo>
                  <a:lnTo>
                    <a:pt x="14123" y="2128"/>
                  </a:lnTo>
                  <a:lnTo>
                    <a:pt x="13903" y="2055"/>
                  </a:lnTo>
                  <a:lnTo>
                    <a:pt x="13720" y="1981"/>
                  </a:lnTo>
                  <a:lnTo>
                    <a:pt x="13500" y="1945"/>
                  </a:lnTo>
                  <a:close/>
                  <a:moveTo>
                    <a:pt x="6787" y="4182"/>
                  </a:moveTo>
                  <a:lnTo>
                    <a:pt x="6347" y="4292"/>
                  </a:lnTo>
                  <a:lnTo>
                    <a:pt x="5907" y="4366"/>
                  </a:lnTo>
                  <a:lnTo>
                    <a:pt x="5466" y="4439"/>
                  </a:lnTo>
                  <a:lnTo>
                    <a:pt x="5063" y="4549"/>
                  </a:lnTo>
                  <a:lnTo>
                    <a:pt x="4990" y="4622"/>
                  </a:lnTo>
                  <a:lnTo>
                    <a:pt x="4953" y="4696"/>
                  </a:lnTo>
                  <a:lnTo>
                    <a:pt x="4953" y="4806"/>
                  </a:lnTo>
                  <a:lnTo>
                    <a:pt x="5063" y="4843"/>
                  </a:lnTo>
                  <a:lnTo>
                    <a:pt x="5283" y="4879"/>
                  </a:lnTo>
                  <a:lnTo>
                    <a:pt x="5980" y="4879"/>
                  </a:lnTo>
                  <a:lnTo>
                    <a:pt x="6457" y="4769"/>
                  </a:lnTo>
                  <a:lnTo>
                    <a:pt x="6897" y="4659"/>
                  </a:lnTo>
                  <a:lnTo>
                    <a:pt x="6970" y="4622"/>
                  </a:lnTo>
                  <a:lnTo>
                    <a:pt x="7044" y="4586"/>
                  </a:lnTo>
                  <a:lnTo>
                    <a:pt x="7080" y="4512"/>
                  </a:lnTo>
                  <a:lnTo>
                    <a:pt x="7117" y="4439"/>
                  </a:lnTo>
                  <a:lnTo>
                    <a:pt x="7080" y="4292"/>
                  </a:lnTo>
                  <a:lnTo>
                    <a:pt x="7007" y="4219"/>
                  </a:lnTo>
                  <a:lnTo>
                    <a:pt x="6934" y="4182"/>
                  </a:lnTo>
                  <a:close/>
                  <a:moveTo>
                    <a:pt x="11079" y="2055"/>
                  </a:moveTo>
                  <a:lnTo>
                    <a:pt x="10785" y="2091"/>
                  </a:lnTo>
                  <a:lnTo>
                    <a:pt x="10565" y="2165"/>
                  </a:lnTo>
                  <a:lnTo>
                    <a:pt x="10382" y="2311"/>
                  </a:lnTo>
                  <a:lnTo>
                    <a:pt x="10235" y="2495"/>
                  </a:lnTo>
                  <a:lnTo>
                    <a:pt x="10198" y="2385"/>
                  </a:lnTo>
                  <a:lnTo>
                    <a:pt x="10088" y="2348"/>
                  </a:lnTo>
                  <a:lnTo>
                    <a:pt x="9942" y="2311"/>
                  </a:lnTo>
                  <a:lnTo>
                    <a:pt x="9611" y="2311"/>
                  </a:lnTo>
                  <a:lnTo>
                    <a:pt x="9501" y="2348"/>
                  </a:lnTo>
                  <a:lnTo>
                    <a:pt x="9208" y="2495"/>
                  </a:lnTo>
                  <a:lnTo>
                    <a:pt x="8988" y="2678"/>
                  </a:lnTo>
                  <a:lnTo>
                    <a:pt x="8951" y="2568"/>
                  </a:lnTo>
                  <a:lnTo>
                    <a:pt x="8915" y="2532"/>
                  </a:lnTo>
                  <a:lnTo>
                    <a:pt x="8878" y="2532"/>
                  </a:lnTo>
                  <a:lnTo>
                    <a:pt x="8804" y="2568"/>
                  </a:lnTo>
                  <a:lnTo>
                    <a:pt x="8731" y="2752"/>
                  </a:lnTo>
                  <a:lnTo>
                    <a:pt x="8658" y="2935"/>
                  </a:lnTo>
                  <a:lnTo>
                    <a:pt x="8621" y="3339"/>
                  </a:lnTo>
                  <a:lnTo>
                    <a:pt x="8584" y="3705"/>
                  </a:lnTo>
                  <a:lnTo>
                    <a:pt x="8621" y="4072"/>
                  </a:lnTo>
                  <a:lnTo>
                    <a:pt x="8694" y="4439"/>
                  </a:lnTo>
                  <a:lnTo>
                    <a:pt x="8768" y="4806"/>
                  </a:lnTo>
                  <a:lnTo>
                    <a:pt x="8804" y="4879"/>
                  </a:lnTo>
                  <a:lnTo>
                    <a:pt x="8878" y="4953"/>
                  </a:lnTo>
                  <a:lnTo>
                    <a:pt x="8951" y="4989"/>
                  </a:lnTo>
                  <a:lnTo>
                    <a:pt x="9061" y="4953"/>
                  </a:lnTo>
                  <a:lnTo>
                    <a:pt x="9135" y="4916"/>
                  </a:lnTo>
                  <a:lnTo>
                    <a:pt x="9208" y="4879"/>
                  </a:lnTo>
                  <a:lnTo>
                    <a:pt x="9245" y="4769"/>
                  </a:lnTo>
                  <a:lnTo>
                    <a:pt x="9208" y="4659"/>
                  </a:lnTo>
                  <a:lnTo>
                    <a:pt x="9135" y="4182"/>
                  </a:lnTo>
                  <a:lnTo>
                    <a:pt x="9098" y="3669"/>
                  </a:lnTo>
                  <a:lnTo>
                    <a:pt x="9135" y="3339"/>
                  </a:lnTo>
                  <a:lnTo>
                    <a:pt x="9208" y="3118"/>
                  </a:lnTo>
                  <a:lnTo>
                    <a:pt x="9391" y="2972"/>
                  </a:lnTo>
                  <a:lnTo>
                    <a:pt x="9575" y="2825"/>
                  </a:lnTo>
                  <a:lnTo>
                    <a:pt x="9795" y="2788"/>
                  </a:lnTo>
                  <a:lnTo>
                    <a:pt x="9868" y="4072"/>
                  </a:lnTo>
                  <a:lnTo>
                    <a:pt x="9905" y="4146"/>
                  </a:lnTo>
                  <a:lnTo>
                    <a:pt x="9942" y="4219"/>
                  </a:lnTo>
                  <a:lnTo>
                    <a:pt x="10015" y="4292"/>
                  </a:lnTo>
                  <a:lnTo>
                    <a:pt x="10125" y="4292"/>
                  </a:lnTo>
                  <a:lnTo>
                    <a:pt x="10198" y="4329"/>
                  </a:lnTo>
                  <a:lnTo>
                    <a:pt x="10272" y="4292"/>
                  </a:lnTo>
                  <a:lnTo>
                    <a:pt x="10308" y="4219"/>
                  </a:lnTo>
                  <a:lnTo>
                    <a:pt x="10345" y="4146"/>
                  </a:lnTo>
                  <a:lnTo>
                    <a:pt x="10455" y="3559"/>
                  </a:lnTo>
                  <a:lnTo>
                    <a:pt x="10565" y="3008"/>
                  </a:lnTo>
                  <a:lnTo>
                    <a:pt x="10602" y="2862"/>
                  </a:lnTo>
                  <a:lnTo>
                    <a:pt x="10675" y="2752"/>
                  </a:lnTo>
                  <a:lnTo>
                    <a:pt x="10785" y="2642"/>
                  </a:lnTo>
                  <a:lnTo>
                    <a:pt x="10895" y="2568"/>
                  </a:lnTo>
                  <a:lnTo>
                    <a:pt x="11079" y="2568"/>
                  </a:lnTo>
                  <a:lnTo>
                    <a:pt x="11115" y="2642"/>
                  </a:lnTo>
                  <a:lnTo>
                    <a:pt x="11115" y="2752"/>
                  </a:lnTo>
                  <a:lnTo>
                    <a:pt x="11115" y="2862"/>
                  </a:lnTo>
                  <a:lnTo>
                    <a:pt x="11189" y="3449"/>
                  </a:lnTo>
                  <a:lnTo>
                    <a:pt x="11299" y="4036"/>
                  </a:lnTo>
                  <a:lnTo>
                    <a:pt x="11372" y="4256"/>
                  </a:lnTo>
                  <a:lnTo>
                    <a:pt x="11446" y="4512"/>
                  </a:lnTo>
                  <a:lnTo>
                    <a:pt x="11556" y="4732"/>
                  </a:lnTo>
                  <a:lnTo>
                    <a:pt x="11629" y="4806"/>
                  </a:lnTo>
                  <a:lnTo>
                    <a:pt x="11739" y="4843"/>
                  </a:lnTo>
                  <a:lnTo>
                    <a:pt x="11849" y="4843"/>
                  </a:lnTo>
                  <a:lnTo>
                    <a:pt x="11922" y="4806"/>
                  </a:lnTo>
                  <a:lnTo>
                    <a:pt x="11996" y="4769"/>
                  </a:lnTo>
                  <a:lnTo>
                    <a:pt x="12032" y="4696"/>
                  </a:lnTo>
                  <a:lnTo>
                    <a:pt x="12069" y="4586"/>
                  </a:lnTo>
                  <a:lnTo>
                    <a:pt x="11996" y="4476"/>
                  </a:lnTo>
                  <a:lnTo>
                    <a:pt x="11922" y="4402"/>
                  </a:lnTo>
                  <a:lnTo>
                    <a:pt x="11886" y="4256"/>
                  </a:lnTo>
                  <a:lnTo>
                    <a:pt x="11812" y="4072"/>
                  </a:lnTo>
                  <a:lnTo>
                    <a:pt x="11776" y="3779"/>
                  </a:lnTo>
                  <a:lnTo>
                    <a:pt x="11666" y="3339"/>
                  </a:lnTo>
                  <a:lnTo>
                    <a:pt x="11629" y="2862"/>
                  </a:lnTo>
                  <a:lnTo>
                    <a:pt x="11629" y="2532"/>
                  </a:lnTo>
                  <a:lnTo>
                    <a:pt x="11592" y="2385"/>
                  </a:lnTo>
                  <a:lnTo>
                    <a:pt x="11482" y="2275"/>
                  </a:lnTo>
                  <a:lnTo>
                    <a:pt x="11299" y="2128"/>
                  </a:lnTo>
                  <a:lnTo>
                    <a:pt x="11189" y="2091"/>
                  </a:lnTo>
                  <a:lnTo>
                    <a:pt x="11079" y="2055"/>
                  </a:lnTo>
                  <a:close/>
                  <a:moveTo>
                    <a:pt x="2715" y="1138"/>
                  </a:moveTo>
                  <a:lnTo>
                    <a:pt x="2569" y="1174"/>
                  </a:lnTo>
                  <a:lnTo>
                    <a:pt x="2422" y="1284"/>
                  </a:lnTo>
                  <a:lnTo>
                    <a:pt x="2385" y="1358"/>
                  </a:lnTo>
                  <a:lnTo>
                    <a:pt x="2165" y="1284"/>
                  </a:lnTo>
                  <a:lnTo>
                    <a:pt x="1762" y="1284"/>
                  </a:lnTo>
                  <a:lnTo>
                    <a:pt x="1542" y="1358"/>
                  </a:lnTo>
                  <a:lnTo>
                    <a:pt x="771" y="1504"/>
                  </a:lnTo>
                  <a:lnTo>
                    <a:pt x="368" y="1651"/>
                  </a:lnTo>
                  <a:lnTo>
                    <a:pt x="184" y="1725"/>
                  </a:lnTo>
                  <a:lnTo>
                    <a:pt x="38" y="1835"/>
                  </a:lnTo>
                  <a:lnTo>
                    <a:pt x="1" y="1908"/>
                  </a:lnTo>
                  <a:lnTo>
                    <a:pt x="1" y="1981"/>
                  </a:lnTo>
                  <a:lnTo>
                    <a:pt x="38" y="2018"/>
                  </a:lnTo>
                  <a:lnTo>
                    <a:pt x="111" y="2055"/>
                  </a:lnTo>
                  <a:lnTo>
                    <a:pt x="74" y="2348"/>
                  </a:lnTo>
                  <a:lnTo>
                    <a:pt x="74" y="2642"/>
                  </a:lnTo>
                  <a:lnTo>
                    <a:pt x="74" y="3705"/>
                  </a:lnTo>
                  <a:lnTo>
                    <a:pt x="111" y="4843"/>
                  </a:lnTo>
                  <a:lnTo>
                    <a:pt x="148" y="5980"/>
                  </a:lnTo>
                  <a:lnTo>
                    <a:pt x="184" y="6090"/>
                  </a:lnTo>
                  <a:lnTo>
                    <a:pt x="294" y="6200"/>
                  </a:lnTo>
                  <a:lnTo>
                    <a:pt x="404" y="6236"/>
                  </a:lnTo>
                  <a:lnTo>
                    <a:pt x="514" y="6200"/>
                  </a:lnTo>
                  <a:lnTo>
                    <a:pt x="624" y="6236"/>
                  </a:lnTo>
                  <a:lnTo>
                    <a:pt x="845" y="6273"/>
                  </a:lnTo>
                  <a:lnTo>
                    <a:pt x="1028" y="6236"/>
                  </a:lnTo>
                  <a:lnTo>
                    <a:pt x="1395" y="6163"/>
                  </a:lnTo>
                  <a:lnTo>
                    <a:pt x="2385" y="5980"/>
                  </a:lnTo>
                  <a:lnTo>
                    <a:pt x="2605" y="5943"/>
                  </a:lnTo>
                  <a:lnTo>
                    <a:pt x="2752" y="5906"/>
                  </a:lnTo>
                  <a:lnTo>
                    <a:pt x="2899" y="5833"/>
                  </a:lnTo>
                  <a:lnTo>
                    <a:pt x="2972" y="5686"/>
                  </a:lnTo>
                  <a:lnTo>
                    <a:pt x="2972" y="5576"/>
                  </a:lnTo>
                  <a:lnTo>
                    <a:pt x="2935" y="5503"/>
                  </a:lnTo>
                  <a:lnTo>
                    <a:pt x="2825" y="5429"/>
                  </a:lnTo>
                  <a:lnTo>
                    <a:pt x="2679" y="5393"/>
                  </a:lnTo>
                  <a:lnTo>
                    <a:pt x="2532" y="5393"/>
                  </a:lnTo>
                  <a:lnTo>
                    <a:pt x="2385" y="5429"/>
                  </a:lnTo>
                  <a:lnTo>
                    <a:pt x="2055" y="5503"/>
                  </a:lnTo>
                  <a:lnTo>
                    <a:pt x="1762" y="5576"/>
                  </a:lnTo>
                  <a:lnTo>
                    <a:pt x="1028" y="5723"/>
                  </a:lnTo>
                  <a:lnTo>
                    <a:pt x="698" y="5796"/>
                  </a:lnTo>
                  <a:lnTo>
                    <a:pt x="661" y="4953"/>
                  </a:lnTo>
                  <a:lnTo>
                    <a:pt x="624" y="4109"/>
                  </a:lnTo>
                  <a:lnTo>
                    <a:pt x="845" y="4109"/>
                  </a:lnTo>
                  <a:lnTo>
                    <a:pt x="1028" y="4072"/>
                  </a:lnTo>
                  <a:lnTo>
                    <a:pt x="1431" y="3962"/>
                  </a:lnTo>
                  <a:lnTo>
                    <a:pt x="2459" y="3742"/>
                  </a:lnTo>
                  <a:lnTo>
                    <a:pt x="2495" y="3779"/>
                  </a:lnTo>
                  <a:lnTo>
                    <a:pt x="2605" y="3779"/>
                  </a:lnTo>
                  <a:lnTo>
                    <a:pt x="2679" y="3742"/>
                  </a:lnTo>
                  <a:lnTo>
                    <a:pt x="2752" y="3705"/>
                  </a:lnTo>
                  <a:lnTo>
                    <a:pt x="2789" y="3669"/>
                  </a:lnTo>
                  <a:lnTo>
                    <a:pt x="2862" y="3559"/>
                  </a:lnTo>
                  <a:lnTo>
                    <a:pt x="2899" y="3485"/>
                  </a:lnTo>
                  <a:lnTo>
                    <a:pt x="2899" y="3412"/>
                  </a:lnTo>
                  <a:lnTo>
                    <a:pt x="2862" y="3339"/>
                  </a:lnTo>
                  <a:lnTo>
                    <a:pt x="2825" y="3265"/>
                  </a:lnTo>
                  <a:lnTo>
                    <a:pt x="2715" y="3155"/>
                  </a:lnTo>
                  <a:lnTo>
                    <a:pt x="2532" y="3155"/>
                  </a:lnTo>
                  <a:lnTo>
                    <a:pt x="1431" y="3449"/>
                  </a:lnTo>
                  <a:lnTo>
                    <a:pt x="1028" y="3522"/>
                  </a:lnTo>
                  <a:lnTo>
                    <a:pt x="808" y="3595"/>
                  </a:lnTo>
                  <a:lnTo>
                    <a:pt x="624" y="3632"/>
                  </a:lnTo>
                  <a:lnTo>
                    <a:pt x="588" y="2788"/>
                  </a:lnTo>
                  <a:lnTo>
                    <a:pt x="588" y="2458"/>
                  </a:lnTo>
                  <a:lnTo>
                    <a:pt x="551" y="2091"/>
                  </a:lnTo>
                  <a:lnTo>
                    <a:pt x="1065" y="1981"/>
                  </a:lnTo>
                  <a:lnTo>
                    <a:pt x="1615" y="1835"/>
                  </a:lnTo>
                  <a:lnTo>
                    <a:pt x="1798" y="1798"/>
                  </a:lnTo>
                  <a:lnTo>
                    <a:pt x="2055" y="1798"/>
                  </a:lnTo>
                  <a:lnTo>
                    <a:pt x="2165" y="1871"/>
                  </a:lnTo>
                  <a:lnTo>
                    <a:pt x="2238" y="1908"/>
                  </a:lnTo>
                  <a:lnTo>
                    <a:pt x="2312" y="1945"/>
                  </a:lnTo>
                  <a:lnTo>
                    <a:pt x="2422" y="1945"/>
                  </a:lnTo>
                  <a:lnTo>
                    <a:pt x="2495" y="1908"/>
                  </a:lnTo>
                  <a:lnTo>
                    <a:pt x="3009" y="1651"/>
                  </a:lnTo>
                  <a:lnTo>
                    <a:pt x="3082" y="1615"/>
                  </a:lnTo>
                  <a:lnTo>
                    <a:pt x="3119" y="1578"/>
                  </a:lnTo>
                  <a:lnTo>
                    <a:pt x="3156" y="1431"/>
                  </a:lnTo>
                  <a:lnTo>
                    <a:pt x="3119" y="1284"/>
                  </a:lnTo>
                  <a:lnTo>
                    <a:pt x="3082" y="1248"/>
                  </a:lnTo>
                  <a:lnTo>
                    <a:pt x="3009" y="1174"/>
                  </a:lnTo>
                  <a:lnTo>
                    <a:pt x="2862" y="113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6"/>
            <p:cNvSpPr/>
            <p:nvPr/>
          </p:nvSpPr>
          <p:spPr>
            <a:xfrm>
              <a:off x="6336425" y="4507675"/>
              <a:ext cx="520000" cy="365000"/>
            </a:xfrm>
            <a:custGeom>
              <a:avLst/>
              <a:gdLst/>
              <a:ahLst/>
              <a:cxnLst/>
              <a:rect l="l" t="t" r="r" b="b"/>
              <a:pathLst>
                <a:path w="20800" h="14600" extrusionOk="0">
                  <a:moveTo>
                    <a:pt x="5466" y="441"/>
                  </a:moveTo>
                  <a:lnTo>
                    <a:pt x="5650" y="478"/>
                  </a:lnTo>
                  <a:lnTo>
                    <a:pt x="5577" y="478"/>
                  </a:lnTo>
                  <a:lnTo>
                    <a:pt x="5466" y="441"/>
                  </a:lnTo>
                  <a:close/>
                  <a:moveTo>
                    <a:pt x="4843" y="478"/>
                  </a:moveTo>
                  <a:lnTo>
                    <a:pt x="4806" y="514"/>
                  </a:lnTo>
                  <a:lnTo>
                    <a:pt x="4586" y="551"/>
                  </a:lnTo>
                  <a:lnTo>
                    <a:pt x="4843" y="478"/>
                  </a:lnTo>
                  <a:close/>
                  <a:moveTo>
                    <a:pt x="5173" y="808"/>
                  </a:moveTo>
                  <a:lnTo>
                    <a:pt x="5210" y="844"/>
                  </a:lnTo>
                  <a:lnTo>
                    <a:pt x="5246" y="918"/>
                  </a:lnTo>
                  <a:lnTo>
                    <a:pt x="5356" y="991"/>
                  </a:lnTo>
                  <a:lnTo>
                    <a:pt x="5503" y="1028"/>
                  </a:lnTo>
                  <a:lnTo>
                    <a:pt x="5760" y="1028"/>
                  </a:lnTo>
                  <a:lnTo>
                    <a:pt x="5870" y="991"/>
                  </a:lnTo>
                  <a:lnTo>
                    <a:pt x="5980" y="991"/>
                  </a:lnTo>
                  <a:lnTo>
                    <a:pt x="6017" y="1028"/>
                  </a:lnTo>
                  <a:lnTo>
                    <a:pt x="6053" y="1101"/>
                  </a:lnTo>
                  <a:lnTo>
                    <a:pt x="6163" y="1431"/>
                  </a:lnTo>
                  <a:lnTo>
                    <a:pt x="6163" y="1725"/>
                  </a:lnTo>
                  <a:lnTo>
                    <a:pt x="6127" y="2055"/>
                  </a:lnTo>
                  <a:lnTo>
                    <a:pt x="6053" y="2348"/>
                  </a:lnTo>
                  <a:lnTo>
                    <a:pt x="5980" y="2532"/>
                  </a:lnTo>
                  <a:lnTo>
                    <a:pt x="5907" y="2715"/>
                  </a:lnTo>
                  <a:lnTo>
                    <a:pt x="5650" y="3009"/>
                  </a:lnTo>
                  <a:lnTo>
                    <a:pt x="5393" y="3229"/>
                  </a:lnTo>
                  <a:lnTo>
                    <a:pt x="5063" y="3412"/>
                  </a:lnTo>
                  <a:lnTo>
                    <a:pt x="5063" y="3375"/>
                  </a:lnTo>
                  <a:lnTo>
                    <a:pt x="5063" y="3302"/>
                  </a:lnTo>
                  <a:lnTo>
                    <a:pt x="5026" y="3265"/>
                  </a:lnTo>
                  <a:lnTo>
                    <a:pt x="4953" y="3229"/>
                  </a:lnTo>
                  <a:lnTo>
                    <a:pt x="4880" y="3229"/>
                  </a:lnTo>
                  <a:lnTo>
                    <a:pt x="5063" y="2789"/>
                  </a:lnTo>
                  <a:lnTo>
                    <a:pt x="5063" y="2715"/>
                  </a:lnTo>
                  <a:lnTo>
                    <a:pt x="4990" y="2679"/>
                  </a:lnTo>
                  <a:lnTo>
                    <a:pt x="4953" y="2679"/>
                  </a:lnTo>
                  <a:lnTo>
                    <a:pt x="4880" y="2715"/>
                  </a:lnTo>
                  <a:lnTo>
                    <a:pt x="4549" y="3229"/>
                  </a:lnTo>
                  <a:lnTo>
                    <a:pt x="4329" y="3559"/>
                  </a:lnTo>
                  <a:lnTo>
                    <a:pt x="4109" y="3522"/>
                  </a:lnTo>
                  <a:lnTo>
                    <a:pt x="3853" y="3486"/>
                  </a:lnTo>
                  <a:lnTo>
                    <a:pt x="3706" y="3449"/>
                  </a:lnTo>
                  <a:lnTo>
                    <a:pt x="3999" y="3192"/>
                  </a:lnTo>
                  <a:lnTo>
                    <a:pt x="4586" y="2642"/>
                  </a:lnTo>
                  <a:lnTo>
                    <a:pt x="4586" y="2568"/>
                  </a:lnTo>
                  <a:lnTo>
                    <a:pt x="4586" y="2495"/>
                  </a:lnTo>
                  <a:lnTo>
                    <a:pt x="4513" y="2458"/>
                  </a:lnTo>
                  <a:lnTo>
                    <a:pt x="4439" y="2458"/>
                  </a:lnTo>
                  <a:lnTo>
                    <a:pt x="3486" y="3119"/>
                  </a:lnTo>
                  <a:lnTo>
                    <a:pt x="3302" y="3265"/>
                  </a:lnTo>
                  <a:lnTo>
                    <a:pt x="3229" y="3192"/>
                  </a:lnTo>
                  <a:lnTo>
                    <a:pt x="3266" y="3082"/>
                  </a:lnTo>
                  <a:lnTo>
                    <a:pt x="3302" y="3009"/>
                  </a:lnTo>
                  <a:lnTo>
                    <a:pt x="3266" y="2935"/>
                  </a:lnTo>
                  <a:lnTo>
                    <a:pt x="3229" y="2899"/>
                  </a:lnTo>
                  <a:lnTo>
                    <a:pt x="3339" y="2935"/>
                  </a:lnTo>
                  <a:lnTo>
                    <a:pt x="3669" y="2752"/>
                  </a:lnTo>
                  <a:lnTo>
                    <a:pt x="4733" y="2055"/>
                  </a:lnTo>
                  <a:lnTo>
                    <a:pt x="4770" y="1982"/>
                  </a:lnTo>
                  <a:lnTo>
                    <a:pt x="4770" y="1945"/>
                  </a:lnTo>
                  <a:lnTo>
                    <a:pt x="4733" y="1872"/>
                  </a:lnTo>
                  <a:lnTo>
                    <a:pt x="4660" y="1872"/>
                  </a:lnTo>
                  <a:lnTo>
                    <a:pt x="4329" y="1982"/>
                  </a:lnTo>
                  <a:lnTo>
                    <a:pt x="3816" y="2202"/>
                  </a:lnTo>
                  <a:lnTo>
                    <a:pt x="3302" y="2458"/>
                  </a:lnTo>
                  <a:lnTo>
                    <a:pt x="3082" y="2642"/>
                  </a:lnTo>
                  <a:lnTo>
                    <a:pt x="2935" y="2789"/>
                  </a:lnTo>
                  <a:lnTo>
                    <a:pt x="2899" y="2605"/>
                  </a:lnTo>
                  <a:lnTo>
                    <a:pt x="2899" y="2458"/>
                  </a:lnTo>
                  <a:lnTo>
                    <a:pt x="3082" y="2385"/>
                  </a:lnTo>
                  <a:lnTo>
                    <a:pt x="3266" y="2238"/>
                  </a:lnTo>
                  <a:lnTo>
                    <a:pt x="3632" y="2018"/>
                  </a:lnTo>
                  <a:lnTo>
                    <a:pt x="4109" y="1725"/>
                  </a:lnTo>
                  <a:lnTo>
                    <a:pt x="4586" y="1505"/>
                  </a:lnTo>
                  <a:lnTo>
                    <a:pt x="4660" y="1431"/>
                  </a:lnTo>
                  <a:lnTo>
                    <a:pt x="4660" y="1358"/>
                  </a:lnTo>
                  <a:lnTo>
                    <a:pt x="4586" y="1321"/>
                  </a:lnTo>
                  <a:lnTo>
                    <a:pt x="4513" y="1285"/>
                  </a:lnTo>
                  <a:lnTo>
                    <a:pt x="4256" y="1358"/>
                  </a:lnTo>
                  <a:lnTo>
                    <a:pt x="3963" y="1431"/>
                  </a:lnTo>
                  <a:lnTo>
                    <a:pt x="3706" y="1505"/>
                  </a:lnTo>
                  <a:lnTo>
                    <a:pt x="3449" y="1651"/>
                  </a:lnTo>
                  <a:lnTo>
                    <a:pt x="3156" y="1798"/>
                  </a:lnTo>
                  <a:lnTo>
                    <a:pt x="3302" y="1578"/>
                  </a:lnTo>
                  <a:lnTo>
                    <a:pt x="3486" y="1358"/>
                  </a:lnTo>
                  <a:lnTo>
                    <a:pt x="3779" y="1211"/>
                  </a:lnTo>
                  <a:lnTo>
                    <a:pt x="4109" y="1065"/>
                  </a:lnTo>
                  <a:lnTo>
                    <a:pt x="4733" y="844"/>
                  </a:lnTo>
                  <a:lnTo>
                    <a:pt x="4770" y="918"/>
                  </a:lnTo>
                  <a:lnTo>
                    <a:pt x="4843" y="991"/>
                  </a:lnTo>
                  <a:lnTo>
                    <a:pt x="4916" y="991"/>
                  </a:lnTo>
                  <a:lnTo>
                    <a:pt x="4990" y="1028"/>
                  </a:lnTo>
                  <a:lnTo>
                    <a:pt x="5063" y="991"/>
                  </a:lnTo>
                  <a:lnTo>
                    <a:pt x="5100" y="955"/>
                  </a:lnTo>
                  <a:lnTo>
                    <a:pt x="5173" y="881"/>
                  </a:lnTo>
                  <a:lnTo>
                    <a:pt x="5173" y="808"/>
                  </a:lnTo>
                  <a:close/>
                  <a:moveTo>
                    <a:pt x="9648" y="3302"/>
                  </a:moveTo>
                  <a:lnTo>
                    <a:pt x="9905" y="3375"/>
                  </a:lnTo>
                  <a:lnTo>
                    <a:pt x="9905" y="3412"/>
                  </a:lnTo>
                  <a:lnTo>
                    <a:pt x="10125" y="3632"/>
                  </a:lnTo>
                  <a:lnTo>
                    <a:pt x="10308" y="3889"/>
                  </a:lnTo>
                  <a:lnTo>
                    <a:pt x="10162" y="4036"/>
                  </a:lnTo>
                  <a:lnTo>
                    <a:pt x="9978" y="4182"/>
                  </a:lnTo>
                  <a:lnTo>
                    <a:pt x="9795" y="4293"/>
                  </a:lnTo>
                  <a:lnTo>
                    <a:pt x="9612" y="4329"/>
                  </a:lnTo>
                  <a:lnTo>
                    <a:pt x="9501" y="4293"/>
                  </a:lnTo>
                  <a:lnTo>
                    <a:pt x="9428" y="4256"/>
                  </a:lnTo>
                  <a:lnTo>
                    <a:pt x="9501" y="4146"/>
                  </a:lnTo>
                  <a:lnTo>
                    <a:pt x="9501" y="4072"/>
                  </a:lnTo>
                  <a:lnTo>
                    <a:pt x="9465" y="3999"/>
                  </a:lnTo>
                  <a:lnTo>
                    <a:pt x="9391" y="3926"/>
                  </a:lnTo>
                  <a:lnTo>
                    <a:pt x="9245" y="3926"/>
                  </a:lnTo>
                  <a:lnTo>
                    <a:pt x="9465" y="3816"/>
                  </a:lnTo>
                  <a:lnTo>
                    <a:pt x="9501" y="3779"/>
                  </a:lnTo>
                  <a:lnTo>
                    <a:pt x="9538" y="3742"/>
                  </a:lnTo>
                  <a:lnTo>
                    <a:pt x="9538" y="3632"/>
                  </a:lnTo>
                  <a:lnTo>
                    <a:pt x="9465" y="3559"/>
                  </a:lnTo>
                  <a:lnTo>
                    <a:pt x="9391" y="3522"/>
                  </a:lnTo>
                  <a:lnTo>
                    <a:pt x="9355" y="3522"/>
                  </a:lnTo>
                  <a:lnTo>
                    <a:pt x="9061" y="3632"/>
                  </a:lnTo>
                  <a:lnTo>
                    <a:pt x="9208" y="3375"/>
                  </a:lnTo>
                  <a:lnTo>
                    <a:pt x="9281" y="3412"/>
                  </a:lnTo>
                  <a:lnTo>
                    <a:pt x="9355" y="3412"/>
                  </a:lnTo>
                  <a:lnTo>
                    <a:pt x="9501" y="3375"/>
                  </a:lnTo>
                  <a:lnTo>
                    <a:pt x="9648" y="3302"/>
                  </a:lnTo>
                  <a:close/>
                  <a:moveTo>
                    <a:pt x="1505" y="4329"/>
                  </a:moveTo>
                  <a:lnTo>
                    <a:pt x="1615" y="4366"/>
                  </a:lnTo>
                  <a:lnTo>
                    <a:pt x="1725" y="4439"/>
                  </a:lnTo>
                  <a:lnTo>
                    <a:pt x="1872" y="4586"/>
                  </a:lnTo>
                  <a:lnTo>
                    <a:pt x="1908" y="4769"/>
                  </a:lnTo>
                  <a:lnTo>
                    <a:pt x="1945" y="4916"/>
                  </a:lnTo>
                  <a:lnTo>
                    <a:pt x="1908" y="5100"/>
                  </a:lnTo>
                  <a:lnTo>
                    <a:pt x="1872" y="5246"/>
                  </a:lnTo>
                  <a:lnTo>
                    <a:pt x="1762" y="5393"/>
                  </a:lnTo>
                  <a:lnTo>
                    <a:pt x="1615" y="5503"/>
                  </a:lnTo>
                  <a:lnTo>
                    <a:pt x="1468" y="5576"/>
                  </a:lnTo>
                  <a:lnTo>
                    <a:pt x="1432" y="5430"/>
                  </a:lnTo>
                  <a:lnTo>
                    <a:pt x="1432" y="5283"/>
                  </a:lnTo>
                  <a:lnTo>
                    <a:pt x="1432" y="5210"/>
                  </a:lnTo>
                  <a:lnTo>
                    <a:pt x="1395" y="5136"/>
                  </a:lnTo>
                  <a:lnTo>
                    <a:pt x="1395" y="5063"/>
                  </a:lnTo>
                  <a:lnTo>
                    <a:pt x="1321" y="4989"/>
                  </a:lnTo>
                  <a:lnTo>
                    <a:pt x="1285" y="4953"/>
                  </a:lnTo>
                  <a:lnTo>
                    <a:pt x="1175" y="4989"/>
                  </a:lnTo>
                  <a:lnTo>
                    <a:pt x="1028" y="5063"/>
                  </a:lnTo>
                  <a:lnTo>
                    <a:pt x="1138" y="4989"/>
                  </a:lnTo>
                  <a:lnTo>
                    <a:pt x="1321" y="4879"/>
                  </a:lnTo>
                  <a:lnTo>
                    <a:pt x="1468" y="4769"/>
                  </a:lnTo>
                  <a:lnTo>
                    <a:pt x="1542" y="4696"/>
                  </a:lnTo>
                  <a:lnTo>
                    <a:pt x="1505" y="4623"/>
                  </a:lnTo>
                  <a:lnTo>
                    <a:pt x="1468" y="4549"/>
                  </a:lnTo>
                  <a:lnTo>
                    <a:pt x="1395" y="4513"/>
                  </a:lnTo>
                  <a:lnTo>
                    <a:pt x="1432" y="4476"/>
                  </a:lnTo>
                  <a:lnTo>
                    <a:pt x="1468" y="4439"/>
                  </a:lnTo>
                  <a:lnTo>
                    <a:pt x="1468" y="4403"/>
                  </a:lnTo>
                  <a:lnTo>
                    <a:pt x="1432" y="4329"/>
                  </a:lnTo>
                  <a:close/>
                  <a:moveTo>
                    <a:pt x="1138" y="5576"/>
                  </a:moveTo>
                  <a:lnTo>
                    <a:pt x="1138" y="5650"/>
                  </a:lnTo>
                  <a:lnTo>
                    <a:pt x="1028" y="5613"/>
                  </a:lnTo>
                  <a:lnTo>
                    <a:pt x="1138" y="5576"/>
                  </a:lnTo>
                  <a:close/>
                  <a:moveTo>
                    <a:pt x="7887" y="5907"/>
                  </a:moveTo>
                  <a:lnTo>
                    <a:pt x="8218" y="5980"/>
                  </a:lnTo>
                  <a:lnTo>
                    <a:pt x="8291" y="6090"/>
                  </a:lnTo>
                  <a:lnTo>
                    <a:pt x="8401" y="6163"/>
                  </a:lnTo>
                  <a:lnTo>
                    <a:pt x="8511" y="6273"/>
                  </a:lnTo>
                  <a:lnTo>
                    <a:pt x="8621" y="6383"/>
                  </a:lnTo>
                  <a:lnTo>
                    <a:pt x="8694" y="6530"/>
                  </a:lnTo>
                  <a:lnTo>
                    <a:pt x="8768" y="6677"/>
                  </a:lnTo>
                  <a:lnTo>
                    <a:pt x="8805" y="6934"/>
                  </a:lnTo>
                  <a:lnTo>
                    <a:pt x="8768" y="7154"/>
                  </a:lnTo>
                  <a:lnTo>
                    <a:pt x="8658" y="7374"/>
                  </a:lnTo>
                  <a:lnTo>
                    <a:pt x="8548" y="7557"/>
                  </a:lnTo>
                  <a:lnTo>
                    <a:pt x="8438" y="7704"/>
                  </a:lnTo>
                  <a:lnTo>
                    <a:pt x="8291" y="7814"/>
                  </a:lnTo>
                  <a:lnTo>
                    <a:pt x="8144" y="7887"/>
                  </a:lnTo>
                  <a:lnTo>
                    <a:pt x="7998" y="7961"/>
                  </a:lnTo>
                  <a:lnTo>
                    <a:pt x="8071" y="7594"/>
                  </a:lnTo>
                  <a:lnTo>
                    <a:pt x="8071" y="7520"/>
                  </a:lnTo>
                  <a:lnTo>
                    <a:pt x="8034" y="7484"/>
                  </a:lnTo>
                  <a:lnTo>
                    <a:pt x="7961" y="7484"/>
                  </a:lnTo>
                  <a:lnTo>
                    <a:pt x="7924" y="7520"/>
                  </a:lnTo>
                  <a:lnTo>
                    <a:pt x="7741" y="7741"/>
                  </a:lnTo>
                  <a:lnTo>
                    <a:pt x="7557" y="7997"/>
                  </a:lnTo>
                  <a:lnTo>
                    <a:pt x="7264" y="7924"/>
                  </a:lnTo>
                  <a:lnTo>
                    <a:pt x="7484" y="7594"/>
                  </a:lnTo>
                  <a:lnTo>
                    <a:pt x="7741" y="7337"/>
                  </a:lnTo>
                  <a:lnTo>
                    <a:pt x="7741" y="7264"/>
                  </a:lnTo>
                  <a:lnTo>
                    <a:pt x="7741" y="7227"/>
                  </a:lnTo>
                  <a:lnTo>
                    <a:pt x="7631" y="7227"/>
                  </a:lnTo>
                  <a:lnTo>
                    <a:pt x="7447" y="7337"/>
                  </a:lnTo>
                  <a:lnTo>
                    <a:pt x="7264" y="7447"/>
                  </a:lnTo>
                  <a:lnTo>
                    <a:pt x="7080" y="7594"/>
                  </a:lnTo>
                  <a:lnTo>
                    <a:pt x="6934" y="7777"/>
                  </a:lnTo>
                  <a:lnTo>
                    <a:pt x="6860" y="7704"/>
                  </a:lnTo>
                  <a:lnTo>
                    <a:pt x="6714" y="7557"/>
                  </a:lnTo>
                  <a:lnTo>
                    <a:pt x="7227" y="7264"/>
                  </a:lnTo>
                  <a:lnTo>
                    <a:pt x="7741" y="6934"/>
                  </a:lnTo>
                  <a:lnTo>
                    <a:pt x="7741" y="6897"/>
                  </a:lnTo>
                  <a:lnTo>
                    <a:pt x="7704" y="6860"/>
                  </a:lnTo>
                  <a:lnTo>
                    <a:pt x="7411" y="6860"/>
                  </a:lnTo>
                  <a:lnTo>
                    <a:pt x="7080" y="6934"/>
                  </a:lnTo>
                  <a:lnTo>
                    <a:pt x="6787" y="7044"/>
                  </a:lnTo>
                  <a:lnTo>
                    <a:pt x="6530" y="7227"/>
                  </a:lnTo>
                  <a:lnTo>
                    <a:pt x="6494" y="7007"/>
                  </a:lnTo>
                  <a:lnTo>
                    <a:pt x="6494" y="6750"/>
                  </a:lnTo>
                  <a:lnTo>
                    <a:pt x="6604" y="6713"/>
                  </a:lnTo>
                  <a:lnTo>
                    <a:pt x="6970" y="6603"/>
                  </a:lnTo>
                  <a:lnTo>
                    <a:pt x="7117" y="6530"/>
                  </a:lnTo>
                  <a:lnTo>
                    <a:pt x="7301" y="6420"/>
                  </a:lnTo>
                  <a:lnTo>
                    <a:pt x="7337" y="6347"/>
                  </a:lnTo>
                  <a:lnTo>
                    <a:pt x="7337" y="6310"/>
                  </a:lnTo>
                  <a:lnTo>
                    <a:pt x="7301" y="6310"/>
                  </a:lnTo>
                  <a:lnTo>
                    <a:pt x="7007" y="6273"/>
                  </a:lnTo>
                  <a:lnTo>
                    <a:pt x="6750" y="6310"/>
                  </a:lnTo>
                  <a:lnTo>
                    <a:pt x="6750" y="6310"/>
                  </a:lnTo>
                  <a:lnTo>
                    <a:pt x="6860" y="6200"/>
                  </a:lnTo>
                  <a:lnTo>
                    <a:pt x="6970" y="6090"/>
                  </a:lnTo>
                  <a:lnTo>
                    <a:pt x="7117" y="6017"/>
                  </a:lnTo>
                  <a:lnTo>
                    <a:pt x="7264" y="5943"/>
                  </a:lnTo>
                  <a:lnTo>
                    <a:pt x="7557" y="5907"/>
                  </a:lnTo>
                  <a:close/>
                  <a:moveTo>
                    <a:pt x="4953" y="1"/>
                  </a:moveTo>
                  <a:lnTo>
                    <a:pt x="4733" y="37"/>
                  </a:lnTo>
                  <a:lnTo>
                    <a:pt x="4476" y="111"/>
                  </a:lnTo>
                  <a:lnTo>
                    <a:pt x="4256" y="184"/>
                  </a:lnTo>
                  <a:lnTo>
                    <a:pt x="4036" y="294"/>
                  </a:lnTo>
                  <a:lnTo>
                    <a:pt x="3632" y="551"/>
                  </a:lnTo>
                  <a:lnTo>
                    <a:pt x="3302" y="881"/>
                  </a:lnTo>
                  <a:lnTo>
                    <a:pt x="2972" y="1248"/>
                  </a:lnTo>
                  <a:lnTo>
                    <a:pt x="2679" y="1651"/>
                  </a:lnTo>
                  <a:lnTo>
                    <a:pt x="2569" y="1872"/>
                  </a:lnTo>
                  <a:lnTo>
                    <a:pt x="2495" y="2092"/>
                  </a:lnTo>
                  <a:lnTo>
                    <a:pt x="2422" y="2348"/>
                  </a:lnTo>
                  <a:lnTo>
                    <a:pt x="2385" y="2568"/>
                  </a:lnTo>
                  <a:lnTo>
                    <a:pt x="2422" y="2789"/>
                  </a:lnTo>
                  <a:lnTo>
                    <a:pt x="2459" y="2935"/>
                  </a:lnTo>
                  <a:lnTo>
                    <a:pt x="2532" y="3119"/>
                  </a:lnTo>
                  <a:lnTo>
                    <a:pt x="2605" y="3265"/>
                  </a:lnTo>
                  <a:lnTo>
                    <a:pt x="2495" y="3339"/>
                  </a:lnTo>
                  <a:lnTo>
                    <a:pt x="2018" y="3559"/>
                  </a:lnTo>
                  <a:lnTo>
                    <a:pt x="1798" y="3706"/>
                  </a:lnTo>
                  <a:lnTo>
                    <a:pt x="1688" y="3779"/>
                  </a:lnTo>
                  <a:lnTo>
                    <a:pt x="1578" y="3852"/>
                  </a:lnTo>
                  <a:lnTo>
                    <a:pt x="1065" y="3852"/>
                  </a:lnTo>
                  <a:lnTo>
                    <a:pt x="881" y="3926"/>
                  </a:lnTo>
                  <a:lnTo>
                    <a:pt x="735" y="3999"/>
                  </a:lnTo>
                  <a:lnTo>
                    <a:pt x="588" y="4109"/>
                  </a:lnTo>
                  <a:lnTo>
                    <a:pt x="478" y="4256"/>
                  </a:lnTo>
                  <a:lnTo>
                    <a:pt x="368" y="4403"/>
                  </a:lnTo>
                  <a:lnTo>
                    <a:pt x="184" y="4623"/>
                  </a:lnTo>
                  <a:lnTo>
                    <a:pt x="74" y="4879"/>
                  </a:lnTo>
                  <a:lnTo>
                    <a:pt x="38" y="4989"/>
                  </a:lnTo>
                  <a:lnTo>
                    <a:pt x="1" y="5136"/>
                  </a:lnTo>
                  <a:lnTo>
                    <a:pt x="38" y="5283"/>
                  </a:lnTo>
                  <a:lnTo>
                    <a:pt x="74" y="5430"/>
                  </a:lnTo>
                  <a:lnTo>
                    <a:pt x="184" y="5576"/>
                  </a:lnTo>
                  <a:lnTo>
                    <a:pt x="258" y="5723"/>
                  </a:lnTo>
                  <a:lnTo>
                    <a:pt x="404" y="5833"/>
                  </a:lnTo>
                  <a:lnTo>
                    <a:pt x="514" y="5943"/>
                  </a:lnTo>
                  <a:lnTo>
                    <a:pt x="661" y="6017"/>
                  </a:lnTo>
                  <a:lnTo>
                    <a:pt x="845" y="6053"/>
                  </a:lnTo>
                  <a:lnTo>
                    <a:pt x="1175" y="6127"/>
                  </a:lnTo>
                  <a:lnTo>
                    <a:pt x="1358" y="6127"/>
                  </a:lnTo>
                  <a:lnTo>
                    <a:pt x="1505" y="6090"/>
                  </a:lnTo>
                  <a:lnTo>
                    <a:pt x="1688" y="6053"/>
                  </a:lnTo>
                  <a:lnTo>
                    <a:pt x="1835" y="5980"/>
                  </a:lnTo>
                  <a:lnTo>
                    <a:pt x="2055" y="5760"/>
                  </a:lnTo>
                  <a:lnTo>
                    <a:pt x="2275" y="5503"/>
                  </a:lnTo>
                  <a:lnTo>
                    <a:pt x="2385" y="5210"/>
                  </a:lnTo>
                  <a:lnTo>
                    <a:pt x="2422" y="5063"/>
                  </a:lnTo>
                  <a:lnTo>
                    <a:pt x="2422" y="4879"/>
                  </a:lnTo>
                  <a:lnTo>
                    <a:pt x="2385" y="4733"/>
                  </a:lnTo>
                  <a:lnTo>
                    <a:pt x="2349" y="4586"/>
                  </a:lnTo>
                  <a:lnTo>
                    <a:pt x="2275" y="4403"/>
                  </a:lnTo>
                  <a:lnTo>
                    <a:pt x="2202" y="4256"/>
                  </a:lnTo>
                  <a:lnTo>
                    <a:pt x="2092" y="4146"/>
                  </a:lnTo>
                  <a:lnTo>
                    <a:pt x="2055" y="4109"/>
                  </a:lnTo>
                  <a:lnTo>
                    <a:pt x="2165" y="4036"/>
                  </a:lnTo>
                  <a:lnTo>
                    <a:pt x="2495" y="3816"/>
                  </a:lnTo>
                  <a:lnTo>
                    <a:pt x="2679" y="3669"/>
                  </a:lnTo>
                  <a:lnTo>
                    <a:pt x="2862" y="3522"/>
                  </a:lnTo>
                  <a:lnTo>
                    <a:pt x="3119" y="3706"/>
                  </a:lnTo>
                  <a:lnTo>
                    <a:pt x="3156" y="3779"/>
                  </a:lnTo>
                  <a:lnTo>
                    <a:pt x="3229" y="3816"/>
                  </a:lnTo>
                  <a:lnTo>
                    <a:pt x="3339" y="3816"/>
                  </a:lnTo>
                  <a:lnTo>
                    <a:pt x="3706" y="3962"/>
                  </a:lnTo>
                  <a:lnTo>
                    <a:pt x="4109" y="4036"/>
                  </a:lnTo>
                  <a:lnTo>
                    <a:pt x="4513" y="4072"/>
                  </a:lnTo>
                  <a:lnTo>
                    <a:pt x="4880" y="3999"/>
                  </a:lnTo>
                  <a:lnTo>
                    <a:pt x="5246" y="3889"/>
                  </a:lnTo>
                  <a:lnTo>
                    <a:pt x="5283" y="3962"/>
                  </a:lnTo>
                  <a:lnTo>
                    <a:pt x="5320" y="4036"/>
                  </a:lnTo>
                  <a:lnTo>
                    <a:pt x="5540" y="4219"/>
                  </a:lnTo>
                  <a:lnTo>
                    <a:pt x="5723" y="4439"/>
                  </a:lnTo>
                  <a:lnTo>
                    <a:pt x="5980" y="4916"/>
                  </a:lnTo>
                  <a:lnTo>
                    <a:pt x="6200" y="5430"/>
                  </a:lnTo>
                  <a:lnTo>
                    <a:pt x="6347" y="5650"/>
                  </a:lnTo>
                  <a:lnTo>
                    <a:pt x="6530" y="5870"/>
                  </a:lnTo>
                  <a:lnTo>
                    <a:pt x="6347" y="6017"/>
                  </a:lnTo>
                  <a:lnTo>
                    <a:pt x="6237" y="6200"/>
                  </a:lnTo>
                  <a:lnTo>
                    <a:pt x="6127" y="6383"/>
                  </a:lnTo>
                  <a:lnTo>
                    <a:pt x="6053" y="6567"/>
                  </a:lnTo>
                  <a:lnTo>
                    <a:pt x="5797" y="6713"/>
                  </a:lnTo>
                  <a:lnTo>
                    <a:pt x="5723" y="6824"/>
                  </a:lnTo>
                  <a:lnTo>
                    <a:pt x="5723" y="6934"/>
                  </a:lnTo>
                  <a:lnTo>
                    <a:pt x="5760" y="7044"/>
                  </a:lnTo>
                  <a:lnTo>
                    <a:pt x="5833" y="7080"/>
                  </a:lnTo>
                  <a:lnTo>
                    <a:pt x="6017" y="7080"/>
                  </a:lnTo>
                  <a:lnTo>
                    <a:pt x="6053" y="7300"/>
                  </a:lnTo>
                  <a:lnTo>
                    <a:pt x="6127" y="7520"/>
                  </a:lnTo>
                  <a:lnTo>
                    <a:pt x="6127" y="7631"/>
                  </a:lnTo>
                  <a:lnTo>
                    <a:pt x="6127" y="7741"/>
                  </a:lnTo>
                  <a:lnTo>
                    <a:pt x="6200" y="7814"/>
                  </a:lnTo>
                  <a:lnTo>
                    <a:pt x="6310" y="7851"/>
                  </a:lnTo>
                  <a:lnTo>
                    <a:pt x="6347" y="7851"/>
                  </a:lnTo>
                  <a:lnTo>
                    <a:pt x="6494" y="8034"/>
                  </a:lnTo>
                  <a:lnTo>
                    <a:pt x="6640" y="8144"/>
                  </a:lnTo>
                  <a:lnTo>
                    <a:pt x="6787" y="8254"/>
                  </a:lnTo>
                  <a:lnTo>
                    <a:pt x="6860" y="8291"/>
                  </a:lnTo>
                  <a:lnTo>
                    <a:pt x="6934" y="8327"/>
                  </a:lnTo>
                  <a:lnTo>
                    <a:pt x="7191" y="8438"/>
                  </a:lnTo>
                  <a:lnTo>
                    <a:pt x="7447" y="8474"/>
                  </a:lnTo>
                  <a:lnTo>
                    <a:pt x="7741" y="8474"/>
                  </a:lnTo>
                  <a:lnTo>
                    <a:pt x="7998" y="8438"/>
                  </a:lnTo>
                  <a:lnTo>
                    <a:pt x="8254" y="8364"/>
                  </a:lnTo>
                  <a:lnTo>
                    <a:pt x="8511" y="8254"/>
                  </a:lnTo>
                  <a:lnTo>
                    <a:pt x="8731" y="8071"/>
                  </a:lnTo>
                  <a:lnTo>
                    <a:pt x="8915" y="7887"/>
                  </a:lnTo>
                  <a:lnTo>
                    <a:pt x="9098" y="7631"/>
                  </a:lnTo>
                  <a:lnTo>
                    <a:pt x="9245" y="7300"/>
                  </a:lnTo>
                  <a:lnTo>
                    <a:pt x="9281" y="7007"/>
                  </a:lnTo>
                  <a:lnTo>
                    <a:pt x="9318" y="6824"/>
                  </a:lnTo>
                  <a:lnTo>
                    <a:pt x="9281" y="6677"/>
                  </a:lnTo>
                  <a:lnTo>
                    <a:pt x="9208" y="6457"/>
                  </a:lnTo>
                  <a:lnTo>
                    <a:pt x="9135" y="6200"/>
                  </a:lnTo>
                  <a:lnTo>
                    <a:pt x="8951" y="5980"/>
                  </a:lnTo>
                  <a:lnTo>
                    <a:pt x="8878" y="5907"/>
                  </a:lnTo>
                  <a:lnTo>
                    <a:pt x="8768" y="5833"/>
                  </a:lnTo>
                  <a:lnTo>
                    <a:pt x="8805" y="5686"/>
                  </a:lnTo>
                  <a:lnTo>
                    <a:pt x="9025" y="5246"/>
                  </a:lnTo>
                  <a:lnTo>
                    <a:pt x="9208" y="4769"/>
                  </a:lnTo>
                  <a:lnTo>
                    <a:pt x="9428" y="4806"/>
                  </a:lnTo>
                  <a:lnTo>
                    <a:pt x="9648" y="4806"/>
                  </a:lnTo>
                  <a:lnTo>
                    <a:pt x="9832" y="4733"/>
                  </a:lnTo>
                  <a:lnTo>
                    <a:pt x="10052" y="4659"/>
                  </a:lnTo>
                  <a:lnTo>
                    <a:pt x="10235" y="4549"/>
                  </a:lnTo>
                  <a:lnTo>
                    <a:pt x="10419" y="4403"/>
                  </a:lnTo>
                  <a:lnTo>
                    <a:pt x="10712" y="4109"/>
                  </a:lnTo>
                  <a:lnTo>
                    <a:pt x="10785" y="3962"/>
                  </a:lnTo>
                  <a:lnTo>
                    <a:pt x="10785" y="3816"/>
                  </a:lnTo>
                  <a:lnTo>
                    <a:pt x="10639" y="3559"/>
                  </a:lnTo>
                  <a:lnTo>
                    <a:pt x="10492" y="3339"/>
                  </a:lnTo>
                  <a:lnTo>
                    <a:pt x="10345" y="3155"/>
                  </a:lnTo>
                  <a:lnTo>
                    <a:pt x="10125" y="2972"/>
                  </a:lnTo>
                  <a:lnTo>
                    <a:pt x="9905" y="2825"/>
                  </a:lnTo>
                  <a:lnTo>
                    <a:pt x="9795" y="2789"/>
                  </a:lnTo>
                  <a:lnTo>
                    <a:pt x="9685" y="2752"/>
                  </a:lnTo>
                  <a:lnTo>
                    <a:pt x="9501" y="2862"/>
                  </a:lnTo>
                  <a:lnTo>
                    <a:pt x="9391" y="2825"/>
                  </a:lnTo>
                  <a:lnTo>
                    <a:pt x="9318" y="2862"/>
                  </a:lnTo>
                  <a:lnTo>
                    <a:pt x="9025" y="3009"/>
                  </a:lnTo>
                  <a:lnTo>
                    <a:pt x="8768" y="3192"/>
                  </a:lnTo>
                  <a:lnTo>
                    <a:pt x="8658" y="3302"/>
                  </a:lnTo>
                  <a:lnTo>
                    <a:pt x="8548" y="3449"/>
                  </a:lnTo>
                  <a:lnTo>
                    <a:pt x="8474" y="3559"/>
                  </a:lnTo>
                  <a:lnTo>
                    <a:pt x="8438" y="3742"/>
                  </a:lnTo>
                  <a:lnTo>
                    <a:pt x="8438" y="3852"/>
                  </a:lnTo>
                  <a:lnTo>
                    <a:pt x="8438" y="3962"/>
                  </a:lnTo>
                  <a:lnTo>
                    <a:pt x="8474" y="4182"/>
                  </a:lnTo>
                  <a:lnTo>
                    <a:pt x="8621" y="4403"/>
                  </a:lnTo>
                  <a:lnTo>
                    <a:pt x="8768" y="4549"/>
                  </a:lnTo>
                  <a:lnTo>
                    <a:pt x="8878" y="4623"/>
                  </a:lnTo>
                  <a:lnTo>
                    <a:pt x="8694" y="4879"/>
                  </a:lnTo>
                  <a:lnTo>
                    <a:pt x="8548" y="5136"/>
                  </a:lnTo>
                  <a:lnTo>
                    <a:pt x="8291" y="5613"/>
                  </a:lnTo>
                  <a:lnTo>
                    <a:pt x="8144" y="5540"/>
                  </a:lnTo>
                  <a:lnTo>
                    <a:pt x="7961" y="5503"/>
                  </a:lnTo>
                  <a:lnTo>
                    <a:pt x="7777" y="5466"/>
                  </a:lnTo>
                  <a:lnTo>
                    <a:pt x="7411" y="5466"/>
                  </a:lnTo>
                  <a:lnTo>
                    <a:pt x="7227" y="5503"/>
                  </a:lnTo>
                  <a:lnTo>
                    <a:pt x="7044" y="5540"/>
                  </a:lnTo>
                  <a:lnTo>
                    <a:pt x="6860" y="5650"/>
                  </a:lnTo>
                  <a:lnTo>
                    <a:pt x="6750" y="5320"/>
                  </a:lnTo>
                  <a:lnTo>
                    <a:pt x="6604" y="5026"/>
                  </a:lnTo>
                  <a:lnTo>
                    <a:pt x="6273" y="4476"/>
                  </a:lnTo>
                  <a:lnTo>
                    <a:pt x="6163" y="4256"/>
                  </a:lnTo>
                  <a:lnTo>
                    <a:pt x="6053" y="4072"/>
                  </a:lnTo>
                  <a:lnTo>
                    <a:pt x="5870" y="3889"/>
                  </a:lnTo>
                  <a:lnTo>
                    <a:pt x="5687" y="3779"/>
                  </a:lnTo>
                  <a:lnTo>
                    <a:pt x="5723" y="3706"/>
                  </a:lnTo>
                  <a:lnTo>
                    <a:pt x="5723" y="3632"/>
                  </a:lnTo>
                  <a:lnTo>
                    <a:pt x="5907" y="3486"/>
                  </a:lnTo>
                  <a:lnTo>
                    <a:pt x="6053" y="3339"/>
                  </a:lnTo>
                  <a:lnTo>
                    <a:pt x="6200" y="3155"/>
                  </a:lnTo>
                  <a:lnTo>
                    <a:pt x="6347" y="2972"/>
                  </a:lnTo>
                  <a:lnTo>
                    <a:pt x="6457" y="2752"/>
                  </a:lnTo>
                  <a:lnTo>
                    <a:pt x="6530" y="2532"/>
                  </a:lnTo>
                  <a:lnTo>
                    <a:pt x="6604" y="2312"/>
                  </a:lnTo>
                  <a:lnTo>
                    <a:pt x="6677" y="2055"/>
                  </a:lnTo>
                  <a:lnTo>
                    <a:pt x="6677" y="1615"/>
                  </a:lnTo>
                  <a:lnTo>
                    <a:pt x="6677" y="1358"/>
                  </a:lnTo>
                  <a:lnTo>
                    <a:pt x="6640" y="1138"/>
                  </a:lnTo>
                  <a:lnTo>
                    <a:pt x="6567" y="881"/>
                  </a:lnTo>
                  <a:lnTo>
                    <a:pt x="6457" y="698"/>
                  </a:lnTo>
                  <a:lnTo>
                    <a:pt x="6273" y="551"/>
                  </a:lnTo>
                  <a:lnTo>
                    <a:pt x="6200" y="478"/>
                  </a:lnTo>
                  <a:lnTo>
                    <a:pt x="6090" y="478"/>
                  </a:lnTo>
                  <a:lnTo>
                    <a:pt x="6017" y="331"/>
                  </a:lnTo>
                  <a:lnTo>
                    <a:pt x="5907" y="221"/>
                  </a:lnTo>
                  <a:lnTo>
                    <a:pt x="5760" y="148"/>
                  </a:lnTo>
                  <a:lnTo>
                    <a:pt x="5613" y="74"/>
                  </a:lnTo>
                  <a:lnTo>
                    <a:pt x="5283" y="1"/>
                  </a:lnTo>
                  <a:close/>
                  <a:moveTo>
                    <a:pt x="15114" y="6750"/>
                  </a:moveTo>
                  <a:lnTo>
                    <a:pt x="15187" y="6787"/>
                  </a:lnTo>
                  <a:lnTo>
                    <a:pt x="15481" y="6897"/>
                  </a:lnTo>
                  <a:lnTo>
                    <a:pt x="15591" y="6970"/>
                  </a:lnTo>
                  <a:lnTo>
                    <a:pt x="15737" y="7044"/>
                  </a:lnTo>
                  <a:lnTo>
                    <a:pt x="15847" y="7190"/>
                  </a:lnTo>
                  <a:lnTo>
                    <a:pt x="15921" y="7337"/>
                  </a:lnTo>
                  <a:lnTo>
                    <a:pt x="16068" y="7667"/>
                  </a:lnTo>
                  <a:lnTo>
                    <a:pt x="16141" y="8034"/>
                  </a:lnTo>
                  <a:lnTo>
                    <a:pt x="16178" y="8438"/>
                  </a:lnTo>
                  <a:lnTo>
                    <a:pt x="16178" y="8621"/>
                  </a:lnTo>
                  <a:lnTo>
                    <a:pt x="16141" y="8804"/>
                  </a:lnTo>
                  <a:lnTo>
                    <a:pt x="16068" y="8988"/>
                  </a:lnTo>
                  <a:lnTo>
                    <a:pt x="15957" y="9134"/>
                  </a:lnTo>
                  <a:lnTo>
                    <a:pt x="15701" y="9355"/>
                  </a:lnTo>
                  <a:lnTo>
                    <a:pt x="15407" y="9575"/>
                  </a:lnTo>
                  <a:lnTo>
                    <a:pt x="15077" y="9758"/>
                  </a:lnTo>
                  <a:lnTo>
                    <a:pt x="14710" y="9905"/>
                  </a:lnTo>
                  <a:lnTo>
                    <a:pt x="14710" y="9905"/>
                  </a:lnTo>
                  <a:lnTo>
                    <a:pt x="15187" y="9208"/>
                  </a:lnTo>
                  <a:lnTo>
                    <a:pt x="15187" y="9134"/>
                  </a:lnTo>
                  <a:lnTo>
                    <a:pt x="15150" y="9098"/>
                  </a:lnTo>
                  <a:lnTo>
                    <a:pt x="15114" y="9061"/>
                  </a:lnTo>
                  <a:lnTo>
                    <a:pt x="15040" y="9098"/>
                  </a:lnTo>
                  <a:lnTo>
                    <a:pt x="14564" y="9538"/>
                  </a:lnTo>
                  <a:lnTo>
                    <a:pt x="14123" y="9978"/>
                  </a:lnTo>
                  <a:lnTo>
                    <a:pt x="13940" y="9978"/>
                  </a:lnTo>
                  <a:lnTo>
                    <a:pt x="13757" y="9905"/>
                  </a:lnTo>
                  <a:lnTo>
                    <a:pt x="13940" y="9648"/>
                  </a:lnTo>
                  <a:lnTo>
                    <a:pt x="14160" y="9391"/>
                  </a:lnTo>
                  <a:lnTo>
                    <a:pt x="14380" y="9134"/>
                  </a:lnTo>
                  <a:lnTo>
                    <a:pt x="14637" y="8914"/>
                  </a:lnTo>
                  <a:lnTo>
                    <a:pt x="14674" y="8841"/>
                  </a:lnTo>
                  <a:lnTo>
                    <a:pt x="14674" y="8804"/>
                  </a:lnTo>
                  <a:lnTo>
                    <a:pt x="14637" y="8731"/>
                  </a:lnTo>
                  <a:lnTo>
                    <a:pt x="14564" y="8731"/>
                  </a:lnTo>
                  <a:lnTo>
                    <a:pt x="14784" y="8584"/>
                  </a:lnTo>
                  <a:lnTo>
                    <a:pt x="14820" y="8511"/>
                  </a:lnTo>
                  <a:lnTo>
                    <a:pt x="14784" y="8438"/>
                  </a:lnTo>
                  <a:lnTo>
                    <a:pt x="14710" y="8401"/>
                  </a:lnTo>
                  <a:lnTo>
                    <a:pt x="14637" y="8401"/>
                  </a:lnTo>
                  <a:lnTo>
                    <a:pt x="14233" y="8621"/>
                  </a:lnTo>
                  <a:lnTo>
                    <a:pt x="13867" y="8841"/>
                  </a:lnTo>
                  <a:lnTo>
                    <a:pt x="13500" y="9061"/>
                  </a:lnTo>
                  <a:lnTo>
                    <a:pt x="13170" y="9318"/>
                  </a:lnTo>
                  <a:lnTo>
                    <a:pt x="13060" y="9098"/>
                  </a:lnTo>
                  <a:lnTo>
                    <a:pt x="13720" y="8658"/>
                  </a:lnTo>
                  <a:lnTo>
                    <a:pt x="14417" y="8291"/>
                  </a:lnTo>
                  <a:lnTo>
                    <a:pt x="14454" y="8217"/>
                  </a:lnTo>
                  <a:lnTo>
                    <a:pt x="14454" y="8144"/>
                  </a:lnTo>
                  <a:lnTo>
                    <a:pt x="14417" y="8107"/>
                  </a:lnTo>
                  <a:lnTo>
                    <a:pt x="14343" y="8107"/>
                  </a:lnTo>
                  <a:lnTo>
                    <a:pt x="13647" y="8364"/>
                  </a:lnTo>
                  <a:lnTo>
                    <a:pt x="12986" y="8658"/>
                  </a:lnTo>
                  <a:lnTo>
                    <a:pt x="12986" y="8474"/>
                  </a:lnTo>
                  <a:lnTo>
                    <a:pt x="13133" y="8401"/>
                  </a:lnTo>
                  <a:lnTo>
                    <a:pt x="13243" y="8327"/>
                  </a:lnTo>
                  <a:lnTo>
                    <a:pt x="13500" y="8144"/>
                  </a:lnTo>
                  <a:lnTo>
                    <a:pt x="14013" y="7924"/>
                  </a:lnTo>
                  <a:lnTo>
                    <a:pt x="14307" y="7814"/>
                  </a:lnTo>
                  <a:lnTo>
                    <a:pt x="14564" y="7777"/>
                  </a:lnTo>
                  <a:lnTo>
                    <a:pt x="14600" y="7741"/>
                  </a:lnTo>
                  <a:lnTo>
                    <a:pt x="14600" y="7704"/>
                  </a:lnTo>
                  <a:lnTo>
                    <a:pt x="14564" y="7667"/>
                  </a:lnTo>
                  <a:lnTo>
                    <a:pt x="14233" y="7667"/>
                  </a:lnTo>
                  <a:lnTo>
                    <a:pt x="13903" y="7704"/>
                  </a:lnTo>
                  <a:lnTo>
                    <a:pt x="13573" y="7777"/>
                  </a:lnTo>
                  <a:lnTo>
                    <a:pt x="13280" y="7851"/>
                  </a:lnTo>
                  <a:lnTo>
                    <a:pt x="13500" y="7594"/>
                  </a:lnTo>
                  <a:lnTo>
                    <a:pt x="14087" y="7484"/>
                  </a:lnTo>
                  <a:lnTo>
                    <a:pt x="14380" y="7410"/>
                  </a:lnTo>
                  <a:lnTo>
                    <a:pt x="14674" y="7264"/>
                  </a:lnTo>
                  <a:lnTo>
                    <a:pt x="14710" y="7227"/>
                  </a:lnTo>
                  <a:lnTo>
                    <a:pt x="14710" y="7190"/>
                  </a:lnTo>
                  <a:lnTo>
                    <a:pt x="14710" y="7154"/>
                  </a:lnTo>
                  <a:lnTo>
                    <a:pt x="14637" y="7117"/>
                  </a:lnTo>
                  <a:lnTo>
                    <a:pt x="14343" y="7080"/>
                  </a:lnTo>
                  <a:lnTo>
                    <a:pt x="14013" y="7080"/>
                  </a:lnTo>
                  <a:lnTo>
                    <a:pt x="14270" y="6934"/>
                  </a:lnTo>
                  <a:lnTo>
                    <a:pt x="14527" y="6824"/>
                  </a:lnTo>
                  <a:lnTo>
                    <a:pt x="14820" y="6750"/>
                  </a:lnTo>
                  <a:close/>
                  <a:moveTo>
                    <a:pt x="5246" y="9098"/>
                  </a:moveTo>
                  <a:lnTo>
                    <a:pt x="5320" y="9208"/>
                  </a:lnTo>
                  <a:lnTo>
                    <a:pt x="5393" y="9245"/>
                  </a:lnTo>
                  <a:lnTo>
                    <a:pt x="5577" y="9245"/>
                  </a:lnTo>
                  <a:lnTo>
                    <a:pt x="5650" y="9281"/>
                  </a:lnTo>
                  <a:lnTo>
                    <a:pt x="5760" y="9318"/>
                  </a:lnTo>
                  <a:lnTo>
                    <a:pt x="5833" y="9391"/>
                  </a:lnTo>
                  <a:lnTo>
                    <a:pt x="5870" y="9465"/>
                  </a:lnTo>
                  <a:lnTo>
                    <a:pt x="5907" y="9538"/>
                  </a:lnTo>
                  <a:lnTo>
                    <a:pt x="5907" y="9648"/>
                  </a:lnTo>
                  <a:lnTo>
                    <a:pt x="5870" y="9758"/>
                  </a:lnTo>
                  <a:lnTo>
                    <a:pt x="5797" y="9831"/>
                  </a:lnTo>
                  <a:lnTo>
                    <a:pt x="5723" y="9905"/>
                  </a:lnTo>
                  <a:lnTo>
                    <a:pt x="5650" y="9978"/>
                  </a:lnTo>
                  <a:lnTo>
                    <a:pt x="5540" y="10015"/>
                  </a:lnTo>
                  <a:lnTo>
                    <a:pt x="5466" y="9868"/>
                  </a:lnTo>
                  <a:lnTo>
                    <a:pt x="5356" y="9758"/>
                  </a:lnTo>
                  <a:lnTo>
                    <a:pt x="5210" y="9685"/>
                  </a:lnTo>
                  <a:lnTo>
                    <a:pt x="5026" y="9648"/>
                  </a:lnTo>
                  <a:lnTo>
                    <a:pt x="5063" y="9648"/>
                  </a:lnTo>
                  <a:lnTo>
                    <a:pt x="5210" y="9575"/>
                  </a:lnTo>
                  <a:lnTo>
                    <a:pt x="5283" y="9538"/>
                  </a:lnTo>
                  <a:lnTo>
                    <a:pt x="5283" y="9501"/>
                  </a:lnTo>
                  <a:lnTo>
                    <a:pt x="5283" y="9355"/>
                  </a:lnTo>
                  <a:lnTo>
                    <a:pt x="5210" y="9245"/>
                  </a:lnTo>
                  <a:lnTo>
                    <a:pt x="5100" y="9245"/>
                  </a:lnTo>
                  <a:lnTo>
                    <a:pt x="4953" y="9281"/>
                  </a:lnTo>
                  <a:lnTo>
                    <a:pt x="4806" y="9355"/>
                  </a:lnTo>
                  <a:lnTo>
                    <a:pt x="4806" y="9355"/>
                  </a:lnTo>
                  <a:lnTo>
                    <a:pt x="4843" y="9281"/>
                  </a:lnTo>
                  <a:lnTo>
                    <a:pt x="4880" y="9208"/>
                  </a:lnTo>
                  <a:lnTo>
                    <a:pt x="4843" y="9171"/>
                  </a:lnTo>
                  <a:lnTo>
                    <a:pt x="5026" y="9134"/>
                  </a:lnTo>
                  <a:lnTo>
                    <a:pt x="5246" y="9098"/>
                  </a:lnTo>
                  <a:close/>
                  <a:moveTo>
                    <a:pt x="6347" y="8034"/>
                  </a:moveTo>
                  <a:lnTo>
                    <a:pt x="6347" y="8071"/>
                  </a:lnTo>
                  <a:lnTo>
                    <a:pt x="6310" y="8181"/>
                  </a:lnTo>
                  <a:lnTo>
                    <a:pt x="6127" y="8254"/>
                  </a:lnTo>
                  <a:lnTo>
                    <a:pt x="5980" y="8364"/>
                  </a:lnTo>
                  <a:lnTo>
                    <a:pt x="5687" y="8621"/>
                  </a:lnTo>
                  <a:lnTo>
                    <a:pt x="5577" y="8621"/>
                  </a:lnTo>
                  <a:lnTo>
                    <a:pt x="5466" y="8694"/>
                  </a:lnTo>
                  <a:lnTo>
                    <a:pt x="5393" y="8768"/>
                  </a:lnTo>
                  <a:lnTo>
                    <a:pt x="5246" y="8731"/>
                  </a:lnTo>
                  <a:lnTo>
                    <a:pt x="4806" y="8731"/>
                  </a:lnTo>
                  <a:lnTo>
                    <a:pt x="4549" y="8841"/>
                  </a:lnTo>
                  <a:lnTo>
                    <a:pt x="4293" y="9024"/>
                  </a:lnTo>
                  <a:lnTo>
                    <a:pt x="4183" y="9171"/>
                  </a:lnTo>
                  <a:lnTo>
                    <a:pt x="4073" y="9355"/>
                  </a:lnTo>
                  <a:lnTo>
                    <a:pt x="4073" y="9501"/>
                  </a:lnTo>
                  <a:lnTo>
                    <a:pt x="4073" y="9648"/>
                  </a:lnTo>
                  <a:lnTo>
                    <a:pt x="4073" y="9721"/>
                  </a:lnTo>
                  <a:lnTo>
                    <a:pt x="4146" y="9831"/>
                  </a:lnTo>
                  <a:lnTo>
                    <a:pt x="4256" y="9978"/>
                  </a:lnTo>
                  <a:lnTo>
                    <a:pt x="4439" y="10162"/>
                  </a:lnTo>
                  <a:lnTo>
                    <a:pt x="4623" y="10308"/>
                  </a:lnTo>
                  <a:lnTo>
                    <a:pt x="4843" y="10382"/>
                  </a:lnTo>
                  <a:lnTo>
                    <a:pt x="5026" y="10455"/>
                  </a:lnTo>
                  <a:lnTo>
                    <a:pt x="5246" y="10492"/>
                  </a:lnTo>
                  <a:lnTo>
                    <a:pt x="5466" y="10492"/>
                  </a:lnTo>
                  <a:lnTo>
                    <a:pt x="5723" y="10455"/>
                  </a:lnTo>
                  <a:lnTo>
                    <a:pt x="5907" y="10345"/>
                  </a:lnTo>
                  <a:lnTo>
                    <a:pt x="6090" y="10235"/>
                  </a:lnTo>
                  <a:lnTo>
                    <a:pt x="6237" y="10052"/>
                  </a:lnTo>
                  <a:lnTo>
                    <a:pt x="6347" y="9868"/>
                  </a:lnTo>
                  <a:lnTo>
                    <a:pt x="6384" y="9575"/>
                  </a:lnTo>
                  <a:lnTo>
                    <a:pt x="6310" y="9355"/>
                  </a:lnTo>
                  <a:lnTo>
                    <a:pt x="6200" y="9134"/>
                  </a:lnTo>
                  <a:lnTo>
                    <a:pt x="6017" y="8951"/>
                  </a:lnTo>
                  <a:lnTo>
                    <a:pt x="6310" y="8658"/>
                  </a:lnTo>
                  <a:lnTo>
                    <a:pt x="6420" y="8548"/>
                  </a:lnTo>
                  <a:lnTo>
                    <a:pt x="6567" y="8401"/>
                  </a:lnTo>
                  <a:lnTo>
                    <a:pt x="6567" y="8327"/>
                  </a:lnTo>
                  <a:lnTo>
                    <a:pt x="6567" y="8254"/>
                  </a:lnTo>
                  <a:lnTo>
                    <a:pt x="6530" y="8217"/>
                  </a:lnTo>
                  <a:lnTo>
                    <a:pt x="6494" y="8181"/>
                  </a:lnTo>
                  <a:lnTo>
                    <a:pt x="6384" y="8071"/>
                  </a:lnTo>
                  <a:lnTo>
                    <a:pt x="6347" y="8034"/>
                  </a:lnTo>
                  <a:close/>
                  <a:moveTo>
                    <a:pt x="19992" y="10418"/>
                  </a:moveTo>
                  <a:lnTo>
                    <a:pt x="20139" y="10492"/>
                  </a:lnTo>
                  <a:lnTo>
                    <a:pt x="20139" y="10602"/>
                  </a:lnTo>
                  <a:lnTo>
                    <a:pt x="20176" y="10638"/>
                  </a:lnTo>
                  <a:lnTo>
                    <a:pt x="20213" y="10638"/>
                  </a:lnTo>
                  <a:lnTo>
                    <a:pt x="20249" y="10602"/>
                  </a:lnTo>
                  <a:lnTo>
                    <a:pt x="20286" y="10785"/>
                  </a:lnTo>
                  <a:lnTo>
                    <a:pt x="20286" y="11042"/>
                  </a:lnTo>
                  <a:lnTo>
                    <a:pt x="20286" y="11189"/>
                  </a:lnTo>
                  <a:lnTo>
                    <a:pt x="20213" y="11372"/>
                  </a:lnTo>
                  <a:lnTo>
                    <a:pt x="20139" y="11519"/>
                  </a:lnTo>
                  <a:lnTo>
                    <a:pt x="20066" y="11665"/>
                  </a:lnTo>
                  <a:lnTo>
                    <a:pt x="19956" y="11812"/>
                  </a:lnTo>
                  <a:lnTo>
                    <a:pt x="19809" y="11886"/>
                  </a:lnTo>
                  <a:lnTo>
                    <a:pt x="19662" y="11959"/>
                  </a:lnTo>
                  <a:lnTo>
                    <a:pt x="19479" y="11959"/>
                  </a:lnTo>
                  <a:lnTo>
                    <a:pt x="19442" y="11886"/>
                  </a:lnTo>
                  <a:lnTo>
                    <a:pt x="19222" y="11776"/>
                  </a:lnTo>
                  <a:lnTo>
                    <a:pt x="19626" y="11702"/>
                  </a:lnTo>
                  <a:lnTo>
                    <a:pt x="19662" y="11665"/>
                  </a:lnTo>
                  <a:lnTo>
                    <a:pt x="19736" y="11629"/>
                  </a:lnTo>
                  <a:lnTo>
                    <a:pt x="19736" y="11482"/>
                  </a:lnTo>
                  <a:lnTo>
                    <a:pt x="19699" y="11372"/>
                  </a:lnTo>
                  <a:lnTo>
                    <a:pt x="19626" y="11335"/>
                  </a:lnTo>
                  <a:lnTo>
                    <a:pt x="19406" y="11335"/>
                  </a:lnTo>
                  <a:lnTo>
                    <a:pt x="19662" y="11152"/>
                  </a:lnTo>
                  <a:lnTo>
                    <a:pt x="19736" y="11115"/>
                  </a:lnTo>
                  <a:lnTo>
                    <a:pt x="19736" y="11042"/>
                  </a:lnTo>
                  <a:lnTo>
                    <a:pt x="19736" y="10969"/>
                  </a:lnTo>
                  <a:lnTo>
                    <a:pt x="19736" y="10932"/>
                  </a:lnTo>
                  <a:lnTo>
                    <a:pt x="19699" y="10858"/>
                  </a:lnTo>
                  <a:lnTo>
                    <a:pt x="19626" y="10822"/>
                  </a:lnTo>
                  <a:lnTo>
                    <a:pt x="19552" y="10822"/>
                  </a:lnTo>
                  <a:lnTo>
                    <a:pt x="19479" y="10858"/>
                  </a:lnTo>
                  <a:lnTo>
                    <a:pt x="19332" y="10895"/>
                  </a:lnTo>
                  <a:lnTo>
                    <a:pt x="19185" y="10932"/>
                  </a:lnTo>
                  <a:lnTo>
                    <a:pt x="19185" y="10932"/>
                  </a:lnTo>
                  <a:lnTo>
                    <a:pt x="19626" y="10748"/>
                  </a:lnTo>
                  <a:lnTo>
                    <a:pt x="19662" y="10712"/>
                  </a:lnTo>
                  <a:lnTo>
                    <a:pt x="19662" y="10675"/>
                  </a:lnTo>
                  <a:lnTo>
                    <a:pt x="19626" y="10638"/>
                  </a:lnTo>
                  <a:lnTo>
                    <a:pt x="19479" y="10602"/>
                  </a:lnTo>
                  <a:lnTo>
                    <a:pt x="19295" y="10602"/>
                  </a:lnTo>
                  <a:lnTo>
                    <a:pt x="19369" y="10565"/>
                  </a:lnTo>
                  <a:lnTo>
                    <a:pt x="19589" y="10455"/>
                  </a:lnTo>
                  <a:lnTo>
                    <a:pt x="19772" y="10418"/>
                  </a:lnTo>
                  <a:close/>
                  <a:moveTo>
                    <a:pt x="16691" y="13390"/>
                  </a:moveTo>
                  <a:lnTo>
                    <a:pt x="16801" y="13463"/>
                  </a:lnTo>
                  <a:lnTo>
                    <a:pt x="16874" y="13536"/>
                  </a:lnTo>
                  <a:lnTo>
                    <a:pt x="16728" y="13646"/>
                  </a:lnTo>
                  <a:lnTo>
                    <a:pt x="16581" y="13756"/>
                  </a:lnTo>
                  <a:lnTo>
                    <a:pt x="16434" y="13903"/>
                  </a:lnTo>
                  <a:lnTo>
                    <a:pt x="16361" y="14050"/>
                  </a:lnTo>
                  <a:lnTo>
                    <a:pt x="16104" y="14013"/>
                  </a:lnTo>
                  <a:lnTo>
                    <a:pt x="16068" y="13976"/>
                  </a:lnTo>
                  <a:lnTo>
                    <a:pt x="16691" y="13390"/>
                  </a:lnTo>
                  <a:close/>
                  <a:moveTo>
                    <a:pt x="16654" y="11959"/>
                  </a:moveTo>
                  <a:lnTo>
                    <a:pt x="17058" y="12326"/>
                  </a:lnTo>
                  <a:lnTo>
                    <a:pt x="17278" y="12546"/>
                  </a:lnTo>
                  <a:lnTo>
                    <a:pt x="17498" y="12803"/>
                  </a:lnTo>
                  <a:lnTo>
                    <a:pt x="17681" y="13059"/>
                  </a:lnTo>
                  <a:lnTo>
                    <a:pt x="17755" y="13169"/>
                  </a:lnTo>
                  <a:lnTo>
                    <a:pt x="17792" y="13279"/>
                  </a:lnTo>
                  <a:lnTo>
                    <a:pt x="17792" y="13426"/>
                  </a:lnTo>
                  <a:lnTo>
                    <a:pt x="17755" y="13536"/>
                  </a:lnTo>
                  <a:lnTo>
                    <a:pt x="17718" y="13646"/>
                  </a:lnTo>
                  <a:lnTo>
                    <a:pt x="17608" y="13756"/>
                  </a:lnTo>
                  <a:lnTo>
                    <a:pt x="17498" y="13866"/>
                  </a:lnTo>
                  <a:lnTo>
                    <a:pt x="17351" y="13940"/>
                  </a:lnTo>
                  <a:lnTo>
                    <a:pt x="17278" y="13866"/>
                  </a:lnTo>
                  <a:lnTo>
                    <a:pt x="17168" y="13866"/>
                  </a:lnTo>
                  <a:lnTo>
                    <a:pt x="17095" y="13903"/>
                  </a:lnTo>
                  <a:lnTo>
                    <a:pt x="17058" y="13940"/>
                  </a:lnTo>
                  <a:lnTo>
                    <a:pt x="17021" y="13940"/>
                  </a:lnTo>
                  <a:lnTo>
                    <a:pt x="16948" y="13976"/>
                  </a:lnTo>
                  <a:lnTo>
                    <a:pt x="16911" y="14050"/>
                  </a:lnTo>
                  <a:lnTo>
                    <a:pt x="16874" y="14050"/>
                  </a:lnTo>
                  <a:lnTo>
                    <a:pt x="16948" y="13940"/>
                  </a:lnTo>
                  <a:lnTo>
                    <a:pt x="17095" y="13793"/>
                  </a:lnTo>
                  <a:lnTo>
                    <a:pt x="17168" y="13683"/>
                  </a:lnTo>
                  <a:lnTo>
                    <a:pt x="17205" y="13573"/>
                  </a:lnTo>
                  <a:lnTo>
                    <a:pt x="17168" y="13500"/>
                  </a:lnTo>
                  <a:lnTo>
                    <a:pt x="17131" y="13426"/>
                  </a:lnTo>
                  <a:lnTo>
                    <a:pt x="17021" y="13316"/>
                  </a:lnTo>
                  <a:lnTo>
                    <a:pt x="16874" y="13206"/>
                  </a:lnTo>
                  <a:lnTo>
                    <a:pt x="16691" y="13169"/>
                  </a:lnTo>
                  <a:lnTo>
                    <a:pt x="16618" y="13169"/>
                  </a:lnTo>
                  <a:lnTo>
                    <a:pt x="16581" y="13206"/>
                  </a:lnTo>
                  <a:lnTo>
                    <a:pt x="15627" y="13793"/>
                  </a:lnTo>
                  <a:lnTo>
                    <a:pt x="15517" y="13756"/>
                  </a:lnTo>
                  <a:lnTo>
                    <a:pt x="15407" y="13646"/>
                  </a:lnTo>
                  <a:lnTo>
                    <a:pt x="15884" y="13353"/>
                  </a:lnTo>
                  <a:lnTo>
                    <a:pt x="16361" y="13096"/>
                  </a:lnTo>
                  <a:lnTo>
                    <a:pt x="16398" y="13023"/>
                  </a:lnTo>
                  <a:lnTo>
                    <a:pt x="16398" y="12986"/>
                  </a:lnTo>
                  <a:lnTo>
                    <a:pt x="16361" y="12913"/>
                  </a:lnTo>
                  <a:lnTo>
                    <a:pt x="16288" y="12913"/>
                  </a:lnTo>
                  <a:lnTo>
                    <a:pt x="15994" y="12949"/>
                  </a:lnTo>
                  <a:lnTo>
                    <a:pt x="15701" y="13059"/>
                  </a:lnTo>
                  <a:lnTo>
                    <a:pt x="15407" y="13169"/>
                  </a:lnTo>
                  <a:lnTo>
                    <a:pt x="15150" y="13279"/>
                  </a:lnTo>
                  <a:lnTo>
                    <a:pt x="15040" y="13023"/>
                  </a:lnTo>
                  <a:lnTo>
                    <a:pt x="15077" y="12986"/>
                  </a:lnTo>
                  <a:lnTo>
                    <a:pt x="16068" y="12399"/>
                  </a:lnTo>
                  <a:lnTo>
                    <a:pt x="16104" y="12362"/>
                  </a:lnTo>
                  <a:lnTo>
                    <a:pt x="16104" y="12326"/>
                  </a:lnTo>
                  <a:lnTo>
                    <a:pt x="16068" y="12289"/>
                  </a:lnTo>
                  <a:lnTo>
                    <a:pt x="15994" y="12252"/>
                  </a:lnTo>
                  <a:lnTo>
                    <a:pt x="15554" y="12362"/>
                  </a:lnTo>
                  <a:lnTo>
                    <a:pt x="15150" y="12472"/>
                  </a:lnTo>
                  <a:lnTo>
                    <a:pt x="15150" y="12472"/>
                  </a:lnTo>
                  <a:lnTo>
                    <a:pt x="15297" y="12326"/>
                  </a:lnTo>
                  <a:lnTo>
                    <a:pt x="15517" y="12179"/>
                  </a:lnTo>
                  <a:lnTo>
                    <a:pt x="15737" y="12069"/>
                  </a:lnTo>
                  <a:lnTo>
                    <a:pt x="15994" y="11996"/>
                  </a:lnTo>
                  <a:lnTo>
                    <a:pt x="16324" y="11959"/>
                  </a:lnTo>
                  <a:close/>
                  <a:moveTo>
                    <a:pt x="14857" y="6310"/>
                  </a:moveTo>
                  <a:lnTo>
                    <a:pt x="14600" y="6347"/>
                  </a:lnTo>
                  <a:lnTo>
                    <a:pt x="14380" y="6383"/>
                  </a:lnTo>
                  <a:lnTo>
                    <a:pt x="14197" y="6457"/>
                  </a:lnTo>
                  <a:lnTo>
                    <a:pt x="13793" y="6677"/>
                  </a:lnTo>
                  <a:lnTo>
                    <a:pt x="13426" y="6970"/>
                  </a:lnTo>
                  <a:lnTo>
                    <a:pt x="13243" y="7154"/>
                  </a:lnTo>
                  <a:lnTo>
                    <a:pt x="12950" y="7190"/>
                  </a:lnTo>
                  <a:lnTo>
                    <a:pt x="12840" y="7227"/>
                  </a:lnTo>
                  <a:lnTo>
                    <a:pt x="12803" y="7300"/>
                  </a:lnTo>
                  <a:lnTo>
                    <a:pt x="12766" y="7374"/>
                  </a:lnTo>
                  <a:lnTo>
                    <a:pt x="12766" y="7447"/>
                  </a:lnTo>
                  <a:lnTo>
                    <a:pt x="11042" y="7631"/>
                  </a:lnTo>
                  <a:lnTo>
                    <a:pt x="10052" y="7667"/>
                  </a:lnTo>
                  <a:lnTo>
                    <a:pt x="9575" y="7704"/>
                  </a:lnTo>
                  <a:lnTo>
                    <a:pt x="9098" y="7741"/>
                  </a:lnTo>
                  <a:lnTo>
                    <a:pt x="9025" y="7777"/>
                  </a:lnTo>
                  <a:lnTo>
                    <a:pt x="8988" y="7814"/>
                  </a:lnTo>
                  <a:lnTo>
                    <a:pt x="8951" y="7924"/>
                  </a:lnTo>
                  <a:lnTo>
                    <a:pt x="9025" y="8034"/>
                  </a:lnTo>
                  <a:lnTo>
                    <a:pt x="9061" y="8071"/>
                  </a:lnTo>
                  <a:lnTo>
                    <a:pt x="9135" y="8107"/>
                  </a:lnTo>
                  <a:lnTo>
                    <a:pt x="9612" y="8144"/>
                  </a:lnTo>
                  <a:lnTo>
                    <a:pt x="10125" y="8144"/>
                  </a:lnTo>
                  <a:lnTo>
                    <a:pt x="11152" y="8071"/>
                  </a:lnTo>
                  <a:lnTo>
                    <a:pt x="11922" y="8034"/>
                  </a:lnTo>
                  <a:lnTo>
                    <a:pt x="12693" y="7961"/>
                  </a:lnTo>
                  <a:lnTo>
                    <a:pt x="12546" y="8254"/>
                  </a:lnTo>
                  <a:lnTo>
                    <a:pt x="12473" y="8438"/>
                  </a:lnTo>
                  <a:lnTo>
                    <a:pt x="12473" y="8584"/>
                  </a:lnTo>
                  <a:lnTo>
                    <a:pt x="12509" y="8914"/>
                  </a:lnTo>
                  <a:lnTo>
                    <a:pt x="12363" y="9024"/>
                  </a:lnTo>
                  <a:lnTo>
                    <a:pt x="12253" y="9134"/>
                  </a:lnTo>
                  <a:lnTo>
                    <a:pt x="12253" y="9245"/>
                  </a:lnTo>
                  <a:lnTo>
                    <a:pt x="12289" y="9355"/>
                  </a:lnTo>
                  <a:lnTo>
                    <a:pt x="12399" y="9428"/>
                  </a:lnTo>
                  <a:lnTo>
                    <a:pt x="12546" y="9465"/>
                  </a:lnTo>
                  <a:lnTo>
                    <a:pt x="12693" y="9465"/>
                  </a:lnTo>
                  <a:lnTo>
                    <a:pt x="12803" y="9685"/>
                  </a:lnTo>
                  <a:lnTo>
                    <a:pt x="12950" y="9868"/>
                  </a:lnTo>
                  <a:lnTo>
                    <a:pt x="13096" y="10052"/>
                  </a:lnTo>
                  <a:lnTo>
                    <a:pt x="13243" y="10198"/>
                  </a:lnTo>
                  <a:lnTo>
                    <a:pt x="13426" y="10308"/>
                  </a:lnTo>
                  <a:lnTo>
                    <a:pt x="13647" y="10418"/>
                  </a:lnTo>
                  <a:lnTo>
                    <a:pt x="13867" y="10455"/>
                  </a:lnTo>
                  <a:lnTo>
                    <a:pt x="14087" y="10492"/>
                  </a:lnTo>
                  <a:lnTo>
                    <a:pt x="14233" y="10492"/>
                  </a:lnTo>
                  <a:lnTo>
                    <a:pt x="14600" y="10418"/>
                  </a:lnTo>
                  <a:lnTo>
                    <a:pt x="14967" y="10345"/>
                  </a:lnTo>
                  <a:lnTo>
                    <a:pt x="14930" y="10455"/>
                  </a:lnTo>
                  <a:lnTo>
                    <a:pt x="14930" y="10602"/>
                  </a:lnTo>
                  <a:lnTo>
                    <a:pt x="15004" y="10895"/>
                  </a:lnTo>
                  <a:lnTo>
                    <a:pt x="15077" y="11079"/>
                  </a:lnTo>
                  <a:lnTo>
                    <a:pt x="15150" y="11299"/>
                  </a:lnTo>
                  <a:lnTo>
                    <a:pt x="15297" y="11482"/>
                  </a:lnTo>
                  <a:lnTo>
                    <a:pt x="15481" y="11629"/>
                  </a:lnTo>
                  <a:lnTo>
                    <a:pt x="15481" y="11665"/>
                  </a:lnTo>
                  <a:lnTo>
                    <a:pt x="15261" y="11739"/>
                  </a:lnTo>
                  <a:lnTo>
                    <a:pt x="15077" y="11886"/>
                  </a:lnTo>
                  <a:lnTo>
                    <a:pt x="14894" y="11996"/>
                  </a:lnTo>
                  <a:lnTo>
                    <a:pt x="14784" y="12142"/>
                  </a:lnTo>
                  <a:lnTo>
                    <a:pt x="14674" y="12326"/>
                  </a:lnTo>
                  <a:lnTo>
                    <a:pt x="14600" y="12509"/>
                  </a:lnTo>
                  <a:lnTo>
                    <a:pt x="14564" y="12693"/>
                  </a:lnTo>
                  <a:lnTo>
                    <a:pt x="14527" y="12876"/>
                  </a:lnTo>
                  <a:lnTo>
                    <a:pt x="14527" y="12986"/>
                  </a:lnTo>
                  <a:lnTo>
                    <a:pt x="14527" y="13059"/>
                  </a:lnTo>
                  <a:lnTo>
                    <a:pt x="14600" y="13353"/>
                  </a:lnTo>
                  <a:lnTo>
                    <a:pt x="14747" y="13610"/>
                  </a:lnTo>
                  <a:lnTo>
                    <a:pt x="14747" y="13720"/>
                  </a:lnTo>
                  <a:lnTo>
                    <a:pt x="14784" y="13830"/>
                  </a:lnTo>
                  <a:lnTo>
                    <a:pt x="14930" y="13903"/>
                  </a:lnTo>
                  <a:lnTo>
                    <a:pt x="15004" y="13976"/>
                  </a:lnTo>
                  <a:lnTo>
                    <a:pt x="15297" y="14197"/>
                  </a:lnTo>
                  <a:lnTo>
                    <a:pt x="15627" y="14380"/>
                  </a:lnTo>
                  <a:lnTo>
                    <a:pt x="15994" y="14527"/>
                  </a:lnTo>
                  <a:lnTo>
                    <a:pt x="16398" y="14600"/>
                  </a:lnTo>
                  <a:lnTo>
                    <a:pt x="16801" y="14600"/>
                  </a:lnTo>
                  <a:lnTo>
                    <a:pt x="17205" y="14527"/>
                  </a:lnTo>
                  <a:lnTo>
                    <a:pt x="17571" y="14417"/>
                  </a:lnTo>
                  <a:lnTo>
                    <a:pt x="17902" y="14233"/>
                  </a:lnTo>
                  <a:lnTo>
                    <a:pt x="18122" y="14013"/>
                  </a:lnTo>
                  <a:lnTo>
                    <a:pt x="18268" y="13793"/>
                  </a:lnTo>
                  <a:lnTo>
                    <a:pt x="18305" y="13536"/>
                  </a:lnTo>
                  <a:lnTo>
                    <a:pt x="18305" y="13316"/>
                  </a:lnTo>
                  <a:lnTo>
                    <a:pt x="18232" y="13059"/>
                  </a:lnTo>
                  <a:lnTo>
                    <a:pt x="18122" y="12803"/>
                  </a:lnTo>
                  <a:lnTo>
                    <a:pt x="17975" y="12546"/>
                  </a:lnTo>
                  <a:lnTo>
                    <a:pt x="17792" y="12326"/>
                  </a:lnTo>
                  <a:lnTo>
                    <a:pt x="17902" y="12289"/>
                  </a:lnTo>
                  <a:lnTo>
                    <a:pt x="18232" y="12106"/>
                  </a:lnTo>
                  <a:lnTo>
                    <a:pt x="18599" y="11849"/>
                  </a:lnTo>
                  <a:lnTo>
                    <a:pt x="18709" y="12032"/>
                  </a:lnTo>
                  <a:lnTo>
                    <a:pt x="18855" y="12179"/>
                  </a:lnTo>
                  <a:lnTo>
                    <a:pt x="19002" y="12289"/>
                  </a:lnTo>
                  <a:lnTo>
                    <a:pt x="19149" y="12362"/>
                  </a:lnTo>
                  <a:lnTo>
                    <a:pt x="19406" y="12436"/>
                  </a:lnTo>
                  <a:lnTo>
                    <a:pt x="19662" y="12399"/>
                  </a:lnTo>
                  <a:lnTo>
                    <a:pt x="19919" y="12326"/>
                  </a:lnTo>
                  <a:lnTo>
                    <a:pt x="20139" y="12179"/>
                  </a:lnTo>
                  <a:lnTo>
                    <a:pt x="20359" y="11996"/>
                  </a:lnTo>
                  <a:lnTo>
                    <a:pt x="20543" y="11776"/>
                  </a:lnTo>
                  <a:lnTo>
                    <a:pt x="20653" y="11519"/>
                  </a:lnTo>
                  <a:lnTo>
                    <a:pt x="20726" y="11225"/>
                  </a:lnTo>
                  <a:lnTo>
                    <a:pt x="20799" y="10858"/>
                  </a:lnTo>
                  <a:lnTo>
                    <a:pt x="20763" y="10675"/>
                  </a:lnTo>
                  <a:lnTo>
                    <a:pt x="20726" y="10528"/>
                  </a:lnTo>
                  <a:lnTo>
                    <a:pt x="20689" y="10382"/>
                  </a:lnTo>
                  <a:lnTo>
                    <a:pt x="20579" y="10272"/>
                  </a:lnTo>
                  <a:lnTo>
                    <a:pt x="20359" y="10088"/>
                  </a:lnTo>
                  <a:lnTo>
                    <a:pt x="20066" y="9978"/>
                  </a:lnTo>
                  <a:lnTo>
                    <a:pt x="19919" y="9941"/>
                  </a:lnTo>
                  <a:lnTo>
                    <a:pt x="19626" y="9941"/>
                  </a:lnTo>
                  <a:lnTo>
                    <a:pt x="19516" y="10015"/>
                  </a:lnTo>
                  <a:lnTo>
                    <a:pt x="19479" y="10088"/>
                  </a:lnTo>
                  <a:lnTo>
                    <a:pt x="19185" y="10198"/>
                  </a:lnTo>
                  <a:lnTo>
                    <a:pt x="18929" y="10308"/>
                  </a:lnTo>
                  <a:lnTo>
                    <a:pt x="18819" y="10418"/>
                  </a:lnTo>
                  <a:lnTo>
                    <a:pt x="18672" y="10528"/>
                  </a:lnTo>
                  <a:lnTo>
                    <a:pt x="18599" y="10675"/>
                  </a:lnTo>
                  <a:lnTo>
                    <a:pt x="18525" y="10822"/>
                  </a:lnTo>
                  <a:lnTo>
                    <a:pt x="18452" y="11115"/>
                  </a:lnTo>
                  <a:lnTo>
                    <a:pt x="18452" y="11409"/>
                  </a:lnTo>
                  <a:lnTo>
                    <a:pt x="18048" y="11702"/>
                  </a:lnTo>
                  <a:lnTo>
                    <a:pt x="17645" y="11996"/>
                  </a:lnTo>
                  <a:lnTo>
                    <a:pt x="17608" y="12032"/>
                  </a:lnTo>
                  <a:lnTo>
                    <a:pt x="17608" y="12106"/>
                  </a:lnTo>
                  <a:lnTo>
                    <a:pt x="17241" y="11776"/>
                  </a:lnTo>
                  <a:lnTo>
                    <a:pt x="16911" y="11519"/>
                  </a:lnTo>
                  <a:lnTo>
                    <a:pt x="16838" y="11482"/>
                  </a:lnTo>
                  <a:lnTo>
                    <a:pt x="16691" y="11482"/>
                  </a:lnTo>
                  <a:lnTo>
                    <a:pt x="16654" y="11555"/>
                  </a:lnTo>
                  <a:lnTo>
                    <a:pt x="16434" y="11519"/>
                  </a:lnTo>
                  <a:lnTo>
                    <a:pt x="16214" y="11519"/>
                  </a:lnTo>
                  <a:lnTo>
                    <a:pt x="15774" y="11555"/>
                  </a:lnTo>
                  <a:lnTo>
                    <a:pt x="15811" y="11445"/>
                  </a:lnTo>
                  <a:lnTo>
                    <a:pt x="15774" y="11335"/>
                  </a:lnTo>
                  <a:lnTo>
                    <a:pt x="15664" y="11152"/>
                  </a:lnTo>
                  <a:lnTo>
                    <a:pt x="15554" y="11005"/>
                  </a:lnTo>
                  <a:lnTo>
                    <a:pt x="15444" y="10822"/>
                  </a:lnTo>
                  <a:lnTo>
                    <a:pt x="15371" y="10602"/>
                  </a:lnTo>
                  <a:lnTo>
                    <a:pt x="15334" y="10418"/>
                  </a:lnTo>
                  <a:lnTo>
                    <a:pt x="15297" y="10308"/>
                  </a:lnTo>
                  <a:lnTo>
                    <a:pt x="15224" y="10235"/>
                  </a:lnTo>
                  <a:lnTo>
                    <a:pt x="15627" y="10015"/>
                  </a:lnTo>
                  <a:lnTo>
                    <a:pt x="16031" y="9758"/>
                  </a:lnTo>
                  <a:lnTo>
                    <a:pt x="16361" y="9428"/>
                  </a:lnTo>
                  <a:lnTo>
                    <a:pt x="16471" y="9281"/>
                  </a:lnTo>
                  <a:lnTo>
                    <a:pt x="16581" y="9098"/>
                  </a:lnTo>
                  <a:lnTo>
                    <a:pt x="16654" y="8878"/>
                  </a:lnTo>
                  <a:lnTo>
                    <a:pt x="16691" y="8621"/>
                  </a:lnTo>
                  <a:lnTo>
                    <a:pt x="16691" y="8364"/>
                  </a:lnTo>
                  <a:lnTo>
                    <a:pt x="16691" y="8107"/>
                  </a:lnTo>
                  <a:lnTo>
                    <a:pt x="16581" y="7631"/>
                  </a:lnTo>
                  <a:lnTo>
                    <a:pt x="16398" y="7190"/>
                  </a:lnTo>
                  <a:lnTo>
                    <a:pt x="16251" y="6897"/>
                  </a:lnTo>
                  <a:lnTo>
                    <a:pt x="16031" y="6640"/>
                  </a:lnTo>
                  <a:lnTo>
                    <a:pt x="15884" y="6530"/>
                  </a:lnTo>
                  <a:lnTo>
                    <a:pt x="15737" y="6457"/>
                  </a:lnTo>
                  <a:lnTo>
                    <a:pt x="15591" y="6420"/>
                  </a:lnTo>
                  <a:lnTo>
                    <a:pt x="15407" y="6383"/>
                  </a:lnTo>
                  <a:lnTo>
                    <a:pt x="15077" y="631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6"/>
            <p:cNvSpPr/>
            <p:nvPr/>
          </p:nvSpPr>
          <p:spPr>
            <a:xfrm>
              <a:off x="6425400" y="3728200"/>
              <a:ext cx="342075" cy="360425"/>
            </a:xfrm>
            <a:custGeom>
              <a:avLst/>
              <a:gdLst/>
              <a:ahLst/>
              <a:cxnLst/>
              <a:rect l="l" t="t" r="r" b="b"/>
              <a:pathLst>
                <a:path w="13683" h="14417" extrusionOk="0">
                  <a:moveTo>
                    <a:pt x="9281" y="2311"/>
                  </a:moveTo>
                  <a:lnTo>
                    <a:pt x="9170" y="2385"/>
                  </a:lnTo>
                  <a:lnTo>
                    <a:pt x="9134" y="2495"/>
                  </a:lnTo>
                  <a:lnTo>
                    <a:pt x="9097" y="2568"/>
                  </a:lnTo>
                  <a:lnTo>
                    <a:pt x="9097" y="2678"/>
                  </a:lnTo>
                  <a:lnTo>
                    <a:pt x="9134" y="2862"/>
                  </a:lnTo>
                  <a:lnTo>
                    <a:pt x="9207" y="3082"/>
                  </a:lnTo>
                  <a:lnTo>
                    <a:pt x="9464" y="3742"/>
                  </a:lnTo>
                  <a:lnTo>
                    <a:pt x="9721" y="4402"/>
                  </a:lnTo>
                  <a:lnTo>
                    <a:pt x="9647" y="4439"/>
                  </a:lnTo>
                  <a:lnTo>
                    <a:pt x="9060" y="5283"/>
                  </a:lnTo>
                  <a:lnTo>
                    <a:pt x="8804" y="5649"/>
                  </a:lnTo>
                  <a:lnTo>
                    <a:pt x="8694" y="5833"/>
                  </a:lnTo>
                  <a:lnTo>
                    <a:pt x="8657" y="5943"/>
                  </a:lnTo>
                  <a:lnTo>
                    <a:pt x="8694" y="6053"/>
                  </a:lnTo>
                  <a:lnTo>
                    <a:pt x="8804" y="6016"/>
                  </a:lnTo>
                  <a:lnTo>
                    <a:pt x="8877" y="5980"/>
                  </a:lnTo>
                  <a:lnTo>
                    <a:pt x="9024" y="5833"/>
                  </a:lnTo>
                  <a:lnTo>
                    <a:pt x="9281" y="5503"/>
                  </a:lnTo>
                  <a:lnTo>
                    <a:pt x="9941" y="4659"/>
                  </a:lnTo>
                  <a:lnTo>
                    <a:pt x="10014" y="4659"/>
                  </a:lnTo>
                  <a:lnTo>
                    <a:pt x="10124" y="4622"/>
                  </a:lnTo>
                  <a:lnTo>
                    <a:pt x="10161" y="4549"/>
                  </a:lnTo>
                  <a:lnTo>
                    <a:pt x="10161" y="4439"/>
                  </a:lnTo>
                  <a:lnTo>
                    <a:pt x="9684" y="3229"/>
                  </a:lnTo>
                  <a:lnTo>
                    <a:pt x="9427" y="2715"/>
                  </a:lnTo>
                  <a:lnTo>
                    <a:pt x="9354" y="2532"/>
                  </a:lnTo>
                  <a:lnTo>
                    <a:pt x="9317" y="2422"/>
                  </a:lnTo>
                  <a:lnTo>
                    <a:pt x="9317" y="2348"/>
                  </a:lnTo>
                  <a:lnTo>
                    <a:pt x="9317" y="2311"/>
                  </a:lnTo>
                  <a:close/>
                  <a:moveTo>
                    <a:pt x="8694" y="1615"/>
                  </a:moveTo>
                  <a:lnTo>
                    <a:pt x="8767" y="1798"/>
                  </a:lnTo>
                  <a:lnTo>
                    <a:pt x="8804" y="1908"/>
                  </a:lnTo>
                  <a:lnTo>
                    <a:pt x="8914" y="1981"/>
                  </a:lnTo>
                  <a:lnTo>
                    <a:pt x="9024" y="2055"/>
                  </a:lnTo>
                  <a:lnTo>
                    <a:pt x="9170" y="2018"/>
                  </a:lnTo>
                  <a:lnTo>
                    <a:pt x="9391" y="1908"/>
                  </a:lnTo>
                  <a:lnTo>
                    <a:pt x="9611" y="1725"/>
                  </a:lnTo>
                  <a:lnTo>
                    <a:pt x="9867" y="2275"/>
                  </a:lnTo>
                  <a:lnTo>
                    <a:pt x="10161" y="2752"/>
                  </a:lnTo>
                  <a:lnTo>
                    <a:pt x="10454" y="3265"/>
                  </a:lnTo>
                  <a:lnTo>
                    <a:pt x="10674" y="3779"/>
                  </a:lnTo>
                  <a:lnTo>
                    <a:pt x="10528" y="3925"/>
                  </a:lnTo>
                  <a:lnTo>
                    <a:pt x="10381" y="4072"/>
                  </a:lnTo>
                  <a:lnTo>
                    <a:pt x="10271" y="4256"/>
                  </a:lnTo>
                  <a:lnTo>
                    <a:pt x="10234" y="4476"/>
                  </a:lnTo>
                  <a:lnTo>
                    <a:pt x="10271" y="4586"/>
                  </a:lnTo>
                  <a:lnTo>
                    <a:pt x="10344" y="4659"/>
                  </a:lnTo>
                  <a:lnTo>
                    <a:pt x="10344" y="4806"/>
                  </a:lnTo>
                  <a:lnTo>
                    <a:pt x="10381" y="4879"/>
                  </a:lnTo>
                  <a:lnTo>
                    <a:pt x="10491" y="4916"/>
                  </a:lnTo>
                  <a:lnTo>
                    <a:pt x="10491" y="4953"/>
                  </a:lnTo>
                  <a:lnTo>
                    <a:pt x="10344" y="5173"/>
                  </a:lnTo>
                  <a:lnTo>
                    <a:pt x="9977" y="5649"/>
                  </a:lnTo>
                  <a:lnTo>
                    <a:pt x="9647" y="6163"/>
                  </a:lnTo>
                  <a:lnTo>
                    <a:pt x="9501" y="6090"/>
                  </a:lnTo>
                  <a:lnTo>
                    <a:pt x="9317" y="6053"/>
                  </a:lnTo>
                  <a:lnTo>
                    <a:pt x="9134" y="6126"/>
                  </a:lnTo>
                  <a:lnTo>
                    <a:pt x="8950" y="6200"/>
                  </a:lnTo>
                  <a:lnTo>
                    <a:pt x="8840" y="6346"/>
                  </a:lnTo>
                  <a:lnTo>
                    <a:pt x="8730" y="6493"/>
                  </a:lnTo>
                  <a:lnTo>
                    <a:pt x="8327" y="6493"/>
                  </a:lnTo>
                  <a:lnTo>
                    <a:pt x="7556" y="6530"/>
                  </a:lnTo>
                  <a:lnTo>
                    <a:pt x="7520" y="6456"/>
                  </a:lnTo>
                  <a:lnTo>
                    <a:pt x="7410" y="6383"/>
                  </a:lnTo>
                  <a:lnTo>
                    <a:pt x="7080" y="6273"/>
                  </a:lnTo>
                  <a:lnTo>
                    <a:pt x="7043" y="6273"/>
                  </a:lnTo>
                  <a:lnTo>
                    <a:pt x="6970" y="6236"/>
                  </a:lnTo>
                  <a:lnTo>
                    <a:pt x="6786" y="6236"/>
                  </a:lnTo>
                  <a:lnTo>
                    <a:pt x="6639" y="6200"/>
                  </a:lnTo>
                  <a:lnTo>
                    <a:pt x="5832" y="5429"/>
                  </a:lnTo>
                  <a:lnTo>
                    <a:pt x="5246" y="4879"/>
                  </a:lnTo>
                  <a:lnTo>
                    <a:pt x="5319" y="4696"/>
                  </a:lnTo>
                  <a:lnTo>
                    <a:pt x="5319" y="4512"/>
                  </a:lnTo>
                  <a:lnTo>
                    <a:pt x="5282" y="4439"/>
                  </a:lnTo>
                  <a:lnTo>
                    <a:pt x="5246" y="4366"/>
                  </a:lnTo>
                  <a:lnTo>
                    <a:pt x="5099" y="4256"/>
                  </a:lnTo>
                  <a:lnTo>
                    <a:pt x="5282" y="3815"/>
                  </a:lnTo>
                  <a:lnTo>
                    <a:pt x="5796" y="2715"/>
                  </a:lnTo>
                  <a:lnTo>
                    <a:pt x="6126" y="2018"/>
                  </a:lnTo>
                  <a:lnTo>
                    <a:pt x="6273" y="2018"/>
                  </a:lnTo>
                  <a:lnTo>
                    <a:pt x="6419" y="1981"/>
                  </a:lnTo>
                  <a:lnTo>
                    <a:pt x="6566" y="1908"/>
                  </a:lnTo>
                  <a:lnTo>
                    <a:pt x="6713" y="1798"/>
                  </a:lnTo>
                  <a:lnTo>
                    <a:pt x="6823" y="1688"/>
                  </a:lnTo>
                  <a:lnTo>
                    <a:pt x="7483" y="1651"/>
                  </a:lnTo>
                  <a:lnTo>
                    <a:pt x="8694" y="1615"/>
                  </a:lnTo>
                  <a:close/>
                  <a:moveTo>
                    <a:pt x="6823" y="6823"/>
                  </a:moveTo>
                  <a:lnTo>
                    <a:pt x="6933" y="6897"/>
                  </a:lnTo>
                  <a:lnTo>
                    <a:pt x="6749" y="6897"/>
                  </a:lnTo>
                  <a:lnTo>
                    <a:pt x="6713" y="6860"/>
                  </a:lnTo>
                  <a:lnTo>
                    <a:pt x="6823" y="6823"/>
                  </a:lnTo>
                  <a:close/>
                  <a:moveTo>
                    <a:pt x="2714" y="5393"/>
                  </a:moveTo>
                  <a:lnTo>
                    <a:pt x="2641" y="5429"/>
                  </a:lnTo>
                  <a:lnTo>
                    <a:pt x="2531" y="5503"/>
                  </a:lnTo>
                  <a:lnTo>
                    <a:pt x="2458" y="5576"/>
                  </a:lnTo>
                  <a:lnTo>
                    <a:pt x="2274" y="5796"/>
                  </a:lnTo>
                  <a:lnTo>
                    <a:pt x="1981" y="6310"/>
                  </a:lnTo>
                  <a:lnTo>
                    <a:pt x="1651" y="6860"/>
                  </a:lnTo>
                  <a:lnTo>
                    <a:pt x="1504" y="7080"/>
                  </a:lnTo>
                  <a:lnTo>
                    <a:pt x="1431" y="7190"/>
                  </a:lnTo>
                  <a:lnTo>
                    <a:pt x="1394" y="7263"/>
                  </a:lnTo>
                  <a:lnTo>
                    <a:pt x="1394" y="7337"/>
                  </a:lnTo>
                  <a:lnTo>
                    <a:pt x="1321" y="7374"/>
                  </a:lnTo>
                  <a:lnTo>
                    <a:pt x="1321" y="7410"/>
                  </a:lnTo>
                  <a:lnTo>
                    <a:pt x="1321" y="7520"/>
                  </a:lnTo>
                  <a:lnTo>
                    <a:pt x="1394" y="7557"/>
                  </a:lnTo>
                  <a:lnTo>
                    <a:pt x="1504" y="7594"/>
                  </a:lnTo>
                  <a:lnTo>
                    <a:pt x="1614" y="7520"/>
                  </a:lnTo>
                  <a:lnTo>
                    <a:pt x="1724" y="7447"/>
                  </a:lnTo>
                  <a:lnTo>
                    <a:pt x="1834" y="7337"/>
                  </a:lnTo>
                  <a:lnTo>
                    <a:pt x="2018" y="7043"/>
                  </a:lnTo>
                  <a:lnTo>
                    <a:pt x="2128" y="6823"/>
                  </a:lnTo>
                  <a:lnTo>
                    <a:pt x="2568" y="6200"/>
                  </a:lnTo>
                  <a:lnTo>
                    <a:pt x="2751" y="5870"/>
                  </a:lnTo>
                  <a:lnTo>
                    <a:pt x="2861" y="5723"/>
                  </a:lnTo>
                  <a:lnTo>
                    <a:pt x="2861" y="5539"/>
                  </a:lnTo>
                  <a:lnTo>
                    <a:pt x="2861" y="5466"/>
                  </a:lnTo>
                  <a:lnTo>
                    <a:pt x="2788" y="5429"/>
                  </a:lnTo>
                  <a:lnTo>
                    <a:pt x="2714" y="5393"/>
                  </a:lnTo>
                  <a:close/>
                  <a:moveTo>
                    <a:pt x="4072" y="4843"/>
                  </a:moveTo>
                  <a:lnTo>
                    <a:pt x="4182" y="5026"/>
                  </a:lnTo>
                  <a:lnTo>
                    <a:pt x="4328" y="5173"/>
                  </a:lnTo>
                  <a:lnTo>
                    <a:pt x="4475" y="5209"/>
                  </a:lnTo>
                  <a:lnTo>
                    <a:pt x="4622" y="5246"/>
                  </a:lnTo>
                  <a:lnTo>
                    <a:pt x="4769" y="5246"/>
                  </a:lnTo>
                  <a:lnTo>
                    <a:pt x="4915" y="5209"/>
                  </a:lnTo>
                  <a:lnTo>
                    <a:pt x="5319" y="5576"/>
                  </a:lnTo>
                  <a:lnTo>
                    <a:pt x="6163" y="6456"/>
                  </a:lnTo>
                  <a:lnTo>
                    <a:pt x="6126" y="6530"/>
                  </a:lnTo>
                  <a:lnTo>
                    <a:pt x="6089" y="6640"/>
                  </a:lnTo>
                  <a:lnTo>
                    <a:pt x="6126" y="6787"/>
                  </a:lnTo>
                  <a:lnTo>
                    <a:pt x="6163" y="6897"/>
                  </a:lnTo>
                  <a:lnTo>
                    <a:pt x="6236" y="7007"/>
                  </a:lnTo>
                  <a:lnTo>
                    <a:pt x="6236" y="7080"/>
                  </a:lnTo>
                  <a:lnTo>
                    <a:pt x="5942" y="7410"/>
                  </a:lnTo>
                  <a:lnTo>
                    <a:pt x="5686" y="7777"/>
                  </a:lnTo>
                  <a:lnTo>
                    <a:pt x="5172" y="8511"/>
                  </a:lnTo>
                  <a:lnTo>
                    <a:pt x="4695" y="9134"/>
                  </a:lnTo>
                  <a:lnTo>
                    <a:pt x="4585" y="9061"/>
                  </a:lnTo>
                  <a:lnTo>
                    <a:pt x="4439" y="9061"/>
                  </a:lnTo>
                  <a:lnTo>
                    <a:pt x="4255" y="9098"/>
                  </a:lnTo>
                  <a:lnTo>
                    <a:pt x="4108" y="9208"/>
                  </a:lnTo>
                  <a:lnTo>
                    <a:pt x="3998" y="9354"/>
                  </a:lnTo>
                  <a:lnTo>
                    <a:pt x="3925" y="9538"/>
                  </a:lnTo>
                  <a:lnTo>
                    <a:pt x="3595" y="9501"/>
                  </a:lnTo>
                  <a:lnTo>
                    <a:pt x="2825" y="9538"/>
                  </a:lnTo>
                  <a:lnTo>
                    <a:pt x="2788" y="9354"/>
                  </a:lnTo>
                  <a:lnTo>
                    <a:pt x="2678" y="9208"/>
                  </a:lnTo>
                  <a:lnTo>
                    <a:pt x="2531" y="9098"/>
                  </a:lnTo>
                  <a:lnTo>
                    <a:pt x="2384" y="9061"/>
                  </a:lnTo>
                  <a:lnTo>
                    <a:pt x="2238" y="9061"/>
                  </a:lnTo>
                  <a:lnTo>
                    <a:pt x="2054" y="9098"/>
                  </a:lnTo>
                  <a:lnTo>
                    <a:pt x="1577" y="8437"/>
                  </a:lnTo>
                  <a:lnTo>
                    <a:pt x="1394" y="8107"/>
                  </a:lnTo>
                  <a:lnTo>
                    <a:pt x="1137" y="7777"/>
                  </a:lnTo>
                  <a:lnTo>
                    <a:pt x="1211" y="7594"/>
                  </a:lnTo>
                  <a:lnTo>
                    <a:pt x="1247" y="7447"/>
                  </a:lnTo>
                  <a:lnTo>
                    <a:pt x="1211" y="7263"/>
                  </a:lnTo>
                  <a:lnTo>
                    <a:pt x="1174" y="7117"/>
                  </a:lnTo>
                  <a:lnTo>
                    <a:pt x="1064" y="7007"/>
                  </a:lnTo>
                  <a:lnTo>
                    <a:pt x="1101" y="6933"/>
                  </a:lnTo>
                  <a:lnTo>
                    <a:pt x="1174" y="6823"/>
                  </a:lnTo>
                  <a:lnTo>
                    <a:pt x="1247" y="6640"/>
                  </a:lnTo>
                  <a:lnTo>
                    <a:pt x="1614" y="5980"/>
                  </a:lnTo>
                  <a:lnTo>
                    <a:pt x="1944" y="5356"/>
                  </a:lnTo>
                  <a:lnTo>
                    <a:pt x="2164" y="5356"/>
                  </a:lnTo>
                  <a:lnTo>
                    <a:pt x="2384" y="5283"/>
                  </a:lnTo>
                  <a:lnTo>
                    <a:pt x="2531" y="5136"/>
                  </a:lnTo>
                  <a:lnTo>
                    <a:pt x="2604" y="5063"/>
                  </a:lnTo>
                  <a:lnTo>
                    <a:pt x="2641" y="4953"/>
                  </a:lnTo>
                  <a:lnTo>
                    <a:pt x="2678" y="4916"/>
                  </a:lnTo>
                  <a:lnTo>
                    <a:pt x="3118" y="4953"/>
                  </a:lnTo>
                  <a:lnTo>
                    <a:pt x="3705" y="4916"/>
                  </a:lnTo>
                  <a:lnTo>
                    <a:pt x="4072" y="4843"/>
                  </a:lnTo>
                  <a:close/>
                  <a:moveTo>
                    <a:pt x="8877" y="7740"/>
                  </a:moveTo>
                  <a:lnTo>
                    <a:pt x="8877" y="7777"/>
                  </a:lnTo>
                  <a:lnTo>
                    <a:pt x="8877" y="7814"/>
                  </a:lnTo>
                  <a:lnTo>
                    <a:pt x="8914" y="7997"/>
                  </a:lnTo>
                  <a:lnTo>
                    <a:pt x="8914" y="8070"/>
                  </a:lnTo>
                  <a:lnTo>
                    <a:pt x="8950" y="8181"/>
                  </a:lnTo>
                  <a:lnTo>
                    <a:pt x="9391" y="8731"/>
                  </a:lnTo>
                  <a:lnTo>
                    <a:pt x="9794" y="9281"/>
                  </a:lnTo>
                  <a:lnTo>
                    <a:pt x="9941" y="9464"/>
                  </a:lnTo>
                  <a:lnTo>
                    <a:pt x="10014" y="9538"/>
                  </a:lnTo>
                  <a:lnTo>
                    <a:pt x="10124" y="9574"/>
                  </a:lnTo>
                  <a:lnTo>
                    <a:pt x="10234" y="9574"/>
                  </a:lnTo>
                  <a:lnTo>
                    <a:pt x="10308" y="9538"/>
                  </a:lnTo>
                  <a:lnTo>
                    <a:pt x="10381" y="9501"/>
                  </a:lnTo>
                  <a:lnTo>
                    <a:pt x="10418" y="9391"/>
                  </a:lnTo>
                  <a:lnTo>
                    <a:pt x="10418" y="9354"/>
                  </a:lnTo>
                  <a:lnTo>
                    <a:pt x="10418" y="9244"/>
                  </a:lnTo>
                  <a:lnTo>
                    <a:pt x="10381" y="9171"/>
                  </a:lnTo>
                  <a:lnTo>
                    <a:pt x="10308" y="9134"/>
                  </a:lnTo>
                  <a:lnTo>
                    <a:pt x="10198" y="9098"/>
                  </a:lnTo>
                  <a:lnTo>
                    <a:pt x="10088" y="8951"/>
                  </a:lnTo>
                  <a:lnTo>
                    <a:pt x="10014" y="8841"/>
                  </a:lnTo>
                  <a:lnTo>
                    <a:pt x="9647" y="8401"/>
                  </a:lnTo>
                  <a:lnTo>
                    <a:pt x="9281" y="7924"/>
                  </a:lnTo>
                  <a:lnTo>
                    <a:pt x="9207" y="7850"/>
                  </a:lnTo>
                  <a:lnTo>
                    <a:pt x="9134" y="7814"/>
                  </a:lnTo>
                  <a:lnTo>
                    <a:pt x="8950" y="7740"/>
                  </a:lnTo>
                  <a:close/>
                  <a:moveTo>
                    <a:pt x="2128" y="9721"/>
                  </a:moveTo>
                  <a:lnTo>
                    <a:pt x="2054" y="9758"/>
                  </a:lnTo>
                  <a:lnTo>
                    <a:pt x="2054" y="9721"/>
                  </a:lnTo>
                  <a:close/>
                  <a:moveTo>
                    <a:pt x="5612" y="9281"/>
                  </a:moveTo>
                  <a:lnTo>
                    <a:pt x="5576" y="9318"/>
                  </a:lnTo>
                  <a:lnTo>
                    <a:pt x="5576" y="9354"/>
                  </a:lnTo>
                  <a:lnTo>
                    <a:pt x="5576" y="9538"/>
                  </a:lnTo>
                  <a:lnTo>
                    <a:pt x="5649" y="9684"/>
                  </a:lnTo>
                  <a:lnTo>
                    <a:pt x="5796" y="9941"/>
                  </a:lnTo>
                  <a:lnTo>
                    <a:pt x="6163" y="10455"/>
                  </a:lnTo>
                  <a:lnTo>
                    <a:pt x="6456" y="10895"/>
                  </a:lnTo>
                  <a:lnTo>
                    <a:pt x="6603" y="11115"/>
                  </a:lnTo>
                  <a:lnTo>
                    <a:pt x="6823" y="11298"/>
                  </a:lnTo>
                  <a:lnTo>
                    <a:pt x="6860" y="11372"/>
                  </a:lnTo>
                  <a:lnTo>
                    <a:pt x="6970" y="11482"/>
                  </a:lnTo>
                  <a:lnTo>
                    <a:pt x="7043" y="11519"/>
                  </a:lnTo>
                  <a:lnTo>
                    <a:pt x="7116" y="11519"/>
                  </a:lnTo>
                  <a:lnTo>
                    <a:pt x="7190" y="11482"/>
                  </a:lnTo>
                  <a:lnTo>
                    <a:pt x="7226" y="11408"/>
                  </a:lnTo>
                  <a:lnTo>
                    <a:pt x="7263" y="11188"/>
                  </a:lnTo>
                  <a:lnTo>
                    <a:pt x="7226" y="11078"/>
                  </a:lnTo>
                  <a:lnTo>
                    <a:pt x="7153" y="10968"/>
                  </a:lnTo>
                  <a:lnTo>
                    <a:pt x="7080" y="10932"/>
                  </a:lnTo>
                  <a:lnTo>
                    <a:pt x="7006" y="10895"/>
                  </a:lnTo>
                  <a:lnTo>
                    <a:pt x="6933" y="10785"/>
                  </a:lnTo>
                  <a:lnTo>
                    <a:pt x="6860" y="10675"/>
                  </a:lnTo>
                  <a:lnTo>
                    <a:pt x="6713" y="10455"/>
                  </a:lnTo>
                  <a:lnTo>
                    <a:pt x="6273" y="9831"/>
                  </a:lnTo>
                  <a:lnTo>
                    <a:pt x="6016" y="9501"/>
                  </a:lnTo>
                  <a:lnTo>
                    <a:pt x="5869" y="9391"/>
                  </a:lnTo>
                  <a:lnTo>
                    <a:pt x="5722" y="9281"/>
                  </a:lnTo>
                  <a:close/>
                  <a:moveTo>
                    <a:pt x="8730" y="6970"/>
                  </a:moveTo>
                  <a:lnTo>
                    <a:pt x="8804" y="7080"/>
                  </a:lnTo>
                  <a:lnTo>
                    <a:pt x="8914" y="7153"/>
                  </a:lnTo>
                  <a:lnTo>
                    <a:pt x="8987" y="7227"/>
                  </a:lnTo>
                  <a:lnTo>
                    <a:pt x="9097" y="7263"/>
                  </a:lnTo>
                  <a:lnTo>
                    <a:pt x="9391" y="7227"/>
                  </a:lnTo>
                  <a:lnTo>
                    <a:pt x="9501" y="7263"/>
                  </a:lnTo>
                  <a:lnTo>
                    <a:pt x="9574" y="7300"/>
                  </a:lnTo>
                  <a:lnTo>
                    <a:pt x="9721" y="7557"/>
                  </a:lnTo>
                  <a:lnTo>
                    <a:pt x="9867" y="7814"/>
                  </a:lnTo>
                  <a:lnTo>
                    <a:pt x="10234" y="8364"/>
                  </a:lnTo>
                  <a:lnTo>
                    <a:pt x="10711" y="9098"/>
                  </a:lnTo>
                  <a:lnTo>
                    <a:pt x="10638" y="9281"/>
                  </a:lnTo>
                  <a:lnTo>
                    <a:pt x="10601" y="9428"/>
                  </a:lnTo>
                  <a:lnTo>
                    <a:pt x="10564" y="9758"/>
                  </a:lnTo>
                  <a:lnTo>
                    <a:pt x="10528" y="9941"/>
                  </a:lnTo>
                  <a:lnTo>
                    <a:pt x="10528" y="10125"/>
                  </a:lnTo>
                  <a:lnTo>
                    <a:pt x="10528" y="10235"/>
                  </a:lnTo>
                  <a:lnTo>
                    <a:pt x="10564" y="10271"/>
                  </a:lnTo>
                  <a:lnTo>
                    <a:pt x="10344" y="10638"/>
                  </a:lnTo>
                  <a:lnTo>
                    <a:pt x="9794" y="11555"/>
                  </a:lnTo>
                  <a:lnTo>
                    <a:pt x="9684" y="11519"/>
                  </a:lnTo>
                  <a:lnTo>
                    <a:pt x="9537" y="11519"/>
                  </a:lnTo>
                  <a:lnTo>
                    <a:pt x="9391" y="11555"/>
                  </a:lnTo>
                  <a:lnTo>
                    <a:pt x="9281" y="11629"/>
                  </a:lnTo>
                  <a:lnTo>
                    <a:pt x="9170" y="11702"/>
                  </a:lnTo>
                  <a:lnTo>
                    <a:pt x="9097" y="11812"/>
                  </a:lnTo>
                  <a:lnTo>
                    <a:pt x="9024" y="11922"/>
                  </a:lnTo>
                  <a:lnTo>
                    <a:pt x="8987" y="12032"/>
                  </a:lnTo>
                  <a:lnTo>
                    <a:pt x="8400" y="12069"/>
                  </a:lnTo>
                  <a:lnTo>
                    <a:pt x="7483" y="12142"/>
                  </a:lnTo>
                  <a:lnTo>
                    <a:pt x="7006" y="12142"/>
                  </a:lnTo>
                  <a:lnTo>
                    <a:pt x="6970" y="11959"/>
                  </a:lnTo>
                  <a:lnTo>
                    <a:pt x="6823" y="11775"/>
                  </a:lnTo>
                  <a:lnTo>
                    <a:pt x="6749" y="11739"/>
                  </a:lnTo>
                  <a:lnTo>
                    <a:pt x="6676" y="11702"/>
                  </a:lnTo>
                  <a:lnTo>
                    <a:pt x="6493" y="11665"/>
                  </a:lnTo>
                  <a:lnTo>
                    <a:pt x="6419" y="11629"/>
                  </a:lnTo>
                  <a:lnTo>
                    <a:pt x="6346" y="11665"/>
                  </a:lnTo>
                  <a:lnTo>
                    <a:pt x="6273" y="11739"/>
                  </a:lnTo>
                  <a:lnTo>
                    <a:pt x="6199" y="11739"/>
                  </a:lnTo>
                  <a:lnTo>
                    <a:pt x="5979" y="11225"/>
                  </a:lnTo>
                  <a:lnTo>
                    <a:pt x="5722" y="10712"/>
                  </a:lnTo>
                  <a:lnTo>
                    <a:pt x="5466" y="10308"/>
                  </a:lnTo>
                  <a:lnTo>
                    <a:pt x="5172" y="9868"/>
                  </a:lnTo>
                  <a:lnTo>
                    <a:pt x="5209" y="9758"/>
                  </a:lnTo>
                  <a:lnTo>
                    <a:pt x="5246" y="9648"/>
                  </a:lnTo>
                  <a:lnTo>
                    <a:pt x="5246" y="9501"/>
                  </a:lnTo>
                  <a:lnTo>
                    <a:pt x="5209" y="9391"/>
                  </a:lnTo>
                  <a:lnTo>
                    <a:pt x="5135" y="9318"/>
                  </a:lnTo>
                  <a:lnTo>
                    <a:pt x="5099" y="9318"/>
                  </a:lnTo>
                  <a:lnTo>
                    <a:pt x="5209" y="9171"/>
                  </a:lnTo>
                  <a:lnTo>
                    <a:pt x="5759" y="8401"/>
                  </a:lnTo>
                  <a:lnTo>
                    <a:pt x="6163" y="7850"/>
                  </a:lnTo>
                  <a:lnTo>
                    <a:pt x="6383" y="7594"/>
                  </a:lnTo>
                  <a:lnTo>
                    <a:pt x="6529" y="7300"/>
                  </a:lnTo>
                  <a:lnTo>
                    <a:pt x="6676" y="7337"/>
                  </a:lnTo>
                  <a:lnTo>
                    <a:pt x="6933" y="7337"/>
                  </a:lnTo>
                  <a:lnTo>
                    <a:pt x="7080" y="7300"/>
                  </a:lnTo>
                  <a:lnTo>
                    <a:pt x="7190" y="7263"/>
                  </a:lnTo>
                  <a:lnTo>
                    <a:pt x="7300" y="7153"/>
                  </a:lnTo>
                  <a:lnTo>
                    <a:pt x="7410" y="7080"/>
                  </a:lnTo>
                  <a:lnTo>
                    <a:pt x="7483" y="6970"/>
                  </a:lnTo>
                  <a:close/>
                  <a:moveTo>
                    <a:pt x="4769" y="1"/>
                  </a:moveTo>
                  <a:lnTo>
                    <a:pt x="4769" y="37"/>
                  </a:lnTo>
                  <a:lnTo>
                    <a:pt x="4805" y="184"/>
                  </a:lnTo>
                  <a:lnTo>
                    <a:pt x="4879" y="294"/>
                  </a:lnTo>
                  <a:lnTo>
                    <a:pt x="4989" y="367"/>
                  </a:lnTo>
                  <a:lnTo>
                    <a:pt x="5099" y="404"/>
                  </a:lnTo>
                  <a:lnTo>
                    <a:pt x="5172" y="551"/>
                  </a:lnTo>
                  <a:lnTo>
                    <a:pt x="5282" y="697"/>
                  </a:lnTo>
                  <a:lnTo>
                    <a:pt x="5466" y="991"/>
                  </a:lnTo>
                  <a:lnTo>
                    <a:pt x="5539" y="1101"/>
                  </a:lnTo>
                  <a:lnTo>
                    <a:pt x="5466" y="1284"/>
                  </a:lnTo>
                  <a:lnTo>
                    <a:pt x="5466" y="1468"/>
                  </a:lnTo>
                  <a:lnTo>
                    <a:pt x="5539" y="1688"/>
                  </a:lnTo>
                  <a:lnTo>
                    <a:pt x="5649" y="1835"/>
                  </a:lnTo>
                  <a:lnTo>
                    <a:pt x="5722" y="1908"/>
                  </a:lnTo>
                  <a:lnTo>
                    <a:pt x="5356" y="2605"/>
                  </a:lnTo>
                  <a:lnTo>
                    <a:pt x="4879" y="3595"/>
                  </a:lnTo>
                  <a:lnTo>
                    <a:pt x="4769" y="3852"/>
                  </a:lnTo>
                  <a:lnTo>
                    <a:pt x="4622" y="4072"/>
                  </a:lnTo>
                  <a:lnTo>
                    <a:pt x="4402" y="4072"/>
                  </a:lnTo>
                  <a:lnTo>
                    <a:pt x="4292" y="4109"/>
                  </a:lnTo>
                  <a:lnTo>
                    <a:pt x="4182" y="4182"/>
                  </a:lnTo>
                  <a:lnTo>
                    <a:pt x="4108" y="4292"/>
                  </a:lnTo>
                  <a:lnTo>
                    <a:pt x="4072" y="4402"/>
                  </a:lnTo>
                  <a:lnTo>
                    <a:pt x="3485" y="4476"/>
                  </a:lnTo>
                  <a:lnTo>
                    <a:pt x="3045" y="4512"/>
                  </a:lnTo>
                  <a:lnTo>
                    <a:pt x="2678" y="4549"/>
                  </a:lnTo>
                  <a:lnTo>
                    <a:pt x="2568" y="4366"/>
                  </a:lnTo>
                  <a:lnTo>
                    <a:pt x="2458" y="4219"/>
                  </a:lnTo>
                  <a:lnTo>
                    <a:pt x="2274" y="4146"/>
                  </a:lnTo>
                  <a:lnTo>
                    <a:pt x="2091" y="4109"/>
                  </a:lnTo>
                  <a:lnTo>
                    <a:pt x="1907" y="4109"/>
                  </a:lnTo>
                  <a:lnTo>
                    <a:pt x="1797" y="4182"/>
                  </a:lnTo>
                  <a:lnTo>
                    <a:pt x="1651" y="4292"/>
                  </a:lnTo>
                  <a:lnTo>
                    <a:pt x="1577" y="4402"/>
                  </a:lnTo>
                  <a:lnTo>
                    <a:pt x="1504" y="4512"/>
                  </a:lnTo>
                  <a:lnTo>
                    <a:pt x="1504" y="4622"/>
                  </a:lnTo>
                  <a:lnTo>
                    <a:pt x="1431" y="4769"/>
                  </a:lnTo>
                  <a:lnTo>
                    <a:pt x="1431" y="4953"/>
                  </a:lnTo>
                  <a:lnTo>
                    <a:pt x="1467" y="5099"/>
                  </a:lnTo>
                  <a:lnTo>
                    <a:pt x="1504" y="5173"/>
                  </a:lnTo>
                  <a:lnTo>
                    <a:pt x="1504" y="5209"/>
                  </a:lnTo>
                  <a:lnTo>
                    <a:pt x="1247" y="5760"/>
                  </a:lnTo>
                  <a:lnTo>
                    <a:pt x="880" y="6420"/>
                  </a:lnTo>
                  <a:lnTo>
                    <a:pt x="770" y="6640"/>
                  </a:lnTo>
                  <a:lnTo>
                    <a:pt x="770" y="6713"/>
                  </a:lnTo>
                  <a:lnTo>
                    <a:pt x="734" y="6823"/>
                  </a:lnTo>
                  <a:lnTo>
                    <a:pt x="734" y="6787"/>
                  </a:lnTo>
                  <a:lnTo>
                    <a:pt x="624" y="6787"/>
                  </a:lnTo>
                  <a:lnTo>
                    <a:pt x="550" y="6823"/>
                  </a:lnTo>
                  <a:lnTo>
                    <a:pt x="404" y="6933"/>
                  </a:lnTo>
                  <a:lnTo>
                    <a:pt x="330" y="6970"/>
                  </a:lnTo>
                  <a:lnTo>
                    <a:pt x="257" y="7007"/>
                  </a:lnTo>
                  <a:lnTo>
                    <a:pt x="183" y="7117"/>
                  </a:lnTo>
                  <a:lnTo>
                    <a:pt x="110" y="7227"/>
                  </a:lnTo>
                  <a:lnTo>
                    <a:pt x="110" y="7447"/>
                  </a:lnTo>
                  <a:lnTo>
                    <a:pt x="0" y="7777"/>
                  </a:lnTo>
                  <a:lnTo>
                    <a:pt x="37" y="7850"/>
                  </a:lnTo>
                  <a:lnTo>
                    <a:pt x="73" y="7887"/>
                  </a:lnTo>
                  <a:lnTo>
                    <a:pt x="110" y="7960"/>
                  </a:lnTo>
                  <a:lnTo>
                    <a:pt x="183" y="7960"/>
                  </a:lnTo>
                  <a:lnTo>
                    <a:pt x="367" y="8034"/>
                  </a:lnTo>
                  <a:lnTo>
                    <a:pt x="660" y="8034"/>
                  </a:lnTo>
                  <a:lnTo>
                    <a:pt x="660" y="7997"/>
                  </a:lnTo>
                  <a:lnTo>
                    <a:pt x="770" y="7997"/>
                  </a:lnTo>
                  <a:lnTo>
                    <a:pt x="880" y="8181"/>
                  </a:lnTo>
                  <a:lnTo>
                    <a:pt x="990" y="8364"/>
                  </a:lnTo>
                  <a:lnTo>
                    <a:pt x="1211" y="8657"/>
                  </a:lnTo>
                  <a:lnTo>
                    <a:pt x="1651" y="9281"/>
                  </a:lnTo>
                  <a:lnTo>
                    <a:pt x="1687" y="9354"/>
                  </a:lnTo>
                  <a:lnTo>
                    <a:pt x="1651" y="9501"/>
                  </a:lnTo>
                  <a:lnTo>
                    <a:pt x="1614" y="9648"/>
                  </a:lnTo>
                  <a:lnTo>
                    <a:pt x="1577" y="9831"/>
                  </a:lnTo>
                  <a:lnTo>
                    <a:pt x="1577" y="9941"/>
                  </a:lnTo>
                  <a:lnTo>
                    <a:pt x="1614" y="10051"/>
                  </a:lnTo>
                  <a:lnTo>
                    <a:pt x="1541" y="10235"/>
                  </a:lnTo>
                  <a:lnTo>
                    <a:pt x="1431" y="10418"/>
                  </a:lnTo>
                  <a:lnTo>
                    <a:pt x="1357" y="10601"/>
                  </a:lnTo>
                  <a:lnTo>
                    <a:pt x="1211" y="10785"/>
                  </a:lnTo>
                  <a:lnTo>
                    <a:pt x="1137" y="10858"/>
                  </a:lnTo>
                  <a:lnTo>
                    <a:pt x="1137" y="10968"/>
                  </a:lnTo>
                  <a:lnTo>
                    <a:pt x="1174" y="11078"/>
                  </a:lnTo>
                  <a:lnTo>
                    <a:pt x="1247" y="11152"/>
                  </a:lnTo>
                  <a:lnTo>
                    <a:pt x="1357" y="11188"/>
                  </a:lnTo>
                  <a:lnTo>
                    <a:pt x="1467" y="11152"/>
                  </a:lnTo>
                  <a:lnTo>
                    <a:pt x="1541" y="11078"/>
                  </a:lnTo>
                  <a:lnTo>
                    <a:pt x="1577" y="10968"/>
                  </a:lnTo>
                  <a:lnTo>
                    <a:pt x="1614" y="10932"/>
                  </a:lnTo>
                  <a:lnTo>
                    <a:pt x="1687" y="10822"/>
                  </a:lnTo>
                  <a:lnTo>
                    <a:pt x="1761" y="10638"/>
                  </a:lnTo>
                  <a:lnTo>
                    <a:pt x="1834" y="10491"/>
                  </a:lnTo>
                  <a:lnTo>
                    <a:pt x="1907" y="10198"/>
                  </a:lnTo>
                  <a:lnTo>
                    <a:pt x="2164" y="10198"/>
                  </a:lnTo>
                  <a:lnTo>
                    <a:pt x="2348" y="10161"/>
                  </a:lnTo>
                  <a:lnTo>
                    <a:pt x="2494" y="10088"/>
                  </a:lnTo>
                  <a:lnTo>
                    <a:pt x="2641" y="10015"/>
                  </a:lnTo>
                  <a:lnTo>
                    <a:pt x="2714" y="9905"/>
                  </a:lnTo>
                  <a:lnTo>
                    <a:pt x="3338" y="9905"/>
                  </a:lnTo>
                  <a:lnTo>
                    <a:pt x="3998" y="9941"/>
                  </a:lnTo>
                  <a:lnTo>
                    <a:pt x="4035" y="10051"/>
                  </a:lnTo>
                  <a:lnTo>
                    <a:pt x="4072" y="10088"/>
                  </a:lnTo>
                  <a:lnTo>
                    <a:pt x="4145" y="10161"/>
                  </a:lnTo>
                  <a:lnTo>
                    <a:pt x="4292" y="10235"/>
                  </a:lnTo>
                  <a:lnTo>
                    <a:pt x="4439" y="10308"/>
                  </a:lnTo>
                  <a:lnTo>
                    <a:pt x="4622" y="10308"/>
                  </a:lnTo>
                  <a:lnTo>
                    <a:pt x="4805" y="10271"/>
                  </a:lnTo>
                  <a:lnTo>
                    <a:pt x="4879" y="10235"/>
                  </a:lnTo>
                  <a:lnTo>
                    <a:pt x="5282" y="10822"/>
                  </a:lnTo>
                  <a:lnTo>
                    <a:pt x="5429" y="11115"/>
                  </a:lnTo>
                  <a:lnTo>
                    <a:pt x="5576" y="11408"/>
                  </a:lnTo>
                  <a:lnTo>
                    <a:pt x="5796" y="11995"/>
                  </a:lnTo>
                  <a:lnTo>
                    <a:pt x="5759" y="12105"/>
                  </a:lnTo>
                  <a:lnTo>
                    <a:pt x="5759" y="12215"/>
                  </a:lnTo>
                  <a:lnTo>
                    <a:pt x="5759" y="12362"/>
                  </a:lnTo>
                  <a:lnTo>
                    <a:pt x="5759" y="12472"/>
                  </a:lnTo>
                  <a:lnTo>
                    <a:pt x="5759" y="12509"/>
                  </a:lnTo>
                  <a:lnTo>
                    <a:pt x="5722" y="12619"/>
                  </a:lnTo>
                  <a:lnTo>
                    <a:pt x="5722" y="12692"/>
                  </a:lnTo>
                  <a:lnTo>
                    <a:pt x="5759" y="12766"/>
                  </a:lnTo>
                  <a:lnTo>
                    <a:pt x="5979" y="12876"/>
                  </a:lnTo>
                  <a:lnTo>
                    <a:pt x="5759" y="13169"/>
                  </a:lnTo>
                  <a:lnTo>
                    <a:pt x="5612" y="13463"/>
                  </a:lnTo>
                  <a:lnTo>
                    <a:pt x="5502" y="13793"/>
                  </a:lnTo>
                  <a:lnTo>
                    <a:pt x="5429" y="14123"/>
                  </a:lnTo>
                  <a:lnTo>
                    <a:pt x="5392" y="14196"/>
                  </a:lnTo>
                  <a:lnTo>
                    <a:pt x="5429" y="14270"/>
                  </a:lnTo>
                  <a:lnTo>
                    <a:pt x="5502" y="14343"/>
                  </a:lnTo>
                  <a:lnTo>
                    <a:pt x="5576" y="14380"/>
                  </a:lnTo>
                  <a:lnTo>
                    <a:pt x="5649" y="14416"/>
                  </a:lnTo>
                  <a:lnTo>
                    <a:pt x="5722" y="14416"/>
                  </a:lnTo>
                  <a:lnTo>
                    <a:pt x="5759" y="14380"/>
                  </a:lnTo>
                  <a:lnTo>
                    <a:pt x="5832" y="14306"/>
                  </a:lnTo>
                  <a:lnTo>
                    <a:pt x="5832" y="14233"/>
                  </a:lnTo>
                  <a:lnTo>
                    <a:pt x="5869" y="14086"/>
                  </a:lnTo>
                  <a:lnTo>
                    <a:pt x="5979" y="13793"/>
                  </a:lnTo>
                  <a:lnTo>
                    <a:pt x="6089" y="13463"/>
                  </a:lnTo>
                  <a:lnTo>
                    <a:pt x="6309" y="13022"/>
                  </a:lnTo>
                  <a:lnTo>
                    <a:pt x="6566" y="13022"/>
                  </a:lnTo>
                  <a:lnTo>
                    <a:pt x="6713" y="12986"/>
                  </a:lnTo>
                  <a:lnTo>
                    <a:pt x="6786" y="12876"/>
                  </a:lnTo>
                  <a:lnTo>
                    <a:pt x="6860" y="12582"/>
                  </a:lnTo>
                  <a:lnTo>
                    <a:pt x="7593" y="12582"/>
                  </a:lnTo>
                  <a:lnTo>
                    <a:pt x="8253" y="12546"/>
                  </a:lnTo>
                  <a:lnTo>
                    <a:pt x="8914" y="12509"/>
                  </a:lnTo>
                  <a:lnTo>
                    <a:pt x="8950" y="12509"/>
                  </a:lnTo>
                  <a:lnTo>
                    <a:pt x="8950" y="12619"/>
                  </a:lnTo>
                  <a:lnTo>
                    <a:pt x="9024" y="12692"/>
                  </a:lnTo>
                  <a:lnTo>
                    <a:pt x="9170" y="12802"/>
                  </a:lnTo>
                  <a:lnTo>
                    <a:pt x="9354" y="12876"/>
                  </a:lnTo>
                  <a:lnTo>
                    <a:pt x="9537" y="12912"/>
                  </a:lnTo>
                  <a:lnTo>
                    <a:pt x="9647" y="13279"/>
                  </a:lnTo>
                  <a:lnTo>
                    <a:pt x="9794" y="13829"/>
                  </a:lnTo>
                  <a:lnTo>
                    <a:pt x="9904" y="14050"/>
                  </a:lnTo>
                  <a:lnTo>
                    <a:pt x="9977" y="14160"/>
                  </a:lnTo>
                  <a:lnTo>
                    <a:pt x="10051" y="14270"/>
                  </a:lnTo>
                  <a:lnTo>
                    <a:pt x="10198" y="14270"/>
                  </a:lnTo>
                  <a:lnTo>
                    <a:pt x="10271" y="14233"/>
                  </a:lnTo>
                  <a:lnTo>
                    <a:pt x="10308" y="14160"/>
                  </a:lnTo>
                  <a:lnTo>
                    <a:pt x="10308" y="14013"/>
                  </a:lnTo>
                  <a:lnTo>
                    <a:pt x="10308" y="13903"/>
                  </a:lnTo>
                  <a:lnTo>
                    <a:pt x="10198" y="13609"/>
                  </a:lnTo>
                  <a:lnTo>
                    <a:pt x="9977" y="12949"/>
                  </a:lnTo>
                  <a:lnTo>
                    <a:pt x="9904" y="12729"/>
                  </a:lnTo>
                  <a:lnTo>
                    <a:pt x="9977" y="12619"/>
                  </a:lnTo>
                  <a:lnTo>
                    <a:pt x="10088" y="12399"/>
                  </a:lnTo>
                  <a:lnTo>
                    <a:pt x="10124" y="12215"/>
                  </a:lnTo>
                  <a:lnTo>
                    <a:pt x="10161" y="12032"/>
                  </a:lnTo>
                  <a:lnTo>
                    <a:pt x="10161" y="11885"/>
                  </a:lnTo>
                  <a:lnTo>
                    <a:pt x="10124" y="11849"/>
                  </a:lnTo>
                  <a:lnTo>
                    <a:pt x="10601" y="11042"/>
                  </a:lnTo>
                  <a:lnTo>
                    <a:pt x="11115" y="10235"/>
                  </a:lnTo>
                  <a:lnTo>
                    <a:pt x="11371" y="10088"/>
                  </a:lnTo>
                  <a:lnTo>
                    <a:pt x="11518" y="9978"/>
                  </a:lnTo>
                  <a:lnTo>
                    <a:pt x="11628" y="9868"/>
                  </a:lnTo>
                  <a:lnTo>
                    <a:pt x="11665" y="9831"/>
                  </a:lnTo>
                  <a:lnTo>
                    <a:pt x="11738" y="9758"/>
                  </a:lnTo>
                  <a:lnTo>
                    <a:pt x="11812" y="9611"/>
                  </a:lnTo>
                  <a:lnTo>
                    <a:pt x="11885" y="9464"/>
                  </a:lnTo>
                  <a:lnTo>
                    <a:pt x="12068" y="9501"/>
                  </a:lnTo>
                  <a:lnTo>
                    <a:pt x="12288" y="9501"/>
                  </a:lnTo>
                  <a:lnTo>
                    <a:pt x="12875" y="9538"/>
                  </a:lnTo>
                  <a:lnTo>
                    <a:pt x="13426" y="9501"/>
                  </a:lnTo>
                  <a:lnTo>
                    <a:pt x="13499" y="9501"/>
                  </a:lnTo>
                  <a:lnTo>
                    <a:pt x="13572" y="9464"/>
                  </a:lnTo>
                  <a:lnTo>
                    <a:pt x="13646" y="9391"/>
                  </a:lnTo>
                  <a:lnTo>
                    <a:pt x="13646" y="9318"/>
                  </a:lnTo>
                  <a:lnTo>
                    <a:pt x="13682" y="9244"/>
                  </a:lnTo>
                  <a:lnTo>
                    <a:pt x="13646" y="9171"/>
                  </a:lnTo>
                  <a:lnTo>
                    <a:pt x="13609" y="9098"/>
                  </a:lnTo>
                  <a:lnTo>
                    <a:pt x="13536" y="9024"/>
                  </a:lnTo>
                  <a:lnTo>
                    <a:pt x="13426" y="9024"/>
                  </a:lnTo>
                  <a:lnTo>
                    <a:pt x="13059" y="8988"/>
                  </a:lnTo>
                  <a:lnTo>
                    <a:pt x="12655" y="8988"/>
                  </a:lnTo>
                  <a:lnTo>
                    <a:pt x="11885" y="9024"/>
                  </a:lnTo>
                  <a:lnTo>
                    <a:pt x="11812" y="8951"/>
                  </a:lnTo>
                  <a:lnTo>
                    <a:pt x="11738" y="8877"/>
                  </a:lnTo>
                  <a:lnTo>
                    <a:pt x="11518" y="8767"/>
                  </a:lnTo>
                  <a:lnTo>
                    <a:pt x="11445" y="8767"/>
                  </a:lnTo>
                  <a:lnTo>
                    <a:pt x="11335" y="8804"/>
                  </a:lnTo>
                  <a:lnTo>
                    <a:pt x="11225" y="8767"/>
                  </a:lnTo>
                  <a:lnTo>
                    <a:pt x="11078" y="8804"/>
                  </a:lnTo>
                  <a:lnTo>
                    <a:pt x="10638" y="8107"/>
                  </a:lnTo>
                  <a:lnTo>
                    <a:pt x="10271" y="7594"/>
                  </a:lnTo>
                  <a:lnTo>
                    <a:pt x="10088" y="7300"/>
                  </a:lnTo>
                  <a:lnTo>
                    <a:pt x="9904" y="7080"/>
                  </a:lnTo>
                  <a:lnTo>
                    <a:pt x="9977" y="6970"/>
                  </a:lnTo>
                  <a:lnTo>
                    <a:pt x="10051" y="6823"/>
                  </a:lnTo>
                  <a:lnTo>
                    <a:pt x="10088" y="6713"/>
                  </a:lnTo>
                  <a:lnTo>
                    <a:pt x="10124" y="6567"/>
                  </a:lnTo>
                  <a:lnTo>
                    <a:pt x="10088" y="6493"/>
                  </a:lnTo>
                  <a:lnTo>
                    <a:pt x="10051" y="6456"/>
                  </a:lnTo>
                  <a:lnTo>
                    <a:pt x="9941" y="6456"/>
                  </a:lnTo>
                  <a:lnTo>
                    <a:pt x="10124" y="6236"/>
                  </a:lnTo>
                  <a:lnTo>
                    <a:pt x="10308" y="5980"/>
                  </a:lnTo>
                  <a:lnTo>
                    <a:pt x="10638" y="5503"/>
                  </a:lnTo>
                  <a:lnTo>
                    <a:pt x="11005" y="4953"/>
                  </a:lnTo>
                  <a:lnTo>
                    <a:pt x="11078" y="4953"/>
                  </a:lnTo>
                  <a:lnTo>
                    <a:pt x="11151" y="4916"/>
                  </a:lnTo>
                  <a:lnTo>
                    <a:pt x="11225" y="4843"/>
                  </a:lnTo>
                  <a:lnTo>
                    <a:pt x="11298" y="4769"/>
                  </a:lnTo>
                  <a:lnTo>
                    <a:pt x="11518" y="4586"/>
                  </a:lnTo>
                  <a:lnTo>
                    <a:pt x="11591" y="4476"/>
                  </a:lnTo>
                  <a:lnTo>
                    <a:pt x="11665" y="4366"/>
                  </a:lnTo>
                  <a:lnTo>
                    <a:pt x="11702" y="4256"/>
                  </a:lnTo>
                  <a:lnTo>
                    <a:pt x="11702" y="4146"/>
                  </a:lnTo>
                  <a:lnTo>
                    <a:pt x="11665" y="3999"/>
                  </a:lnTo>
                  <a:lnTo>
                    <a:pt x="11591" y="3889"/>
                  </a:lnTo>
                  <a:lnTo>
                    <a:pt x="11518" y="3779"/>
                  </a:lnTo>
                  <a:lnTo>
                    <a:pt x="11408" y="3742"/>
                  </a:lnTo>
                  <a:lnTo>
                    <a:pt x="11298" y="3705"/>
                  </a:lnTo>
                  <a:lnTo>
                    <a:pt x="11151" y="3669"/>
                  </a:lnTo>
                  <a:lnTo>
                    <a:pt x="10931" y="3192"/>
                  </a:lnTo>
                  <a:lnTo>
                    <a:pt x="10674" y="2752"/>
                  </a:lnTo>
                  <a:lnTo>
                    <a:pt x="10344" y="2091"/>
                  </a:lnTo>
                  <a:lnTo>
                    <a:pt x="10124" y="1725"/>
                  </a:lnTo>
                  <a:lnTo>
                    <a:pt x="9904" y="1431"/>
                  </a:lnTo>
                  <a:lnTo>
                    <a:pt x="9941" y="1284"/>
                  </a:lnTo>
                  <a:lnTo>
                    <a:pt x="9941" y="1211"/>
                  </a:lnTo>
                  <a:lnTo>
                    <a:pt x="9977" y="1064"/>
                  </a:lnTo>
                  <a:lnTo>
                    <a:pt x="9941" y="954"/>
                  </a:lnTo>
                  <a:lnTo>
                    <a:pt x="9904" y="844"/>
                  </a:lnTo>
                  <a:lnTo>
                    <a:pt x="9831" y="697"/>
                  </a:lnTo>
                  <a:lnTo>
                    <a:pt x="9721" y="587"/>
                  </a:lnTo>
                  <a:lnTo>
                    <a:pt x="9574" y="514"/>
                  </a:lnTo>
                  <a:lnTo>
                    <a:pt x="9427" y="477"/>
                  </a:lnTo>
                  <a:lnTo>
                    <a:pt x="9244" y="514"/>
                  </a:lnTo>
                  <a:lnTo>
                    <a:pt x="9097" y="551"/>
                  </a:lnTo>
                  <a:lnTo>
                    <a:pt x="8987" y="661"/>
                  </a:lnTo>
                  <a:lnTo>
                    <a:pt x="8914" y="808"/>
                  </a:lnTo>
                  <a:lnTo>
                    <a:pt x="8877" y="954"/>
                  </a:lnTo>
                  <a:lnTo>
                    <a:pt x="8840" y="1028"/>
                  </a:lnTo>
                  <a:lnTo>
                    <a:pt x="7887" y="1101"/>
                  </a:lnTo>
                  <a:lnTo>
                    <a:pt x="7080" y="1174"/>
                  </a:lnTo>
                  <a:lnTo>
                    <a:pt x="6933" y="1174"/>
                  </a:lnTo>
                  <a:lnTo>
                    <a:pt x="6860" y="1064"/>
                  </a:lnTo>
                  <a:lnTo>
                    <a:pt x="6749" y="918"/>
                  </a:lnTo>
                  <a:lnTo>
                    <a:pt x="6713" y="881"/>
                  </a:lnTo>
                  <a:lnTo>
                    <a:pt x="6639" y="808"/>
                  </a:lnTo>
                  <a:lnTo>
                    <a:pt x="6529" y="771"/>
                  </a:lnTo>
                  <a:lnTo>
                    <a:pt x="6456" y="771"/>
                  </a:lnTo>
                  <a:lnTo>
                    <a:pt x="6383" y="808"/>
                  </a:lnTo>
                  <a:lnTo>
                    <a:pt x="5942" y="808"/>
                  </a:lnTo>
                  <a:lnTo>
                    <a:pt x="5686" y="477"/>
                  </a:lnTo>
                  <a:lnTo>
                    <a:pt x="5576" y="294"/>
                  </a:lnTo>
                  <a:lnTo>
                    <a:pt x="5466" y="111"/>
                  </a:lnTo>
                  <a:lnTo>
                    <a:pt x="5429" y="37"/>
                  </a:lnTo>
                  <a:lnTo>
                    <a:pt x="5356" y="1"/>
                  </a:lnTo>
                  <a:lnTo>
                    <a:pt x="5209" y="1"/>
                  </a:lnTo>
                  <a:lnTo>
                    <a:pt x="5025" y="37"/>
                  </a:lnTo>
                  <a:lnTo>
                    <a:pt x="491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6"/>
            <p:cNvSpPr/>
            <p:nvPr/>
          </p:nvSpPr>
          <p:spPr>
            <a:xfrm>
              <a:off x="6789450" y="3384325"/>
              <a:ext cx="262300" cy="186175"/>
            </a:xfrm>
            <a:custGeom>
              <a:avLst/>
              <a:gdLst/>
              <a:ahLst/>
              <a:cxnLst/>
              <a:rect l="l" t="t" r="r" b="b"/>
              <a:pathLst>
                <a:path w="10492" h="7447" extrusionOk="0">
                  <a:moveTo>
                    <a:pt x="7300" y="1761"/>
                  </a:moveTo>
                  <a:lnTo>
                    <a:pt x="7117" y="1797"/>
                  </a:lnTo>
                  <a:lnTo>
                    <a:pt x="6897" y="1834"/>
                  </a:lnTo>
                  <a:lnTo>
                    <a:pt x="6713" y="1907"/>
                  </a:lnTo>
                  <a:lnTo>
                    <a:pt x="6530" y="2017"/>
                  </a:lnTo>
                  <a:lnTo>
                    <a:pt x="6383" y="2128"/>
                  </a:lnTo>
                  <a:lnTo>
                    <a:pt x="6273" y="2274"/>
                  </a:lnTo>
                  <a:lnTo>
                    <a:pt x="6200" y="2458"/>
                  </a:lnTo>
                  <a:lnTo>
                    <a:pt x="6200" y="2531"/>
                  </a:lnTo>
                  <a:lnTo>
                    <a:pt x="6237" y="2604"/>
                  </a:lnTo>
                  <a:lnTo>
                    <a:pt x="6310" y="2641"/>
                  </a:lnTo>
                  <a:lnTo>
                    <a:pt x="6383" y="2641"/>
                  </a:lnTo>
                  <a:lnTo>
                    <a:pt x="6530" y="2604"/>
                  </a:lnTo>
                  <a:lnTo>
                    <a:pt x="6640" y="2531"/>
                  </a:lnTo>
                  <a:lnTo>
                    <a:pt x="6860" y="2384"/>
                  </a:lnTo>
                  <a:lnTo>
                    <a:pt x="7007" y="2348"/>
                  </a:lnTo>
                  <a:lnTo>
                    <a:pt x="7154" y="2274"/>
                  </a:lnTo>
                  <a:lnTo>
                    <a:pt x="7484" y="2274"/>
                  </a:lnTo>
                  <a:lnTo>
                    <a:pt x="7667" y="2311"/>
                  </a:lnTo>
                  <a:lnTo>
                    <a:pt x="7851" y="2384"/>
                  </a:lnTo>
                  <a:lnTo>
                    <a:pt x="7924" y="2458"/>
                  </a:lnTo>
                  <a:lnTo>
                    <a:pt x="7961" y="2531"/>
                  </a:lnTo>
                  <a:lnTo>
                    <a:pt x="7997" y="2641"/>
                  </a:lnTo>
                  <a:lnTo>
                    <a:pt x="7997" y="2751"/>
                  </a:lnTo>
                  <a:lnTo>
                    <a:pt x="7961" y="2898"/>
                  </a:lnTo>
                  <a:lnTo>
                    <a:pt x="7887" y="3045"/>
                  </a:lnTo>
                  <a:lnTo>
                    <a:pt x="7667" y="3338"/>
                  </a:lnTo>
                  <a:lnTo>
                    <a:pt x="7190" y="3998"/>
                  </a:lnTo>
                  <a:lnTo>
                    <a:pt x="6713" y="4622"/>
                  </a:lnTo>
                  <a:lnTo>
                    <a:pt x="5686" y="5869"/>
                  </a:lnTo>
                  <a:lnTo>
                    <a:pt x="5613" y="6016"/>
                  </a:lnTo>
                  <a:lnTo>
                    <a:pt x="5650" y="6162"/>
                  </a:lnTo>
                  <a:lnTo>
                    <a:pt x="5686" y="6236"/>
                  </a:lnTo>
                  <a:lnTo>
                    <a:pt x="5723" y="6273"/>
                  </a:lnTo>
                  <a:lnTo>
                    <a:pt x="5796" y="6309"/>
                  </a:lnTo>
                  <a:lnTo>
                    <a:pt x="5870" y="6309"/>
                  </a:lnTo>
                  <a:lnTo>
                    <a:pt x="6567" y="6273"/>
                  </a:lnTo>
                  <a:lnTo>
                    <a:pt x="7264" y="6309"/>
                  </a:lnTo>
                  <a:lnTo>
                    <a:pt x="8034" y="6346"/>
                  </a:lnTo>
                  <a:lnTo>
                    <a:pt x="8401" y="6419"/>
                  </a:lnTo>
                  <a:lnTo>
                    <a:pt x="8547" y="6419"/>
                  </a:lnTo>
                  <a:lnTo>
                    <a:pt x="8731" y="6383"/>
                  </a:lnTo>
                  <a:lnTo>
                    <a:pt x="8841" y="6309"/>
                  </a:lnTo>
                  <a:lnTo>
                    <a:pt x="8878" y="6199"/>
                  </a:lnTo>
                  <a:lnTo>
                    <a:pt x="8878" y="6089"/>
                  </a:lnTo>
                  <a:lnTo>
                    <a:pt x="8768" y="6016"/>
                  </a:lnTo>
                  <a:lnTo>
                    <a:pt x="8658" y="5942"/>
                  </a:lnTo>
                  <a:lnTo>
                    <a:pt x="8474" y="5869"/>
                  </a:lnTo>
                  <a:lnTo>
                    <a:pt x="8107" y="5796"/>
                  </a:lnTo>
                  <a:lnTo>
                    <a:pt x="7410" y="5759"/>
                  </a:lnTo>
                  <a:lnTo>
                    <a:pt x="6457" y="5759"/>
                  </a:lnTo>
                  <a:lnTo>
                    <a:pt x="7557" y="4365"/>
                  </a:lnTo>
                  <a:lnTo>
                    <a:pt x="7851" y="3998"/>
                  </a:lnTo>
                  <a:lnTo>
                    <a:pt x="8144" y="3595"/>
                  </a:lnTo>
                  <a:lnTo>
                    <a:pt x="8291" y="3375"/>
                  </a:lnTo>
                  <a:lnTo>
                    <a:pt x="8401" y="3191"/>
                  </a:lnTo>
                  <a:lnTo>
                    <a:pt x="8474" y="2935"/>
                  </a:lnTo>
                  <a:lnTo>
                    <a:pt x="8511" y="2714"/>
                  </a:lnTo>
                  <a:lnTo>
                    <a:pt x="8511" y="2494"/>
                  </a:lnTo>
                  <a:lnTo>
                    <a:pt x="8437" y="2311"/>
                  </a:lnTo>
                  <a:lnTo>
                    <a:pt x="8327" y="2164"/>
                  </a:lnTo>
                  <a:lnTo>
                    <a:pt x="8217" y="2017"/>
                  </a:lnTo>
                  <a:lnTo>
                    <a:pt x="8071" y="1907"/>
                  </a:lnTo>
                  <a:lnTo>
                    <a:pt x="7887" y="1834"/>
                  </a:lnTo>
                  <a:lnTo>
                    <a:pt x="7667" y="1797"/>
                  </a:lnTo>
                  <a:lnTo>
                    <a:pt x="7484" y="1761"/>
                  </a:lnTo>
                  <a:close/>
                  <a:moveTo>
                    <a:pt x="954" y="0"/>
                  </a:moveTo>
                  <a:lnTo>
                    <a:pt x="771" y="37"/>
                  </a:lnTo>
                  <a:lnTo>
                    <a:pt x="624" y="110"/>
                  </a:lnTo>
                  <a:lnTo>
                    <a:pt x="441" y="183"/>
                  </a:lnTo>
                  <a:lnTo>
                    <a:pt x="294" y="257"/>
                  </a:lnTo>
                  <a:lnTo>
                    <a:pt x="147" y="404"/>
                  </a:lnTo>
                  <a:lnTo>
                    <a:pt x="37" y="514"/>
                  </a:lnTo>
                  <a:lnTo>
                    <a:pt x="1" y="587"/>
                  </a:lnTo>
                  <a:lnTo>
                    <a:pt x="1" y="660"/>
                  </a:lnTo>
                  <a:lnTo>
                    <a:pt x="74" y="770"/>
                  </a:lnTo>
                  <a:lnTo>
                    <a:pt x="184" y="844"/>
                  </a:lnTo>
                  <a:lnTo>
                    <a:pt x="257" y="844"/>
                  </a:lnTo>
                  <a:lnTo>
                    <a:pt x="331" y="807"/>
                  </a:lnTo>
                  <a:lnTo>
                    <a:pt x="661" y="660"/>
                  </a:lnTo>
                  <a:lnTo>
                    <a:pt x="844" y="624"/>
                  </a:lnTo>
                  <a:lnTo>
                    <a:pt x="1028" y="587"/>
                  </a:lnTo>
                  <a:lnTo>
                    <a:pt x="991" y="624"/>
                  </a:lnTo>
                  <a:lnTo>
                    <a:pt x="991" y="844"/>
                  </a:lnTo>
                  <a:lnTo>
                    <a:pt x="991" y="1064"/>
                  </a:lnTo>
                  <a:lnTo>
                    <a:pt x="1101" y="1467"/>
                  </a:lnTo>
                  <a:lnTo>
                    <a:pt x="1358" y="2641"/>
                  </a:lnTo>
                  <a:lnTo>
                    <a:pt x="2312" y="7263"/>
                  </a:lnTo>
                  <a:lnTo>
                    <a:pt x="2348" y="7336"/>
                  </a:lnTo>
                  <a:lnTo>
                    <a:pt x="2422" y="7410"/>
                  </a:lnTo>
                  <a:lnTo>
                    <a:pt x="2495" y="7446"/>
                  </a:lnTo>
                  <a:lnTo>
                    <a:pt x="2678" y="7446"/>
                  </a:lnTo>
                  <a:lnTo>
                    <a:pt x="2752" y="7410"/>
                  </a:lnTo>
                  <a:lnTo>
                    <a:pt x="2825" y="7336"/>
                  </a:lnTo>
                  <a:lnTo>
                    <a:pt x="2862" y="7263"/>
                  </a:lnTo>
                  <a:lnTo>
                    <a:pt x="4072" y="4108"/>
                  </a:lnTo>
                  <a:lnTo>
                    <a:pt x="5246" y="990"/>
                  </a:lnTo>
                  <a:lnTo>
                    <a:pt x="6457" y="917"/>
                  </a:lnTo>
                  <a:lnTo>
                    <a:pt x="7667" y="880"/>
                  </a:lnTo>
                  <a:lnTo>
                    <a:pt x="8988" y="917"/>
                  </a:lnTo>
                  <a:lnTo>
                    <a:pt x="9648" y="990"/>
                  </a:lnTo>
                  <a:lnTo>
                    <a:pt x="9978" y="990"/>
                  </a:lnTo>
                  <a:lnTo>
                    <a:pt x="10308" y="954"/>
                  </a:lnTo>
                  <a:lnTo>
                    <a:pt x="10382" y="917"/>
                  </a:lnTo>
                  <a:lnTo>
                    <a:pt x="10455" y="880"/>
                  </a:lnTo>
                  <a:lnTo>
                    <a:pt x="10492" y="807"/>
                  </a:lnTo>
                  <a:lnTo>
                    <a:pt x="10492" y="734"/>
                  </a:lnTo>
                  <a:lnTo>
                    <a:pt x="10418" y="587"/>
                  </a:lnTo>
                  <a:lnTo>
                    <a:pt x="10382" y="514"/>
                  </a:lnTo>
                  <a:lnTo>
                    <a:pt x="10308" y="477"/>
                  </a:lnTo>
                  <a:lnTo>
                    <a:pt x="10015" y="404"/>
                  </a:lnTo>
                  <a:lnTo>
                    <a:pt x="9721" y="367"/>
                  </a:lnTo>
                  <a:lnTo>
                    <a:pt x="9134" y="330"/>
                  </a:lnTo>
                  <a:lnTo>
                    <a:pt x="7814" y="293"/>
                  </a:lnTo>
                  <a:lnTo>
                    <a:pt x="6420" y="330"/>
                  </a:lnTo>
                  <a:lnTo>
                    <a:pt x="5026" y="404"/>
                  </a:lnTo>
                  <a:lnTo>
                    <a:pt x="4916" y="440"/>
                  </a:lnTo>
                  <a:lnTo>
                    <a:pt x="4843" y="477"/>
                  </a:lnTo>
                  <a:lnTo>
                    <a:pt x="4806" y="550"/>
                  </a:lnTo>
                  <a:lnTo>
                    <a:pt x="4733" y="624"/>
                  </a:lnTo>
                  <a:lnTo>
                    <a:pt x="2678" y="6162"/>
                  </a:lnTo>
                  <a:lnTo>
                    <a:pt x="2128" y="3705"/>
                  </a:lnTo>
                  <a:lnTo>
                    <a:pt x="1725" y="1981"/>
                  </a:lnTo>
                  <a:lnTo>
                    <a:pt x="1541" y="1210"/>
                  </a:lnTo>
                  <a:lnTo>
                    <a:pt x="1468" y="844"/>
                  </a:lnTo>
                  <a:lnTo>
                    <a:pt x="1431" y="660"/>
                  </a:lnTo>
                  <a:lnTo>
                    <a:pt x="1395" y="550"/>
                  </a:lnTo>
                  <a:lnTo>
                    <a:pt x="1431" y="550"/>
                  </a:lnTo>
                  <a:lnTo>
                    <a:pt x="1468" y="514"/>
                  </a:lnTo>
                  <a:lnTo>
                    <a:pt x="1468" y="477"/>
                  </a:lnTo>
                  <a:lnTo>
                    <a:pt x="1505" y="367"/>
                  </a:lnTo>
                  <a:lnTo>
                    <a:pt x="1505" y="220"/>
                  </a:lnTo>
                  <a:lnTo>
                    <a:pt x="1468" y="110"/>
                  </a:lnTo>
                  <a:lnTo>
                    <a:pt x="1395" y="73"/>
                  </a:lnTo>
                  <a:lnTo>
                    <a:pt x="1321" y="37"/>
                  </a:lnTo>
                  <a:lnTo>
                    <a:pt x="1138"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6"/>
            <p:cNvSpPr/>
            <p:nvPr/>
          </p:nvSpPr>
          <p:spPr>
            <a:xfrm>
              <a:off x="6950850" y="4617725"/>
              <a:ext cx="254050" cy="162350"/>
            </a:xfrm>
            <a:custGeom>
              <a:avLst/>
              <a:gdLst/>
              <a:ahLst/>
              <a:cxnLst/>
              <a:rect l="l" t="t" r="r" b="b"/>
              <a:pathLst>
                <a:path w="10162" h="6494" extrusionOk="0">
                  <a:moveTo>
                    <a:pt x="8291" y="587"/>
                  </a:moveTo>
                  <a:lnTo>
                    <a:pt x="8291" y="698"/>
                  </a:lnTo>
                  <a:lnTo>
                    <a:pt x="8327" y="771"/>
                  </a:lnTo>
                  <a:lnTo>
                    <a:pt x="8401" y="808"/>
                  </a:lnTo>
                  <a:lnTo>
                    <a:pt x="8474" y="808"/>
                  </a:lnTo>
                  <a:lnTo>
                    <a:pt x="8768" y="771"/>
                  </a:lnTo>
                  <a:lnTo>
                    <a:pt x="8914" y="771"/>
                  </a:lnTo>
                  <a:lnTo>
                    <a:pt x="8988" y="808"/>
                  </a:lnTo>
                  <a:lnTo>
                    <a:pt x="9024" y="844"/>
                  </a:lnTo>
                  <a:lnTo>
                    <a:pt x="9208" y="1101"/>
                  </a:lnTo>
                  <a:lnTo>
                    <a:pt x="9318" y="1321"/>
                  </a:lnTo>
                  <a:lnTo>
                    <a:pt x="9465" y="1615"/>
                  </a:lnTo>
                  <a:lnTo>
                    <a:pt x="9538" y="1871"/>
                  </a:lnTo>
                  <a:lnTo>
                    <a:pt x="9611" y="2165"/>
                  </a:lnTo>
                  <a:lnTo>
                    <a:pt x="9648" y="2458"/>
                  </a:lnTo>
                  <a:lnTo>
                    <a:pt x="9648" y="2715"/>
                  </a:lnTo>
                  <a:lnTo>
                    <a:pt x="9575" y="2972"/>
                  </a:lnTo>
                  <a:lnTo>
                    <a:pt x="9501" y="3229"/>
                  </a:lnTo>
                  <a:lnTo>
                    <a:pt x="9354" y="3485"/>
                  </a:lnTo>
                  <a:lnTo>
                    <a:pt x="9171" y="3669"/>
                  </a:lnTo>
                  <a:lnTo>
                    <a:pt x="8988" y="3852"/>
                  </a:lnTo>
                  <a:lnTo>
                    <a:pt x="8731" y="3962"/>
                  </a:lnTo>
                  <a:lnTo>
                    <a:pt x="8474" y="3999"/>
                  </a:lnTo>
                  <a:lnTo>
                    <a:pt x="8327" y="3999"/>
                  </a:lnTo>
                  <a:lnTo>
                    <a:pt x="8217" y="3925"/>
                  </a:lnTo>
                  <a:lnTo>
                    <a:pt x="8107" y="3852"/>
                  </a:lnTo>
                  <a:lnTo>
                    <a:pt x="7997" y="3742"/>
                  </a:lnTo>
                  <a:lnTo>
                    <a:pt x="7851" y="3485"/>
                  </a:lnTo>
                  <a:lnTo>
                    <a:pt x="7740" y="3229"/>
                  </a:lnTo>
                  <a:lnTo>
                    <a:pt x="7630" y="2935"/>
                  </a:lnTo>
                  <a:lnTo>
                    <a:pt x="7594" y="2605"/>
                  </a:lnTo>
                  <a:lnTo>
                    <a:pt x="7557" y="2311"/>
                  </a:lnTo>
                  <a:lnTo>
                    <a:pt x="7594" y="1981"/>
                  </a:lnTo>
                  <a:lnTo>
                    <a:pt x="7630" y="1578"/>
                  </a:lnTo>
                  <a:lnTo>
                    <a:pt x="7777" y="1211"/>
                  </a:lnTo>
                  <a:lnTo>
                    <a:pt x="7887" y="1028"/>
                  </a:lnTo>
                  <a:lnTo>
                    <a:pt x="7997" y="844"/>
                  </a:lnTo>
                  <a:lnTo>
                    <a:pt x="8107" y="698"/>
                  </a:lnTo>
                  <a:lnTo>
                    <a:pt x="8291" y="587"/>
                  </a:lnTo>
                  <a:close/>
                  <a:moveTo>
                    <a:pt x="8401" y="147"/>
                  </a:moveTo>
                  <a:lnTo>
                    <a:pt x="8181" y="221"/>
                  </a:lnTo>
                  <a:lnTo>
                    <a:pt x="7961" y="294"/>
                  </a:lnTo>
                  <a:lnTo>
                    <a:pt x="7814" y="404"/>
                  </a:lnTo>
                  <a:lnTo>
                    <a:pt x="7667" y="551"/>
                  </a:lnTo>
                  <a:lnTo>
                    <a:pt x="7520" y="698"/>
                  </a:lnTo>
                  <a:lnTo>
                    <a:pt x="7410" y="881"/>
                  </a:lnTo>
                  <a:lnTo>
                    <a:pt x="7264" y="1284"/>
                  </a:lnTo>
                  <a:lnTo>
                    <a:pt x="7154" y="1688"/>
                  </a:lnTo>
                  <a:lnTo>
                    <a:pt x="7117" y="2055"/>
                  </a:lnTo>
                  <a:lnTo>
                    <a:pt x="7080" y="2458"/>
                  </a:lnTo>
                  <a:lnTo>
                    <a:pt x="7154" y="2935"/>
                  </a:lnTo>
                  <a:lnTo>
                    <a:pt x="7264" y="3375"/>
                  </a:lnTo>
                  <a:lnTo>
                    <a:pt x="7410" y="3779"/>
                  </a:lnTo>
                  <a:lnTo>
                    <a:pt x="7520" y="3962"/>
                  </a:lnTo>
                  <a:lnTo>
                    <a:pt x="7667" y="4146"/>
                  </a:lnTo>
                  <a:lnTo>
                    <a:pt x="7814" y="4292"/>
                  </a:lnTo>
                  <a:lnTo>
                    <a:pt x="7961" y="4402"/>
                  </a:lnTo>
                  <a:lnTo>
                    <a:pt x="8144" y="4476"/>
                  </a:lnTo>
                  <a:lnTo>
                    <a:pt x="8364" y="4512"/>
                  </a:lnTo>
                  <a:lnTo>
                    <a:pt x="8584" y="4512"/>
                  </a:lnTo>
                  <a:lnTo>
                    <a:pt x="8768" y="4476"/>
                  </a:lnTo>
                  <a:lnTo>
                    <a:pt x="8988" y="4439"/>
                  </a:lnTo>
                  <a:lnTo>
                    <a:pt x="9134" y="4366"/>
                  </a:lnTo>
                  <a:lnTo>
                    <a:pt x="9318" y="4256"/>
                  </a:lnTo>
                  <a:lnTo>
                    <a:pt x="9465" y="4146"/>
                  </a:lnTo>
                  <a:lnTo>
                    <a:pt x="9721" y="3852"/>
                  </a:lnTo>
                  <a:lnTo>
                    <a:pt x="9905" y="3522"/>
                  </a:lnTo>
                  <a:lnTo>
                    <a:pt x="10051" y="3118"/>
                  </a:lnTo>
                  <a:lnTo>
                    <a:pt x="10161" y="2752"/>
                  </a:lnTo>
                  <a:lnTo>
                    <a:pt x="10161" y="2348"/>
                  </a:lnTo>
                  <a:lnTo>
                    <a:pt x="10125" y="2091"/>
                  </a:lnTo>
                  <a:lnTo>
                    <a:pt x="10051" y="1761"/>
                  </a:lnTo>
                  <a:lnTo>
                    <a:pt x="9941" y="1394"/>
                  </a:lnTo>
                  <a:lnTo>
                    <a:pt x="9758" y="1064"/>
                  </a:lnTo>
                  <a:lnTo>
                    <a:pt x="9575" y="734"/>
                  </a:lnTo>
                  <a:lnTo>
                    <a:pt x="9354" y="441"/>
                  </a:lnTo>
                  <a:lnTo>
                    <a:pt x="9244" y="331"/>
                  </a:lnTo>
                  <a:lnTo>
                    <a:pt x="9098" y="257"/>
                  </a:lnTo>
                  <a:lnTo>
                    <a:pt x="8988" y="221"/>
                  </a:lnTo>
                  <a:lnTo>
                    <a:pt x="8841" y="184"/>
                  </a:lnTo>
                  <a:lnTo>
                    <a:pt x="8621" y="147"/>
                  </a:lnTo>
                  <a:close/>
                  <a:moveTo>
                    <a:pt x="3999" y="1"/>
                  </a:moveTo>
                  <a:lnTo>
                    <a:pt x="3926" y="37"/>
                  </a:lnTo>
                  <a:lnTo>
                    <a:pt x="3852" y="111"/>
                  </a:lnTo>
                  <a:lnTo>
                    <a:pt x="3816" y="404"/>
                  </a:lnTo>
                  <a:lnTo>
                    <a:pt x="3779" y="734"/>
                  </a:lnTo>
                  <a:lnTo>
                    <a:pt x="3705" y="1321"/>
                  </a:lnTo>
                  <a:lnTo>
                    <a:pt x="3632" y="2458"/>
                  </a:lnTo>
                  <a:lnTo>
                    <a:pt x="2898" y="2385"/>
                  </a:lnTo>
                  <a:lnTo>
                    <a:pt x="2128" y="2385"/>
                  </a:lnTo>
                  <a:lnTo>
                    <a:pt x="1395" y="2422"/>
                  </a:lnTo>
                  <a:lnTo>
                    <a:pt x="1028" y="2495"/>
                  </a:lnTo>
                  <a:lnTo>
                    <a:pt x="661" y="2568"/>
                  </a:lnTo>
                  <a:lnTo>
                    <a:pt x="661" y="2495"/>
                  </a:lnTo>
                  <a:lnTo>
                    <a:pt x="588" y="2458"/>
                  </a:lnTo>
                  <a:lnTo>
                    <a:pt x="551" y="2495"/>
                  </a:lnTo>
                  <a:lnTo>
                    <a:pt x="478" y="1651"/>
                  </a:lnTo>
                  <a:lnTo>
                    <a:pt x="441" y="918"/>
                  </a:lnTo>
                  <a:lnTo>
                    <a:pt x="404" y="551"/>
                  </a:lnTo>
                  <a:lnTo>
                    <a:pt x="367" y="184"/>
                  </a:lnTo>
                  <a:lnTo>
                    <a:pt x="331" y="111"/>
                  </a:lnTo>
                  <a:lnTo>
                    <a:pt x="147" y="111"/>
                  </a:lnTo>
                  <a:lnTo>
                    <a:pt x="111" y="184"/>
                  </a:lnTo>
                  <a:lnTo>
                    <a:pt x="37" y="514"/>
                  </a:lnTo>
                  <a:lnTo>
                    <a:pt x="1" y="881"/>
                  </a:lnTo>
                  <a:lnTo>
                    <a:pt x="1" y="1578"/>
                  </a:lnTo>
                  <a:lnTo>
                    <a:pt x="37" y="2275"/>
                  </a:lnTo>
                  <a:lnTo>
                    <a:pt x="111" y="2972"/>
                  </a:lnTo>
                  <a:lnTo>
                    <a:pt x="184" y="3632"/>
                  </a:lnTo>
                  <a:lnTo>
                    <a:pt x="294" y="4329"/>
                  </a:lnTo>
                  <a:lnTo>
                    <a:pt x="404" y="4989"/>
                  </a:lnTo>
                  <a:lnTo>
                    <a:pt x="478" y="5356"/>
                  </a:lnTo>
                  <a:lnTo>
                    <a:pt x="551" y="5503"/>
                  </a:lnTo>
                  <a:lnTo>
                    <a:pt x="588" y="5650"/>
                  </a:lnTo>
                  <a:lnTo>
                    <a:pt x="551" y="5723"/>
                  </a:lnTo>
                  <a:lnTo>
                    <a:pt x="588" y="5833"/>
                  </a:lnTo>
                  <a:lnTo>
                    <a:pt x="661" y="5906"/>
                  </a:lnTo>
                  <a:lnTo>
                    <a:pt x="734" y="5943"/>
                  </a:lnTo>
                  <a:lnTo>
                    <a:pt x="881" y="5943"/>
                  </a:lnTo>
                  <a:lnTo>
                    <a:pt x="954" y="5906"/>
                  </a:lnTo>
                  <a:lnTo>
                    <a:pt x="1028" y="5833"/>
                  </a:lnTo>
                  <a:lnTo>
                    <a:pt x="1064" y="5760"/>
                  </a:lnTo>
                  <a:lnTo>
                    <a:pt x="1064" y="5650"/>
                  </a:lnTo>
                  <a:lnTo>
                    <a:pt x="1064" y="5466"/>
                  </a:lnTo>
                  <a:lnTo>
                    <a:pt x="881" y="4696"/>
                  </a:lnTo>
                  <a:lnTo>
                    <a:pt x="734" y="3889"/>
                  </a:lnTo>
                  <a:lnTo>
                    <a:pt x="624" y="3082"/>
                  </a:lnTo>
                  <a:lnTo>
                    <a:pt x="588" y="2935"/>
                  </a:lnTo>
                  <a:lnTo>
                    <a:pt x="991" y="2972"/>
                  </a:lnTo>
                  <a:lnTo>
                    <a:pt x="1358" y="2935"/>
                  </a:lnTo>
                  <a:lnTo>
                    <a:pt x="2128" y="2898"/>
                  </a:lnTo>
                  <a:lnTo>
                    <a:pt x="2862" y="2898"/>
                  </a:lnTo>
                  <a:lnTo>
                    <a:pt x="3632" y="2972"/>
                  </a:lnTo>
                  <a:lnTo>
                    <a:pt x="3559" y="4256"/>
                  </a:lnTo>
                  <a:lnTo>
                    <a:pt x="3485" y="4843"/>
                  </a:lnTo>
                  <a:lnTo>
                    <a:pt x="3485" y="4989"/>
                  </a:lnTo>
                  <a:lnTo>
                    <a:pt x="3522" y="5173"/>
                  </a:lnTo>
                  <a:lnTo>
                    <a:pt x="3559" y="5283"/>
                  </a:lnTo>
                  <a:lnTo>
                    <a:pt x="3632" y="5393"/>
                  </a:lnTo>
                  <a:lnTo>
                    <a:pt x="3669" y="5429"/>
                  </a:lnTo>
                  <a:lnTo>
                    <a:pt x="3742" y="5466"/>
                  </a:lnTo>
                  <a:lnTo>
                    <a:pt x="3852" y="5393"/>
                  </a:lnTo>
                  <a:lnTo>
                    <a:pt x="3926" y="5319"/>
                  </a:lnTo>
                  <a:lnTo>
                    <a:pt x="3999" y="5209"/>
                  </a:lnTo>
                  <a:lnTo>
                    <a:pt x="4036" y="4916"/>
                  </a:lnTo>
                  <a:lnTo>
                    <a:pt x="4036" y="4366"/>
                  </a:lnTo>
                  <a:lnTo>
                    <a:pt x="4109" y="2935"/>
                  </a:lnTo>
                  <a:lnTo>
                    <a:pt x="4146" y="1468"/>
                  </a:lnTo>
                  <a:lnTo>
                    <a:pt x="4182" y="771"/>
                  </a:lnTo>
                  <a:lnTo>
                    <a:pt x="4182" y="441"/>
                  </a:lnTo>
                  <a:lnTo>
                    <a:pt x="4146" y="111"/>
                  </a:lnTo>
                  <a:lnTo>
                    <a:pt x="4072" y="37"/>
                  </a:lnTo>
                  <a:lnTo>
                    <a:pt x="3999" y="1"/>
                  </a:lnTo>
                  <a:close/>
                  <a:moveTo>
                    <a:pt x="5503" y="3779"/>
                  </a:moveTo>
                  <a:lnTo>
                    <a:pt x="5246" y="3815"/>
                  </a:lnTo>
                  <a:lnTo>
                    <a:pt x="5026" y="3925"/>
                  </a:lnTo>
                  <a:lnTo>
                    <a:pt x="4879" y="3999"/>
                  </a:lnTo>
                  <a:lnTo>
                    <a:pt x="4806" y="4109"/>
                  </a:lnTo>
                  <a:lnTo>
                    <a:pt x="4806" y="4146"/>
                  </a:lnTo>
                  <a:lnTo>
                    <a:pt x="4843" y="4182"/>
                  </a:lnTo>
                  <a:lnTo>
                    <a:pt x="4916" y="4256"/>
                  </a:lnTo>
                  <a:lnTo>
                    <a:pt x="5246" y="4256"/>
                  </a:lnTo>
                  <a:lnTo>
                    <a:pt x="5723" y="4219"/>
                  </a:lnTo>
                  <a:lnTo>
                    <a:pt x="5723" y="4219"/>
                  </a:lnTo>
                  <a:lnTo>
                    <a:pt x="5686" y="4329"/>
                  </a:lnTo>
                  <a:lnTo>
                    <a:pt x="5576" y="4439"/>
                  </a:lnTo>
                  <a:lnTo>
                    <a:pt x="5393" y="4622"/>
                  </a:lnTo>
                  <a:lnTo>
                    <a:pt x="5026" y="5099"/>
                  </a:lnTo>
                  <a:lnTo>
                    <a:pt x="4659" y="5613"/>
                  </a:lnTo>
                  <a:lnTo>
                    <a:pt x="4366" y="6126"/>
                  </a:lnTo>
                  <a:lnTo>
                    <a:pt x="4329" y="6273"/>
                  </a:lnTo>
                  <a:lnTo>
                    <a:pt x="4366" y="6420"/>
                  </a:lnTo>
                  <a:lnTo>
                    <a:pt x="4476" y="6493"/>
                  </a:lnTo>
                  <a:lnTo>
                    <a:pt x="4623" y="6493"/>
                  </a:lnTo>
                  <a:lnTo>
                    <a:pt x="6310" y="6126"/>
                  </a:lnTo>
                  <a:lnTo>
                    <a:pt x="6383" y="6090"/>
                  </a:lnTo>
                  <a:lnTo>
                    <a:pt x="6457" y="6016"/>
                  </a:lnTo>
                  <a:lnTo>
                    <a:pt x="6493" y="5943"/>
                  </a:lnTo>
                  <a:lnTo>
                    <a:pt x="6457" y="5833"/>
                  </a:lnTo>
                  <a:lnTo>
                    <a:pt x="6420" y="5760"/>
                  </a:lnTo>
                  <a:lnTo>
                    <a:pt x="6383" y="5686"/>
                  </a:lnTo>
                  <a:lnTo>
                    <a:pt x="6273" y="5650"/>
                  </a:lnTo>
                  <a:lnTo>
                    <a:pt x="6163" y="5650"/>
                  </a:lnTo>
                  <a:lnTo>
                    <a:pt x="5026" y="5906"/>
                  </a:lnTo>
                  <a:lnTo>
                    <a:pt x="5319" y="5466"/>
                  </a:lnTo>
                  <a:lnTo>
                    <a:pt x="5650" y="5063"/>
                  </a:lnTo>
                  <a:lnTo>
                    <a:pt x="5870" y="4806"/>
                  </a:lnTo>
                  <a:lnTo>
                    <a:pt x="6053" y="4549"/>
                  </a:lnTo>
                  <a:lnTo>
                    <a:pt x="6126" y="4402"/>
                  </a:lnTo>
                  <a:lnTo>
                    <a:pt x="6200" y="4256"/>
                  </a:lnTo>
                  <a:lnTo>
                    <a:pt x="6200" y="4109"/>
                  </a:lnTo>
                  <a:lnTo>
                    <a:pt x="6200" y="3925"/>
                  </a:lnTo>
                  <a:lnTo>
                    <a:pt x="6163" y="3889"/>
                  </a:lnTo>
                  <a:lnTo>
                    <a:pt x="6126" y="3815"/>
                  </a:lnTo>
                  <a:lnTo>
                    <a:pt x="5980" y="3779"/>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6"/>
            <p:cNvSpPr/>
            <p:nvPr/>
          </p:nvSpPr>
          <p:spPr>
            <a:xfrm>
              <a:off x="6051225" y="1090800"/>
              <a:ext cx="285225" cy="283400"/>
            </a:xfrm>
            <a:custGeom>
              <a:avLst/>
              <a:gdLst/>
              <a:ahLst/>
              <a:cxnLst/>
              <a:rect l="l" t="t" r="r" b="b"/>
              <a:pathLst>
                <a:path w="11409" h="11336" extrusionOk="0">
                  <a:moveTo>
                    <a:pt x="5173" y="4219"/>
                  </a:moveTo>
                  <a:lnTo>
                    <a:pt x="5136" y="4256"/>
                  </a:lnTo>
                  <a:lnTo>
                    <a:pt x="5100" y="4292"/>
                  </a:lnTo>
                  <a:lnTo>
                    <a:pt x="4990" y="4366"/>
                  </a:lnTo>
                  <a:lnTo>
                    <a:pt x="4916" y="4476"/>
                  </a:lnTo>
                  <a:lnTo>
                    <a:pt x="4916" y="4512"/>
                  </a:lnTo>
                  <a:lnTo>
                    <a:pt x="4843" y="4659"/>
                  </a:lnTo>
                  <a:lnTo>
                    <a:pt x="4843" y="4769"/>
                  </a:lnTo>
                  <a:lnTo>
                    <a:pt x="4880" y="4843"/>
                  </a:lnTo>
                  <a:lnTo>
                    <a:pt x="4990" y="4916"/>
                  </a:lnTo>
                  <a:lnTo>
                    <a:pt x="5100" y="4989"/>
                  </a:lnTo>
                  <a:lnTo>
                    <a:pt x="5283" y="4989"/>
                  </a:lnTo>
                  <a:lnTo>
                    <a:pt x="5430" y="4916"/>
                  </a:lnTo>
                  <a:lnTo>
                    <a:pt x="5540" y="4769"/>
                  </a:lnTo>
                  <a:lnTo>
                    <a:pt x="5577" y="4696"/>
                  </a:lnTo>
                  <a:lnTo>
                    <a:pt x="5613" y="4623"/>
                  </a:lnTo>
                  <a:lnTo>
                    <a:pt x="5577" y="4549"/>
                  </a:lnTo>
                  <a:lnTo>
                    <a:pt x="5577" y="4476"/>
                  </a:lnTo>
                  <a:lnTo>
                    <a:pt x="5430" y="4402"/>
                  </a:lnTo>
                  <a:lnTo>
                    <a:pt x="5320" y="4366"/>
                  </a:lnTo>
                  <a:lnTo>
                    <a:pt x="5320" y="4292"/>
                  </a:lnTo>
                  <a:lnTo>
                    <a:pt x="5246" y="4256"/>
                  </a:lnTo>
                  <a:lnTo>
                    <a:pt x="5173" y="4219"/>
                  </a:lnTo>
                  <a:close/>
                  <a:moveTo>
                    <a:pt x="5980" y="6016"/>
                  </a:moveTo>
                  <a:lnTo>
                    <a:pt x="6017" y="6053"/>
                  </a:lnTo>
                  <a:lnTo>
                    <a:pt x="6053" y="6126"/>
                  </a:lnTo>
                  <a:lnTo>
                    <a:pt x="6053" y="6200"/>
                  </a:lnTo>
                  <a:lnTo>
                    <a:pt x="5907" y="6237"/>
                  </a:lnTo>
                  <a:lnTo>
                    <a:pt x="5943" y="6090"/>
                  </a:lnTo>
                  <a:lnTo>
                    <a:pt x="5980" y="6016"/>
                  </a:lnTo>
                  <a:close/>
                  <a:moveTo>
                    <a:pt x="5833" y="5613"/>
                  </a:moveTo>
                  <a:lnTo>
                    <a:pt x="5723" y="5650"/>
                  </a:lnTo>
                  <a:lnTo>
                    <a:pt x="5650" y="5723"/>
                  </a:lnTo>
                  <a:lnTo>
                    <a:pt x="5613" y="5796"/>
                  </a:lnTo>
                  <a:lnTo>
                    <a:pt x="5613" y="5870"/>
                  </a:lnTo>
                  <a:lnTo>
                    <a:pt x="5687" y="5943"/>
                  </a:lnTo>
                  <a:lnTo>
                    <a:pt x="5577" y="6163"/>
                  </a:lnTo>
                  <a:lnTo>
                    <a:pt x="5540" y="6420"/>
                  </a:lnTo>
                  <a:lnTo>
                    <a:pt x="5577" y="6530"/>
                  </a:lnTo>
                  <a:lnTo>
                    <a:pt x="5687" y="6567"/>
                  </a:lnTo>
                  <a:lnTo>
                    <a:pt x="5833" y="6603"/>
                  </a:lnTo>
                  <a:lnTo>
                    <a:pt x="5980" y="6603"/>
                  </a:lnTo>
                  <a:lnTo>
                    <a:pt x="6090" y="6567"/>
                  </a:lnTo>
                  <a:lnTo>
                    <a:pt x="6237" y="6530"/>
                  </a:lnTo>
                  <a:lnTo>
                    <a:pt x="6347" y="6457"/>
                  </a:lnTo>
                  <a:lnTo>
                    <a:pt x="6420" y="6347"/>
                  </a:lnTo>
                  <a:lnTo>
                    <a:pt x="6457" y="6200"/>
                  </a:lnTo>
                  <a:lnTo>
                    <a:pt x="6457" y="6053"/>
                  </a:lnTo>
                  <a:lnTo>
                    <a:pt x="6420" y="5943"/>
                  </a:lnTo>
                  <a:lnTo>
                    <a:pt x="6347" y="5833"/>
                  </a:lnTo>
                  <a:lnTo>
                    <a:pt x="6274" y="5760"/>
                  </a:lnTo>
                  <a:lnTo>
                    <a:pt x="6163" y="5686"/>
                  </a:lnTo>
                  <a:lnTo>
                    <a:pt x="6053" y="5650"/>
                  </a:lnTo>
                  <a:lnTo>
                    <a:pt x="5943" y="5613"/>
                  </a:lnTo>
                  <a:close/>
                  <a:moveTo>
                    <a:pt x="3926" y="441"/>
                  </a:moveTo>
                  <a:lnTo>
                    <a:pt x="4623" y="478"/>
                  </a:lnTo>
                  <a:lnTo>
                    <a:pt x="5356" y="478"/>
                  </a:lnTo>
                  <a:lnTo>
                    <a:pt x="6824" y="551"/>
                  </a:lnTo>
                  <a:lnTo>
                    <a:pt x="7631" y="551"/>
                  </a:lnTo>
                  <a:lnTo>
                    <a:pt x="7704" y="734"/>
                  </a:lnTo>
                  <a:lnTo>
                    <a:pt x="7777" y="1064"/>
                  </a:lnTo>
                  <a:lnTo>
                    <a:pt x="7521" y="1174"/>
                  </a:lnTo>
                  <a:lnTo>
                    <a:pt x="7191" y="1211"/>
                  </a:lnTo>
                  <a:lnTo>
                    <a:pt x="7044" y="1211"/>
                  </a:lnTo>
                  <a:lnTo>
                    <a:pt x="6860" y="1174"/>
                  </a:lnTo>
                  <a:lnTo>
                    <a:pt x="6714" y="1174"/>
                  </a:lnTo>
                  <a:lnTo>
                    <a:pt x="6530" y="1211"/>
                  </a:lnTo>
                  <a:lnTo>
                    <a:pt x="6494" y="1248"/>
                  </a:lnTo>
                  <a:lnTo>
                    <a:pt x="6457" y="1321"/>
                  </a:lnTo>
                  <a:lnTo>
                    <a:pt x="6420" y="1395"/>
                  </a:lnTo>
                  <a:lnTo>
                    <a:pt x="6457" y="1468"/>
                  </a:lnTo>
                  <a:lnTo>
                    <a:pt x="6457" y="1505"/>
                  </a:lnTo>
                  <a:lnTo>
                    <a:pt x="6494" y="1578"/>
                  </a:lnTo>
                  <a:lnTo>
                    <a:pt x="6567" y="1651"/>
                  </a:lnTo>
                  <a:lnTo>
                    <a:pt x="6567" y="1871"/>
                  </a:lnTo>
                  <a:lnTo>
                    <a:pt x="6567" y="2092"/>
                  </a:lnTo>
                  <a:lnTo>
                    <a:pt x="6640" y="2642"/>
                  </a:lnTo>
                  <a:lnTo>
                    <a:pt x="6677" y="3192"/>
                  </a:lnTo>
                  <a:lnTo>
                    <a:pt x="6714" y="3632"/>
                  </a:lnTo>
                  <a:lnTo>
                    <a:pt x="6714" y="4072"/>
                  </a:lnTo>
                  <a:lnTo>
                    <a:pt x="6677" y="4586"/>
                  </a:lnTo>
                  <a:lnTo>
                    <a:pt x="6640" y="4843"/>
                  </a:lnTo>
                  <a:lnTo>
                    <a:pt x="6640" y="5099"/>
                  </a:lnTo>
                  <a:lnTo>
                    <a:pt x="6677" y="5246"/>
                  </a:lnTo>
                  <a:lnTo>
                    <a:pt x="6640" y="5319"/>
                  </a:lnTo>
                  <a:lnTo>
                    <a:pt x="6640" y="5393"/>
                  </a:lnTo>
                  <a:lnTo>
                    <a:pt x="6640" y="5466"/>
                  </a:lnTo>
                  <a:lnTo>
                    <a:pt x="6714" y="5540"/>
                  </a:lnTo>
                  <a:lnTo>
                    <a:pt x="7117" y="5796"/>
                  </a:lnTo>
                  <a:lnTo>
                    <a:pt x="7484" y="6016"/>
                  </a:lnTo>
                  <a:lnTo>
                    <a:pt x="7851" y="6310"/>
                  </a:lnTo>
                  <a:lnTo>
                    <a:pt x="8218" y="6640"/>
                  </a:lnTo>
                  <a:lnTo>
                    <a:pt x="8915" y="7300"/>
                  </a:lnTo>
                  <a:lnTo>
                    <a:pt x="8621" y="7337"/>
                  </a:lnTo>
                  <a:lnTo>
                    <a:pt x="8328" y="7300"/>
                  </a:lnTo>
                  <a:lnTo>
                    <a:pt x="8108" y="7227"/>
                  </a:lnTo>
                  <a:lnTo>
                    <a:pt x="7887" y="7154"/>
                  </a:lnTo>
                  <a:lnTo>
                    <a:pt x="7484" y="6933"/>
                  </a:lnTo>
                  <a:lnTo>
                    <a:pt x="7117" y="6823"/>
                  </a:lnTo>
                  <a:lnTo>
                    <a:pt x="6750" y="6787"/>
                  </a:lnTo>
                  <a:lnTo>
                    <a:pt x="6384" y="6823"/>
                  </a:lnTo>
                  <a:lnTo>
                    <a:pt x="5980" y="6933"/>
                  </a:lnTo>
                  <a:lnTo>
                    <a:pt x="5577" y="7044"/>
                  </a:lnTo>
                  <a:lnTo>
                    <a:pt x="5210" y="7227"/>
                  </a:lnTo>
                  <a:lnTo>
                    <a:pt x="4843" y="7374"/>
                  </a:lnTo>
                  <a:lnTo>
                    <a:pt x="4439" y="7520"/>
                  </a:lnTo>
                  <a:lnTo>
                    <a:pt x="4109" y="7557"/>
                  </a:lnTo>
                  <a:lnTo>
                    <a:pt x="3816" y="7594"/>
                  </a:lnTo>
                  <a:lnTo>
                    <a:pt x="3889" y="7557"/>
                  </a:lnTo>
                  <a:lnTo>
                    <a:pt x="3926" y="7484"/>
                  </a:lnTo>
                  <a:lnTo>
                    <a:pt x="3926" y="7374"/>
                  </a:lnTo>
                  <a:lnTo>
                    <a:pt x="3926" y="7300"/>
                  </a:lnTo>
                  <a:lnTo>
                    <a:pt x="3889" y="7227"/>
                  </a:lnTo>
                  <a:lnTo>
                    <a:pt x="3816" y="7190"/>
                  </a:lnTo>
                  <a:lnTo>
                    <a:pt x="2789" y="7190"/>
                  </a:lnTo>
                  <a:lnTo>
                    <a:pt x="2935" y="7044"/>
                  </a:lnTo>
                  <a:lnTo>
                    <a:pt x="3266" y="6677"/>
                  </a:lnTo>
                  <a:lnTo>
                    <a:pt x="3559" y="6713"/>
                  </a:lnTo>
                  <a:lnTo>
                    <a:pt x="3853" y="6713"/>
                  </a:lnTo>
                  <a:lnTo>
                    <a:pt x="4403" y="6677"/>
                  </a:lnTo>
                  <a:lnTo>
                    <a:pt x="4549" y="6640"/>
                  </a:lnTo>
                  <a:lnTo>
                    <a:pt x="4623" y="6530"/>
                  </a:lnTo>
                  <a:lnTo>
                    <a:pt x="4623" y="6457"/>
                  </a:lnTo>
                  <a:lnTo>
                    <a:pt x="4586" y="6383"/>
                  </a:lnTo>
                  <a:lnTo>
                    <a:pt x="4513" y="6310"/>
                  </a:lnTo>
                  <a:lnTo>
                    <a:pt x="4403" y="6273"/>
                  </a:lnTo>
                  <a:lnTo>
                    <a:pt x="3669" y="6273"/>
                  </a:lnTo>
                  <a:lnTo>
                    <a:pt x="3926" y="6016"/>
                  </a:lnTo>
                  <a:lnTo>
                    <a:pt x="4183" y="5723"/>
                  </a:lnTo>
                  <a:lnTo>
                    <a:pt x="4293" y="5723"/>
                  </a:lnTo>
                  <a:lnTo>
                    <a:pt x="4366" y="5686"/>
                  </a:lnTo>
                  <a:lnTo>
                    <a:pt x="4439" y="5576"/>
                  </a:lnTo>
                  <a:lnTo>
                    <a:pt x="4476" y="5466"/>
                  </a:lnTo>
                  <a:lnTo>
                    <a:pt x="4403" y="3449"/>
                  </a:lnTo>
                  <a:lnTo>
                    <a:pt x="4366" y="2495"/>
                  </a:lnTo>
                  <a:lnTo>
                    <a:pt x="4329" y="2018"/>
                  </a:lnTo>
                  <a:lnTo>
                    <a:pt x="4293" y="1541"/>
                  </a:lnTo>
                  <a:lnTo>
                    <a:pt x="4256" y="1431"/>
                  </a:lnTo>
                  <a:lnTo>
                    <a:pt x="4549" y="1505"/>
                  </a:lnTo>
                  <a:lnTo>
                    <a:pt x="4953" y="1578"/>
                  </a:lnTo>
                  <a:lnTo>
                    <a:pt x="5173" y="1578"/>
                  </a:lnTo>
                  <a:lnTo>
                    <a:pt x="5356" y="1505"/>
                  </a:lnTo>
                  <a:lnTo>
                    <a:pt x="5393" y="1468"/>
                  </a:lnTo>
                  <a:lnTo>
                    <a:pt x="5430" y="1431"/>
                  </a:lnTo>
                  <a:lnTo>
                    <a:pt x="5430" y="1358"/>
                  </a:lnTo>
                  <a:lnTo>
                    <a:pt x="5393" y="1321"/>
                  </a:lnTo>
                  <a:lnTo>
                    <a:pt x="5246" y="1211"/>
                  </a:lnTo>
                  <a:lnTo>
                    <a:pt x="5063" y="1174"/>
                  </a:lnTo>
                  <a:lnTo>
                    <a:pt x="4733" y="1138"/>
                  </a:lnTo>
                  <a:lnTo>
                    <a:pt x="4219" y="1064"/>
                  </a:lnTo>
                  <a:lnTo>
                    <a:pt x="4183" y="1028"/>
                  </a:lnTo>
                  <a:lnTo>
                    <a:pt x="4146" y="991"/>
                  </a:lnTo>
                  <a:lnTo>
                    <a:pt x="3999" y="991"/>
                  </a:lnTo>
                  <a:lnTo>
                    <a:pt x="3853" y="1028"/>
                  </a:lnTo>
                  <a:lnTo>
                    <a:pt x="3706" y="1064"/>
                  </a:lnTo>
                  <a:lnTo>
                    <a:pt x="3596" y="1064"/>
                  </a:lnTo>
                  <a:lnTo>
                    <a:pt x="3522" y="1028"/>
                  </a:lnTo>
                  <a:lnTo>
                    <a:pt x="3486" y="991"/>
                  </a:lnTo>
                  <a:lnTo>
                    <a:pt x="3412" y="881"/>
                  </a:lnTo>
                  <a:lnTo>
                    <a:pt x="3412" y="771"/>
                  </a:lnTo>
                  <a:lnTo>
                    <a:pt x="3412" y="698"/>
                  </a:lnTo>
                  <a:lnTo>
                    <a:pt x="3486" y="624"/>
                  </a:lnTo>
                  <a:lnTo>
                    <a:pt x="3559" y="551"/>
                  </a:lnTo>
                  <a:lnTo>
                    <a:pt x="3742" y="478"/>
                  </a:lnTo>
                  <a:lnTo>
                    <a:pt x="3926" y="441"/>
                  </a:lnTo>
                  <a:close/>
                  <a:moveTo>
                    <a:pt x="6090" y="8071"/>
                  </a:moveTo>
                  <a:lnTo>
                    <a:pt x="6127" y="8144"/>
                  </a:lnTo>
                  <a:lnTo>
                    <a:pt x="6127" y="8217"/>
                  </a:lnTo>
                  <a:lnTo>
                    <a:pt x="6090" y="8291"/>
                  </a:lnTo>
                  <a:lnTo>
                    <a:pt x="6053" y="8364"/>
                  </a:lnTo>
                  <a:lnTo>
                    <a:pt x="5980" y="8401"/>
                  </a:lnTo>
                  <a:lnTo>
                    <a:pt x="5907" y="8401"/>
                  </a:lnTo>
                  <a:lnTo>
                    <a:pt x="5833" y="8364"/>
                  </a:lnTo>
                  <a:lnTo>
                    <a:pt x="5760" y="8291"/>
                  </a:lnTo>
                  <a:lnTo>
                    <a:pt x="5760" y="8181"/>
                  </a:lnTo>
                  <a:lnTo>
                    <a:pt x="5833" y="8144"/>
                  </a:lnTo>
                  <a:lnTo>
                    <a:pt x="5943" y="8071"/>
                  </a:lnTo>
                  <a:lnTo>
                    <a:pt x="6017" y="8107"/>
                  </a:lnTo>
                  <a:lnTo>
                    <a:pt x="6053" y="8107"/>
                  </a:lnTo>
                  <a:lnTo>
                    <a:pt x="6090" y="8071"/>
                  </a:lnTo>
                  <a:close/>
                  <a:moveTo>
                    <a:pt x="5907" y="7630"/>
                  </a:moveTo>
                  <a:lnTo>
                    <a:pt x="5797" y="7667"/>
                  </a:lnTo>
                  <a:lnTo>
                    <a:pt x="5687" y="7704"/>
                  </a:lnTo>
                  <a:lnTo>
                    <a:pt x="5577" y="7777"/>
                  </a:lnTo>
                  <a:lnTo>
                    <a:pt x="5467" y="7887"/>
                  </a:lnTo>
                  <a:lnTo>
                    <a:pt x="5467" y="7924"/>
                  </a:lnTo>
                  <a:lnTo>
                    <a:pt x="5430" y="7997"/>
                  </a:lnTo>
                  <a:lnTo>
                    <a:pt x="5503" y="8071"/>
                  </a:lnTo>
                  <a:lnTo>
                    <a:pt x="5430" y="8217"/>
                  </a:lnTo>
                  <a:lnTo>
                    <a:pt x="5430" y="8364"/>
                  </a:lnTo>
                  <a:lnTo>
                    <a:pt x="5467" y="8474"/>
                  </a:lnTo>
                  <a:lnTo>
                    <a:pt x="5540" y="8584"/>
                  </a:lnTo>
                  <a:lnTo>
                    <a:pt x="5650" y="8694"/>
                  </a:lnTo>
                  <a:lnTo>
                    <a:pt x="5797" y="8731"/>
                  </a:lnTo>
                  <a:lnTo>
                    <a:pt x="5907" y="8768"/>
                  </a:lnTo>
                  <a:lnTo>
                    <a:pt x="6053" y="8768"/>
                  </a:lnTo>
                  <a:lnTo>
                    <a:pt x="6200" y="8731"/>
                  </a:lnTo>
                  <a:lnTo>
                    <a:pt x="6310" y="8658"/>
                  </a:lnTo>
                  <a:lnTo>
                    <a:pt x="6384" y="8584"/>
                  </a:lnTo>
                  <a:lnTo>
                    <a:pt x="6457" y="8474"/>
                  </a:lnTo>
                  <a:lnTo>
                    <a:pt x="6494" y="8327"/>
                  </a:lnTo>
                  <a:lnTo>
                    <a:pt x="6494" y="8217"/>
                  </a:lnTo>
                  <a:lnTo>
                    <a:pt x="6494" y="8071"/>
                  </a:lnTo>
                  <a:lnTo>
                    <a:pt x="6457" y="7961"/>
                  </a:lnTo>
                  <a:lnTo>
                    <a:pt x="6384" y="7851"/>
                  </a:lnTo>
                  <a:lnTo>
                    <a:pt x="6310" y="7777"/>
                  </a:lnTo>
                  <a:lnTo>
                    <a:pt x="6200" y="7704"/>
                  </a:lnTo>
                  <a:lnTo>
                    <a:pt x="6053" y="7667"/>
                  </a:lnTo>
                  <a:lnTo>
                    <a:pt x="5907" y="7630"/>
                  </a:lnTo>
                  <a:close/>
                  <a:moveTo>
                    <a:pt x="4476" y="9134"/>
                  </a:moveTo>
                  <a:lnTo>
                    <a:pt x="4513" y="9281"/>
                  </a:lnTo>
                  <a:lnTo>
                    <a:pt x="4476" y="9391"/>
                  </a:lnTo>
                  <a:lnTo>
                    <a:pt x="4403" y="9538"/>
                  </a:lnTo>
                  <a:lnTo>
                    <a:pt x="4256" y="9648"/>
                  </a:lnTo>
                  <a:lnTo>
                    <a:pt x="4183" y="9685"/>
                  </a:lnTo>
                  <a:lnTo>
                    <a:pt x="4109" y="9685"/>
                  </a:lnTo>
                  <a:lnTo>
                    <a:pt x="4036" y="9648"/>
                  </a:lnTo>
                  <a:lnTo>
                    <a:pt x="3963" y="9575"/>
                  </a:lnTo>
                  <a:lnTo>
                    <a:pt x="3926" y="9501"/>
                  </a:lnTo>
                  <a:lnTo>
                    <a:pt x="3926" y="9428"/>
                  </a:lnTo>
                  <a:lnTo>
                    <a:pt x="3963" y="9354"/>
                  </a:lnTo>
                  <a:lnTo>
                    <a:pt x="4036" y="9281"/>
                  </a:lnTo>
                  <a:lnTo>
                    <a:pt x="4219" y="9208"/>
                  </a:lnTo>
                  <a:lnTo>
                    <a:pt x="4403" y="9171"/>
                  </a:lnTo>
                  <a:lnTo>
                    <a:pt x="4439" y="9171"/>
                  </a:lnTo>
                  <a:lnTo>
                    <a:pt x="4476" y="9134"/>
                  </a:lnTo>
                  <a:close/>
                  <a:moveTo>
                    <a:pt x="7741" y="9391"/>
                  </a:moveTo>
                  <a:lnTo>
                    <a:pt x="7814" y="9464"/>
                  </a:lnTo>
                  <a:lnTo>
                    <a:pt x="7851" y="9575"/>
                  </a:lnTo>
                  <a:lnTo>
                    <a:pt x="7851" y="9685"/>
                  </a:lnTo>
                  <a:lnTo>
                    <a:pt x="7814" y="9795"/>
                  </a:lnTo>
                  <a:lnTo>
                    <a:pt x="7704" y="9868"/>
                  </a:lnTo>
                  <a:lnTo>
                    <a:pt x="7557" y="9905"/>
                  </a:lnTo>
                  <a:lnTo>
                    <a:pt x="7447" y="9905"/>
                  </a:lnTo>
                  <a:lnTo>
                    <a:pt x="7301" y="9868"/>
                  </a:lnTo>
                  <a:lnTo>
                    <a:pt x="7227" y="9795"/>
                  </a:lnTo>
                  <a:lnTo>
                    <a:pt x="7301" y="9648"/>
                  </a:lnTo>
                  <a:lnTo>
                    <a:pt x="7374" y="9538"/>
                  </a:lnTo>
                  <a:lnTo>
                    <a:pt x="7484" y="9464"/>
                  </a:lnTo>
                  <a:lnTo>
                    <a:pt x="7631" y="9428"/>
                  </a:lnTo>
                  <a:lnTo>
                    <a:pt x="7704" y="9391"/>
                  </a:lnTo>
                  <a:close/>
                  <a:moveTo>
                    <a:pt x="4439" y="8658"/>
                  </a:moveTo>
                  <a:lnTo>
                    <a:pt x="4293" y="8694"/>
                  </a:lnTo>
                  <a:lnTo>
                    <a:pt x="4146" y="8694"/>
                  </a:lnTo>
                  <a:lnTo>
                    <a:pt x="4073" y="8731"/>
                  </a:lnTo>
                  <a:lnTo>
                    <a:pt x="3999" y="8804"/>
                  </a:lnTo>
                  <a:lnTo>
                    <a:pt x="3963" y="8951"/>
                  </a:lnTo>
                  <a:lnTo>
                    <a:pt x="3742" y="9061"/>
                  </a:lnTo>
                  <a:lnTo>
                    <a:pt x="3596" y="9244"/>
                  </a:lnTo>
                  <a:lnTo>
                    <a:pt x="3559" y="9354"/>
                  </a:lnTo>
                  <a:lnTo>
                    <a:pt x="3522" y="9501"/>
                  </a:lnTo>
                  <a:lnTo>
                    <a:pt x="3559" y="9611"/>
                  </a:lnTo>
                  <a:lnTo>
                    <a:pt x="3596" y="9758"/>
                  </a:lnTo>
                  <a:lnTo>
                    <a:pt x="3706" y="9868"/>
                  </a:lnTo>
                  <a:lnTo>
                    <a:pt x="3779" y="9978"/>
                  </a:lnTo>
                  <a:lnTo>
                    <a:pt x="3926" y="10051"/>
                  </a:lnTo>
                  <a:lnTo>
                    <a:pt x="4036" y="10088"/>
                  </a:lnTo>
                  <a:lnTo>
                    <a:pt x="4366" y="10088"/>
                  </a:lnTo>
                  <a:lnTo>
                    <a:pt x="4513" y="10015"/>
                  </a:lnTo>
                  <a:lnTo>
                    <a:pt x="4623" y="9905"/>
                  </a:lnTo>
                  <a:lnTo>
                    <a:pt x="4733" y="9795"/>
                  </a:lnTo>
                  <a:lnTo>
                    <a:pt x="4843" y="9648"/>
                  </a:lnTo>
                  <a:lnTo>
                    <a:pt x="4880" y="9501"/>
                  </a:lnTo>
                  <a:lnTo>
                    <a:pt x="4916" y="9354"/>
                  </a:lnTo>
                  <a:lnTo>
                    <a:pt x="4916" y="9171"/>
                  </a:lnTo>
                  <a:lnTo>
                    <a:pt x="4880" y="9024"/>
                  </a:lnTo>
                  <a:lnTo>
                    <a:pt x="4806" y="8878"/>
                  </a:lnTo>
                  <a:lnTo>
                    <a:pt x="4733" y="8768"/>
                  </a:lnTo>
                  <a:lnTo>
                    <a:pt x="4586" y="8694"/>
                  </a:lnTo>
                  <a:lnTo>
                    <a:pt x="4439" y="8658"/>
                  </a:lnTo>
                  <a:close/>
                  <a:moveTo>
                    <a:pt x="7447" y="8951"/>
                  </a:moveTo>
                  <a:lnTo>
                    <a:pt x="7337" y="8988"/>
                  </a:lnTo>
                  <a:lnTo>
                    <a:pt x="7264" y="9061"/>
                  </a:lnTo>
                  <a:lnTo>
                    <a:pt x="7227" y="9134"/>
                  </a:lnTo>
                  <a:lnTo>
                    <a:pt x="7227" y="9208"/>
                  </a:lnTo>
                  <a:lnTo>
                    <a:pt x="7117" y="9318"/>
                  </a:lnTo>
                  <a:lnTo>
                    <a:pt x="7007" y="9391"/>
                  </a:lnTo>
                  <a:lnTo>
                    <a:pt x="6934" y="9501"/>
                  </a:lnTo>
                  <a:lnTo>
                    <a:pt x="6897" y="9611"/>
                  </a:lnTo>
                  <a:lnTo>
                    <a:pt x="6897" y="9575"/>
                  </a:lnTo>
                  <a:lnTo>
                    <a:pt x="6860" y="9611"/>
                  </a:lnTo>
                  <a:lnTo>
                    <a:pt x="6824" y="9758"/>
                  </a:lnTo>
                  <a:lnTo>
                    <a:pt x="6824" y="9905"/>
                  </a:lnTo>
                  <a:lnTo>
                    <a:pt x="6860" y="9978"/>
                  </a:lnTo>
                  <a:lnTo>
                    <a:pt x="6897" y="10051"/>
                  </a:lnTo>
                  <a:lnTo>
                    <a:pt x="7007" y="10125"/>
                  </a:lnTo>
                  <a:lnTo>
                    <a:pt x="7044" y="10161"/>
                  </a:lnTo>
                  <a:lnTo>
                    <a:pt x="7044" y="10198"/>
                  </a:lnTo>
                  <a:lnTo>
                    <a:pt x="7227" y="10271"/>
                  </a:lnTo>
                  <a:lnTo>
                    <a:pt x="7374" y="10345"/>
                  </a:lnTo>
                  <a:lnTo>
                    <a:pt x="7704" y="10345"/>
                  </a:lnTo>
                  <a:lnTo>
                    <a:pt x="7851" y="10271"/>
                  </a:lnTo>
                  <a:lnTo>
                    <a:pt x="7998" y="10198"/>
                  </a:lnTo>
                  <a:lnTo>
                    <a:pt x="8108" y="10088"/>
                  </a:lnTo>
                  <a:lnTo>
                    <a:pt x="8181" y="9941"/>
                  </a:lnTo>
                  <a:lnTo>
                    <a:pt x="8254" y="9795"/>
                  </a:lnTo>
                  <a:lnTo>
                    <a:pt x="8291" y="9611"/>
                  </a:lnTo>
                  <a:lnTo>
                    <a:pt x="8254" y="9464"/>
                  </a:lnTo>
                  <a:lnTo>
                    <a:pt x="8218" y="9318"/>
                  </a:lnTo>
                  <a:lnTo>
                    <a:pt x="8144" y="9171"/>
                  </a:lnTo>
                  <a:lnTo>
                    <a:pt x="7998" y="9024"/>
                  </a:lnTo>
                  <a:lnTo>
                    <a:pt x="7924" y="8988"/>
                  </a:lnTo>
                  <a:lnTo>
                    <a:pt x="7851" y="8951"/>
                  </a:lnTo>
                  <a:close/>
                  <a:moveTo>
                    <a:pt x="6970" y="7227"/>
                  </a:moveTo>
                  <a:lnTo>
                    <a:pt x="7227" y="7300"/>
                  </a:lnTo>
                  <a:lnTo>
                    <a:pt x="7741" y="7520"/>
                  </a:lnTo>
                  <a:lnTo>
                    <a:pt x="8071" y="7667"/>
                  </a:lnTo>
                  <a:lnTo>
                    <a:pt x="8474" y="7740"/>
                  </a:lnTo>
                  <a:lnTo>
                    <a:pt x="8658" y="7777"/>
                  </a:lnTo>
                  <a:lnTo>
                    <a:pt x="8878" y="7777"/>
                  </a:lnTo>
                  <a:lnTo>
                    <a:pt x="9061" y="7740"/>
                  </a:lnTo>
                  <a:lnTo>
                    <a:pt x="9245" y="7667"/>
                  </a:lnTo>
                  <a:lnTo>
                    <a:pt x="9575" y="8071"/>
                  </a:lnTo>
                  <a:lnTo>
                    <a:pt x="10125" y="8841"/>
                  </a:lnTo>
                  <a:lnTo>
                    <a:pt x="10639" y="9648"/>
                  </a:lnTo>
                  <a:lnTo>
                    <a:pt x="10785" y="9868"/>
                  </a:lnTo>
                  <a:lnTo>
                    <a:pt x="10822" y="10015"/>
                  </a:lnTo>
                  <a:lnTo>
                    <a:pt x="10785" y="10161"/>
                  </a:lnTo>
                  <a:lnTo>
                    <a:pt x="10749" y="10235"/>
                  </a:lnTo>
                  <a:lnTo>
                    <a:pt x="10639" y="10345"/>
                  </a:lnTo>
                  <a:lnTo>
                    <a:pt x="10455" y="10455"/>
                  </a:lnTo>
                  <a:lnTo>
                    <a:pt x="10235" y="10602"/>
                  </a:lnTo>
                  <a:lnTo>
                    <a:pt x="9758" y="10565"/>
                  </a:lnTo>
                  <a:lnTo>
                    <a:pt x="9281" y="10492"/>
                  </a:lnTo>
                  <a:lnTo>
                    <a:pt x="8328" y="10455"/>
                  </a:lnTo>
                  <a:lnTo>
                    <a:pt x="7374" y="10492"/>
                  </a:lnTo>
                  <a:lnTo>
                    <a:pt x="6420" y="10528"/>
                  </a:lnTo>
                  <a:lnTo>
                    <a:pt x="2092" y="10675"/>
                  </a:lnTo>
                  <a:lnTo>
                    <a:pt x="1065" y="10712"/>
                  </a:lnTo>
                  <a:lnTo>
                    <a:pt x="735" y="10712"/>
                  </a:lnTo>
                  <a:lnTo>
                    <a:pt x="625" y="10638"/>
                  </a:lnTo>
                  <a:lnTo>
                    <a:pt x="588" y="10602"/>
                  </a:lnTo>
                  <a:lnTo>
                    <a:pt x="551" y="10565"/>
                  </a:lnTo>
                  <a:lnTo>
                    <a:pt x="588" y="10418"/>
                  </a:lnTo>
                  <a:lnTo>
                    <a:pt x="735" y="10198"/>
                  </a:lnTo>
                  <a:lnTo>
                    <a:pt x="1065" y="9685"/>
                  </a:lnTo>
                  <a:lnTo>
                    <a:pt x="1542" y="9575"/>
                  </a:lnTo>
                  <a:lnTo>
                    <a:pt x="1762" y="9538"/>
                  </a:lnTo>
                  <a:lnTo>
                    <a:pt x="2018" y="9501"/>
                  </a:lnTo>
                  <a:lnTo>
                    <a:pt x="2092" y="9464"/>
                  </a:lnTo>
                  <a:lnTo>
                    <a:pt x="2128" y="9428"/>
                  </a:lnTo>
                  <a:lnTo>
                    <a:pt x="2165" y="9281"/>
                  </a:lnTo>
                  <a:lnTo>
                    <a:pt x="2128" y="9171"/>
                  </a:lnTo>
                  <a:lnTo>
                    <a:pt x="2092" y="9134"/>
                  </a:lnTo>
                  <a:lnTo>
                    <a:pt x="2018" y="9098"/>
                  </a:lnTo>
                  <a:lnTo>
                    <a:pt x="1872" y="9061"/>
                  </a:lnTo>
                  <a:lnTo>
                    <a:pt x="1725" y="9061"/>
                  </a:lnTo>
                  <a:lnTo>
                    <a:pt x="1395" y="9134"/>
                  </a:lnTo>
                  <a:lnTo>
                    <a:pt x="1395" y="9134"/>
                  </a:lnTo>
                  <a:lnTo>
                    <a:pt x="1798" y="8547"/>
                  </a:lnTo>
                  <a:lnTo>
                    <a:pt x="1835" y="8511"/>
                  </a:lnTo>
                  <a:lnTo>
                    <a:pt x="1945" y="8547"/>
                  </a:lnTo>
                  <a:lnTo>
                    <a:pt x="2092" y="8584"/>
                  </a:lnTo>
                  <a:lnTo>
                    <a:pt x="2459" y="8621"/>
                  </a:lnTo>
                  <a:lnTo>
                    <a:pt x="2972" y="8621"/>
                  </a:lnTo>
                  <a:lnTo>
                    <a:pt x="3082" y="8584"/>
                  </a:lnTo>
                  <a:lnTo>
                    <a:pt x="3156" y="8511"/>
                  </a:lnTo>
                  <a:lnTo>
                    <a:pt x="3192" y="8401"/>
                  </a:lnTo>
                  <a:lnTo>
                    <a:pt x="3156" y="8291"/>
                  </a:lnTo>
                  <a:lnTo>
                    <a:pt x="3082" y="8217"/>
                  </a:lnTo>
                  <a:lnTo>
                    <a:pt x="2972" y="8181"/>
                  </a:lnTo>
                  <a:lnTo>
                    <a:pt x="2055" y="8181"/>
                  </a:lnTo>
                  <a:lnTo>
                    <a:pt x="2532" y="7520"/>
                  </a:lnTo>
                  <a:lnTo>
                    <a:pt x="2752" y="7557"/>
                  </a:lnTo>
                  <a:lnTo>
                    <a:pt x="2899" y="7704"/>
                  </a:lnTo>
                  <a:lnTo>
                    <a:pt x="3046" y="7777"/>
                  </a:lnTo>
                  <a:lnTo>
                    <a:pt x="3192" y="7851"/>
                  </a:lnTo>
                  <a:lnTo>
                    <a:pt x="3376" y="7924"/>
                  </a:lnTo>
                  <a:lnTo>
                    <a:pt x="3742" y="7961"/>
                  </a:lnTo>
                  <a:lnTo>
                    <a:pt x="4073" y="7961"/>
                  </a:lnTo>
                  <a:lnTo>
                    <a:pt x="4549" y="7887"/>
                  </a:lnTo>
                  <a:lnTo>
                    <a:pt x="4953" y="7777"/>
                  </a:lnTo>
                  <a:lnTo>
                    <a:pt x="5797" y="7410"/>
                  </a:lnTo>
                  <a:lnTo>
                    <a:pt x="6237" y="7264"/>
                  </a:lnTo>
                  <a:lnTo>
                    <a:pt x="6494" y="7227"/>
                  </a:lnTo>
                  <a:close/>
                  <a:moveTo>
                    <a:pt x="4036" y="1"/>
                  </a:moveTo>
                  <a:lnTo>
                    <a:pt x="3816" y="37"/>
                  </a:lnTo>
                  <a:lnTo>
                    <a:pt x="3596" y="74"/>
                  </a:lnTo>
                  <a:lnTo>
                    <a:pt x="3412" y="147"/>
                  </a:lnTo>
                  <a:lnTo>
                    <a:pt x="3229" y="257"/>
                  </a:lnTo>
                  <a:lnTo>
                    <a:pt x="3119" y="404"/>
                  </a:lnTo>
                  <a:lnTo>
                    <a:pt x="3009" y="551"/>
                  </a:lnTo>
                  <a:lnTo>
                    <a:pt x="2972" y="771"/>
                  </a:lnTo>
                  <a:lnTo>
                    <a:pt x="3009" y="991"/>
                  </a:lnTo>
                  <a:lnTo>
                    <a:pt x="3082" y="1174"/>
                  </a:lnTo>
                  <a:lnTo>
                    <a:pt x="3156" y="1285"/>
                  </a:lnTo>
                  <a:lnTo>
                    <a:pt x="3266" y="1358"/>
                  </a:lnTo>
                  <a:lnTo>
                    <a:pt x="3412" y="1431"/>
                  </a:lnTo>
                  <a:lnTo>
                    <a:pt x="3559" y="1468"/>
                  </a:lnTo>
                  <a:lnTo>
                    <a:pt x="3706" y="1468"/>
                  </a:lnTo>
                  <a:lnTo>
                    <a:pt x="3853" y="1431"/>
                  </a:lnTo>
                  <a:lnTo>
                    <a:pt x="3999" y="1395"/>
                  </a:lnTo>
                  <a:lnTo>
                    <a:pt x="4073" y="1395"/>
                  </a:lnTo>
                  <a:lnTo>
                    <a:pt x="3963" y="1468"/>
                  </a:lnTo>
                  <a:lnTo>
                    <a:pt x="3926" y="1578"/>
                  </a:lnTo>
                  <a:lnTo>
                    <a:pt x="3889" y="2055"/>
                  </a:lnTo>
                  <a:lnTo>
                    <a:pt x="3889" y="2532"/>
                  </a:lnTo>
                  <a:lnTo>
                    <a:pt x="3926" y="3449"/>
                  </a:lnTo>
                  <a:lnTo>
                    <a:pt x="3926" y="5099"/>
                  </a:lnTo>
                  <a:lnTo>
                    <a:pt x="3926" y="5283"/>
                  </a:lnTo>
                  <a:lnTo>
                    <a:pt x="3963" y="5466"/>
                  </a:lnTo>
                  <a:lnTo>
                    <a:pt x="3963" y="5503"/>
                  </a:lnTo>
                  <a:lnTo>
                    <a:pt x="3742" y="5613"/>
                  </a:lnTo>
                  <a:lnTo>
                    <a:pt x="3559" y="5723"/>
                  </a:lnTo>
                  <a:lnTo>
                    <a:pt x="3229" y="6016"/>
                  </a:lnTo>
                  <a:lnTo>
                    <a:pt x="2899" y="6347"/>
                  </a:lnTo>
                  <a:lnTo>
                    <a:pt x="2605" y="6677"/>
                  </a:lnTo>
                  <a:lnTo>
                    <a:pt x="2239" y="7080"/>
                  </a:lnTo>
                  <a:lnTo>
                    <a:pt x="1908" y="7484"/>
                  </a:lnTo>
                  <a:lnTo>
                    <a:pt x="1285" y="8364"/>
                  </a:lnTo>
                  <a:lnTo>
                    <a:pt x="698" y="9244"/>
                  </a:lnTo>
                  <a:lnTo>
                    <a:pt x="148" y="10125"/>
                  </a:lnTo>
                  <a:lnTo>
                    <a:pt x="38" y="10308"/>
                  </a:lnTo>
                  <a:lnTo>
                    <a:pt x="1" y="10492"/>
                  </a:lnTo>
                  <a:lnTo>
                    <a:pt x="38" y="10675"/>
                  </a:lnTo>
                  <a:lnTo>
                    <a:pt x="111" y="10858"/>
                  </a:lnTo>
                  <a:lnTo>
                    <a:pt x="221" y="11005"/>
                  </a:lnTo>
                  <a:lnTo>
                    <a:pt x="368" y="11115"/>
                  </a:lnTo>
                  <a:lnTo>
                    <a:pt x="551" y="11225"/>
                  </a:lnTo>
                  <a:lnTo>
                    <a:pt x="771" y="11262"/>
                  </a:lnTo>
                  <a:lnTo>
                    <a:pt x="1321" y="11299"/>
                  </a:lnTo>
                  <a:lnTo>
                    <a:pt x="1872" y="11262"/>
                  </a:lnTo>
                  <a:lnTo>
                    <a:pt x="3009" y="11189"/>
                  </a:lnTo>
                  <a:lnTo>
                    <a:pt x="5503" y="11115"/>
                  </a:lnTo>
                  <a:lnTo>
                    <a:pt x="7447" y="11042"/>
                  </a:lnTo>
                  <a:lnTo>
                    <a:pt x="8401" y="11005"/>
                  </a:lnTo>
                  <a:lnTo>
                    <a:pt x="9355" y="11042"/>
                  </a:lnTo>
                  <a:lnTo>
                    <a:pt x="9391" y="11152"/>
                  </a:lnTo>
                  <a:lnTo>
                    <a:pt x="9465" y="11225"/>
                  </a:lnTo>
                  <a:lnTo>
                    <a:pt x="9612" y="11299"/>
                  </a:lnTo>
                  <a:lnTo>
                    <a:pt x="9795" y="11335"/>
                  </a:lnTo>
                  <a:lnTo>
                    <a:pt x="9978" y="11335"/>
                  </a:lnTo>
                  <a:lnTo>
                    <a:pt x="10125" y="11299"/>
                  </a:lnTo>
                  <a:lnTo>
                    <a:pt x="10272" y="11299"/>
                  </a:lnTo>
                  <a:lnTo>
                    <a:pt x="10382" y="11262"/>
                  </a:lnTo>
                  <a:lnTo>
                    <a:pt x="10455" y="11189"/>
                  </a:lnTo>
                  <a:lnTo>
                    <a:pt x="10565" y="11115"/>
                  </a:lnTo>
                  <a:lnTo>
                    <a:pt x="10785" y="10968"/>
                  </a:lnTo>
                  <a:lnTo>
                    <a:pt x="10969" y="10785"/>
                  </a:lnTo>
                  <a:lnTo>
                    <a:pt x="11152" y="10602"/>
                  </a:lnTo>
                  <a:lnTo>
                    <a:pt x="11299" y="10455"/>
                  </a:lnTo>
                  <a:lnTo>
                    <a:pt x="11336" y="10308"/>
                  </a:lnTo>
                  <a:lnTo>
                    <a:pt x="11372" y="10198"/>
                  </a:lnTo>
                  <a:lnTo>
                    <a:pt x="11409" y="10051"/>
                  </a:lnTo>
                  <a:lnTo>
                    <a:pt x="11372" y="9941"/>
                  </a:lnTo>
                  <a:lnTo>
                    <a:pt x="11299" y="9685"/>
                  </a:lnTo>
                  <a:lnTo>
                    <a:pt x="11189" y="9464"/>
                  </a:lnTo>
                  <a:lnTo>
                    <a:pt x="10859" y="8914"/>
                  </a:lnTo>
                  <a:lnTo>
                    <a:pt x="10492" y="8364"/>
                  </a:lnTo>
                  <a:lnTo>
                    <a:pt x="10125" y="7887"/>
                  </a:lnTo>
                  <a:lnTo>
                    <a:pt x="9722" y="7410"/>
                  </a:lnTo>
                  <a:lnTo>
                    <a:pt x="9318" y="6933"/>
                  </a:lnTo>
                  <a:lnTo>
                    <a:pt x="8878" y="6493"/>
                  </a:lnTo>
                  <a:lnTo>
                    <a:pt x="8474" y="6126"/>
                  </a:lnTo>
                  <a:lnTo>
                    <a:pt x="8071" y="5760"/>
                  </a:lnTo>
                  <a:lnTo>
                    <a:pt x="7851" y="5576"/>
                  </a:lnTo>
                  <a:lnTo>
                    <a:pt x="7594" y="5430"/>
                  </a:lnTo>
                  <a:lnTo>
                    <a:pt x="7374" y="5319"/>
                  </a:lnTo>
                  <a:lnTo>
                    <a:pt x="7117" y="5209"/>
                  </a:lnTo>
                  <a:lnTo>
                    <a:pt x="7117" y="5173"/>
                  </a:lnTo>
                  <a:lnTo>
                    <a:pt x="7191" y="4953"/>
                  </a:lnTo>
                  <a:lnTo>
                    <a:pt x="7227" y="4696"/>
                  </a:lnTo>
                  <a:lnTo>
                    <a:pt x="7227" y="4182"/>
                  </a:lnTo>
                  <a:lnTo>
                    <a:pt x="7227" y="3669"/>
                  </a:lnTo>
                  <a:lnTo>
                    <a:pt x="7191" y="3192"/>
                  </a:lnTo>
                  <a:lnTo>
                    <a:pt x="7154" y="2825"/>
                  </a:lnTo>
                  <a:lnTo>
                    <a:pt x="7117" y="2385"/>
                  </a:lnTo>
                  <a:lnTo>
                    <a:pt x="7044" y="2165"/>
                  </a:lnTo>
                  <a:lnTo>
                    <a:pt x="7007" y="1945"/>
                  </a:lnTo>
                  <a:lnTo>
                    <a:pt x="6934" y="1761"/>
                  </a:lnTo>
                  <a:lnTo>
                    <a:pt x="6824" y="1615"/>
                  </a:lnTo>
                  <a:lnTo>
                    <a:pt x="7191" y="1651"/>
                  </a:lnTo>
                  <a:lnTo>
                    <a:pt x="7521" y="1651"/>
                  </a:lnTo>
                  <a:lnTo>
                    <a:pt x="7851" y="1541"/>
                  </a:lnTo>
                  <a:lnTo>
                    <a:pt x="7998" y="1468"/>
                  </a:lnTo>
                  <a:lnTo>
                    <a:pt x="8144" y="1358"/>
                  </a:lnTo>
                  <a:lnTo>
                    <a:pt x="8254" y="1248"/>
                  </a:lnTo>
                  <a:lnTo>
                    <a:pt x="8254" y="1174"/>
                  </a:lnTo>
                  <a:lnTo>
                    <a:pt x="8254" y="1101"/>
                  </a:lnTo>
                  <a:lnTo>
                    <a:pt x="8144" y="624"/>
                  </a:lnTo>
                  <a:lnTo>
                    <a:pt x="8071" y="404"/>
                  </a:lnTo>
                  <a:lnTo>
                    <a:pt x="7998" y="294"/>
                  </a:lnTo>
                  <a:lnTo>
                    <a:pt x="7924" y="221"/>
                  </a:lnTo>
                  <a:lnTo>
                    <a:pt x="7851" y="147"/>
                  </a:lnTo>
                  <a:lnTo>
                    <a:pt x="7777" y="147"/>
                  </a:lnTo>
                  <a:lnTo>
                    <a:pt x="7631" y="111"/>
                  </a:lnTo>
                  <a:lnTo>
                    <a:pt x="6824" y="74"/>
                  </a:lnTo>
                  <a:lnTo>
                    <a:pt x="4036"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7" name="Google Shape;347;p6"/>
            <p:cNvSpPr/>
            <p:nvPr/>
          </p:nvSpPr>
          <p:spPr>
            <a:xfrm>
              <a:off x="6849975" y="3631900"/>
              <a:ext cx="270550" cy="339350"/>
            </a:xfrm>
            <a:custGeom>
              <a:avLst/>
              <a:gdLst/>
              <a:ahLst/>
              <a:cxnLst/>
              <a:rect l="l" t="t" r="r" b="b"/>
              <a:pathLst>
                <a:path w="10822" h="13574" extrusionOk="0">
                  <a:moveTo>
                    <a:pt x="10235" y="1358"/>
                  </a:moveTo>
                  <a:lnTo>
                    <a:pt x="10345" y="1652"/>
                  </a:lnTo>
                  <a:lnTo>
                    <a:pt x="10345" y="1982"/>
                  </a:lnTo>
                  <a:lnTo>
                    <a:pt x="10345" y="2312"/>
                  </a:lnTo>
                  <a:lnTo>
                    <a:pt x="10235" y="2605"/>
                  </a:lnTo>
                  <a:lnTo>
                    <a:pt x="10235" y="2569"/>
                  </a:lnTo>
                  <a:lnTo>
                    <a:pt x="10198" y="1945"/>
                  </a:lnTo>
                  <a:lnTo>
                    <a:pt x="10235" y="1358"/>
                  </a:lnTo>
                  <a:close/>
                  <a:moveTo>
                    <a:pt x="9538" y="2092"/>
                  </a:moveTo>
                  <a:lnTo>
                    <a:pt x="9538" y="2422"/>
                  </a:lnTo>
                  <a:lnTo>
                    <a:pt x="9538" y="2789"/>
                  </a:lnTo>
                  <a:lnTo>
                    <a:pt x="9465" y="2202"/>
                  </a:lnTo>
                  <a:lnTo>
                    <a:pt x="9538" y="2092"/>
                  </a:lnTo>
                  <a:close/>
                  <a:moveTo>
                    <a:pt x="9941" y="1285"/>
                  </a:moveTo>
                  <a:lnTo>
                    <a:pt x="9868" y="1835"/>
                  </a:lnTo>
                  <a:lnTo>
                    <a:pt x="9831" y="2129"/>
                  </a:lnTo>
                  <a:lnTo>
                    <a:pt x="9831" y="2459"/>
                  </a:lnTo>
                  <a:lnTo>
                    <a:pt x="9831" y="2642"/>
                  </a:lnTo>
                  <a:lnTo>
                    <a:pt x="9868" y="2789"/>
                  </a:lnTo>
                  <a:lnTo>
                    <a:pt x="9941" y="2936"/>
                  </a:lnTo>
                  <a:lnTo>
                    <a:pt x="10015" y="3046"/>
                  </a:lnTo>
                  <a:lnTo>
                    <a:pt x="10051" y="3046"/>
                  </a:lnTo>
                  <a:lnTo>
                    <a:pt x="9941" y="3229"/>
                  </a:lnTo>
                  <a:lnTo>
                    <a:pt x="9648" y="3632"/>
                  </a:lnTo>
                  <a:lnTo>
                    <a:pt x="9575" y="3046"/>
                  </a:lnTo>
                  <a:lnTo>
                    <a:pt x="9611" y="3119"/>
                  </a:lnTo>
                  <a:lnTo>
                    <a:pt x="9648" y="3156"/>
                  </a:lnTo>
                  <a:lnTo>
                    <a:pt x="9721" y="3192"/>
                  </a:lnTo>
                  <a:lnTo>
                    <a:pt x="9795" y="3156"/>
                  </a:lnTo>
                  <a:lnTo>
                    <a:pt x="9868" y="3156"/>
                  </a:lnTo>
                  <a:lnTo>
                    <a:pt x="9905" y="3082"/>
                  </a:lnTo>
                  <a:lnTo>
                    <a:pt x="9905" y="3046"/>
                  </a:lnTo>
                  <a:lnTo>
                    <a:pt x="9905" y="2972"/>
                  </a:lnTo>
                  <a:lnTo>
                    <a:pt x="9868" y="2936"/>
                  </a:lnTo>
                  <a:lnTo>
                    <a:pt x="9831" y="2899"/>
                  </a:lnTo>
                  <a:lnTo>
                    <a:pt x="9758" y="2899"/>
                  </a:lnTo>
                  <a:lnTo>
                    <a:pt x="9758" y="2642"/>
                  </a:lnTo>
                  <a:lnTo>
                    <a:pt x="9721" y="2092"/>
                  </a:lnTo>
                  <a:lnTo>
                    <a:pt x="9685" y="2018"/>
                  </a:lnTo>
                  <a:lnTo>
                    <a:pt x="9587" y="2018"/>
                  </a:lnTo>
                  <a:lnTo>
                    <a:pt x="9611" y="1982"/>
                  </a:lnTo>
                  <a:lnTo>
                    <a:pt x="9721" y="1762"/>
                  </a:lnTo>
                  <a:lnTo>
                    <a:pt x="9831" y="1542"/>
                  </a:lnTo>
                  <a:lnTo>
                    <a:pt x="9941" y="1285"/>
                  </a:lnTo>
                  <a:close/>
                  <a:moveTo>
                    <a:pt x="9318" y="2385"/>
                  </a:moveTo>
                  <a:lnTo>
                    <a:pt x="9281" y="3119"/>
                  </a:lnTo>
                  <a:lnTo>
                    <a:pt x="9318" y="3889"/>
                  </a:lnTo>
                  <a:lnTo>
                    <a:pt x="9354" y="3963"/>
                  </a:lnTo>
                  <a:lnTo>
                    <a:pt x="9098" y="4183"/>
                  </a:lnTo>
                  <a:lnTo>
                    <a:pt x="9098" y="3963"/>
                  </a:lnTo>
                  <a:lnTo>
                    <a:pt x="9098" y="3743"/>
                  </a:lnTo>
                  <a:lnTo>
                    <a:pt x="9024" y="3302"/>
                  </a:lnTo>
                  <a:lnTo>
                    <a:pt x="8988" y="2715"/>
                  </a:lnTo>
                  <a:lnTo>
                    <a:pt x="9134" y="2569"/>
                  </a:lnTo>
                  <a:lnTo>
                    <a:pt x="9318" y="2385"/>
                  </a:lnTo>
                  <a:close/>
                  <a:moveTo>
                    <a:pt x="8107" y="3596"/>
                  </a:moveTo>
                  <a:lnTo>
                    <a:pt x="7997" y="3889"/>
                  </a:lnTo>
                  <a:lnTo>
                    <a:pt x="7924" y="4219"/>
                  </a:lnTo>
                  <a:lnTo>
                    <a:pt x="7887" y="3779"/>
                  </a:lnTo>
                  <a:lnTo>
                    <a:pt x="8107" y="3596"/>
                  </a:lnTo>
                  <a:close/>
                  <a:moveTo>
                    <a:pt x="8731" y="2972"/>
                  </a:moveTo>
                  <a:lnTo>
                    <a:pt x="8731" y="3302"/>
                  </a:lnTo>
                  <a:lnTo>
                    <a:pt x="8731" y="3816"/>
                  </a:lnTo>
                  <a:lnTo>
                    <a:pt x="8768" y="4109"/>
                  </a:lnTo>
                  <a:lnTo>
                    <a:pt x="8841" y="4366"/>
                  </a:lnTo>
                  <a:lnTo>
                    <a:pt x="8841" y="4403"/>
                  </a:lnTo>
                  <a:lnTo>
                    <a:pt x="8621" y="4586"/>
                  </a:lnTo>
                  <a:lnTo>
                    <a:pt x="8621" y="4586"/>
                  </a:lnTo>
                  <a:lnTo>
                    <a:pt x="8658" y="4219"/>
                  </a:lnTo>
                  <a:lnTo>
                    <a:pt x="8694" y="3816"/>
                  </a:lnTo>
                  <a:lnTo>
                    <a:pt x="8694" y="3449"/>
                  </a:lnTo>
                  <a:lnTo>
                    <a:pt x="8658" y="3082"/>
                  </a:lnTo>
                  <a:lnTo>
                    <a:pt x="8731" y="2972"/>
                  </a:lnTo>
                  <a:close/>
                  <a:moveTo>
                    <a:pt x="8364" y="3339"/>
                  </a:moveTo>
                  <a:lnTo>
                    <a:pt x="8254" y="4733"/>
                  </a:lnTo>
                  <a:lnTo>
                    <a:pt x="8291" y="4806"/>
                  </a:lnTo>
                  <a:lnTo>
                    <a:pt x="8291" y="4843"/>
                  </a:lnTo>
                  <a:lnTo>
                    <a:pt x="8217" y="4916"/>
                  </a:lnTo>
                  <a:lnTo>
                    <a:pt x="8181" y="4880"/>
                  </a:lnTo>
                  <a:lnTo>
                    <a:pt x="8327" y="3522"/>
                  </a:lnTo>
                  <a:lnTo>
                    <a:pt x="8291" y="3486"/>
                  </a:lnTo>
                  <a:lnTo>
                    <a:pt x="8254" y="3449"/>
                  </a:lnTo>
                  <a:lnTo>
                    <a:pt x="8364" y="3339"/>
                  </a:lnTo>
                  <a:close/>
                  <a:moveTo>
                    <a:pt x="7704" y="3963"/>
                  </a:moveTo>
                  <a:lnTo>
                    <a:pt x="7667" y="4329"/>
                  </a:lnTo>
                  <a:lnTo>
                    <a:pt x="7594" y="4696"/>
                  </a:lnTo>
                  <a:lnTo>
                    <a:pt x="7520" y="5026"/>
                  </a:lnTo>
                  <a:lnTo>
                    <a:pt x="7410" y="5393"/>
                  </a:lnTo>
                  <a:lnTo>
                    <a:pt x="7410" y="5467"/>
                  </a:lnTo>
                  <a:lnTo>
                    <a:pt x="7337" y="5430"/>
                  </a:lnTo>
                  <a:lnTo>
                    <a:pt x="7300" y="5430"/>
                  </a:lnTo>
                  <a:lnTo>
                    <a:pt x="7300" y="4990"/>
                  </a:lnTo>
                  <a:lnTo>
                    <a:pt x="7264" y="4696"/>
                  </a:lnTo>
                  <a:lnTo>
                    <a:pt x="7227" y="4366"/>
                  </a:lnTo>
                  <a:lnTo>
                    <a:pt x="7704" y="3963"/>
                  </a:lnTo>
                  <a:close/>
                  <a:moveTo>
                    <a:pt x="7044" y="4513"/>
                  </a:moveTo>
                  <a:lnTo>
                    <a:pt x="6970" y="5026"/>
                  </a:lnTo>
                  <a:lnTo>
                    <a:pt x="6970" y="5320"/>
                  </a:lnTo>
                  <a:lnTo>
                    <a:pt x="6970" y="5540"/>
                  </a:lnTo>
                  <a:lnTo>
                    <a:pt x="7007" y="5650"/>
                  </a:lnTo>
                  <a:lnTo>
                    <a:pt x="7080" y="5760"/>
                  </a:lnTo>
                  <a:lnTo>
                    <a:pt x="6677" y="6053"/>
                  </a:lnTo>
                  <a:lnTo>
                    <a:pt x="6677" y="6053"/>
                  </a:lnTo>
                  <a:lnTo>
                    <a:pt x="6713" y="5797"/>
                  </a:lnTo>
                  <a:lnTo>
                    <a:pt x="6750" y="5540"/>
                  </a:lnTo>
                  <a:lnTo>
                    <a:pt x="6750" y="5173"/>
                  </a:lnTo>
                  <a:lnTo>
                    <a:pt x="6677" y="4843"/>
                  </a:lnTo>
                  <a:lnTo>
                    <a:pt x="7044" y="4513"/>
                  </a:lnTo>
                  <a:close/>
                  <a:moveTo>
                    <a:pt x="6603" y="4916"/>
                  </a:moveTo>
                  <a:lnTo>
                    <a:pt x="6567" y="5173"/>
                  </a:lnTo>
                  <a:lnTo>
                    <a:pt x="6530" y="5430"/>
                  </a:lnTo>
                  <a:lnTo>
                    <a:pt x="6457" y="5613"/>
                  </a:lnTo>
                  <a:lnTo>
                    <a:pt x="6383" y="5760"/>
                  </a:lnTo>
                  <a:lnTo>
                    <a:pt x="6310" y="5943"/>
                  </a:lnTo>
                  <a:lnTo>
                    <a:pt x="6310" y="6127"/>
                  </a:lnTo>
                  <a:lnTo>
                    <a:pt x="6310" y="6200"/>
                  </a:lnTo>
                  <a:lnTo>
                    <a:pt x="6383" y="6237"/>
                  </a:lnTo>
                  <a:lnTo>
                    <a:pt x="5980" y="6494"/>
                  </a:lnTo>
                  <a:lnTo>
                    <a:pt x="6053" y="6090"/>
                  </a:lnTo>
                  <a:lnTo>
                    <a:pt x="6053" y="5760"/>
                  </a:lnTo>
                  <a:lnTo>
                    <a:pt x="6016" y="5393"/>
                  </a:lnTo>
                  <a:lnTo>
                    <a:pt x="6603" y="4916"/>
                  </a:lnTo>
                  <a:close/>
                  <a:moveTo>
                    <a:pt x="5870" y="5540"/>
                  </a:moveTo>
                  <a:lnTo>
                    <a:pt x="5796" y="5943"/>
                  </a:lnTo>
                  <a:lnTo>
                    <a:pt x="5686" y="6347"/>
                  </a:lnTo>
                  <a:lnTo>
                    <a:pt x="5613" y="6567"/>
                  </a:lnTo>
                  <a:lnTo>
                    <a:pt x="5613" y="6677"/>
                  </a:lnTo>
                  <a:lnTo>
                    <a:pt x="5613" y="6750"/>
                  </a:lnTo>
                  <a:lnTo>
                    <a:pt x="5173" y="7081"/>
                  </a:lnTo>
                  <a:lnTo>
                    <a:pt x="5393" y="5943"/>
                  </a:lnTo>
                  <a:lnTo>
                    <a:pt x="5870" y="5540"/>
                  </a:lnTo>
                  <a:close/>
                  <a:moveTo>
                    <a:pt x="9134" y="478"/>
                  </a:moveTo>
                  <a:lnTo>
                    <a:pt x="9428" y="588"/>
                  </a:lnTo>
                  <a:lnTo>
                    <a:pt x="9318" y="735"/>
                  </a:lnTo>
                  <a:lnTo>
                    <a:pt x="9318" y="845"/>
                  </a:lnTo>
                  <a:lnTo>
                    <a:pt x="9354" y="918"/>
                  </a:lnTo>
                  <a:lnTo>
                    <a:pt x="9428" y="955"/>
                  </a:lnTo>
                  <a:lnTo>
                    <a:pt x="9538" y="955"/>
                  </a:lnTo>
                  <a:lnTo>
                    <a:pt x="9538" y="1101"/>
                  </a:lnTo>
                  <a:lnTo>
                    <a:pt x="9465" y="1285"/>
                  </a:lnTo>
                  <a:lnTo>
                    <a:pt x="9318" y="1615"/>
                  </a:lnTo>
                  <a:lnTo>
                    <a:pt x="9134" y="1908"/>
                  </a:lnTo>
                  <a:lnTo>
                    <a:pt x="8914" y="2202"/>
                  </a:lnTo>
                  <a:lnTo>
                    <a:pt x="8841" y="2165"/>
                  </a:lnTo>
                  <a:lnTo>
                    <a:pt x="8804" y="2202"/>
                  </a:lnTo>
                  <a:lnTo>
                    <a:pt x="8768" y="2202"/>
                  </a:lnTo>
                  <a:lnTo>
                    <a:pt x="8731" y="2275"/>
                  </a:lnTo>
                  <a:lnTo>
                    <a:pt x="8731" y="2349"/>
                  </a:lnTo>
                  <a:lnTo>
                    <a:pt x="8364" y="2715"/>
                  </a:lnTo>
                  <a:lnTo>
                    <a:pt x="7740" y="3339"/>
                  </a:lnTo>
                  <a:lnTo>
                    <a:pt x="7667" y="3339"/>
                  </a:lnTo>
                  <a:lnTo>
                    <a:pt x="7667" y="3412"/>
                  </a:lnTo>
                  <a:lnTo>
                    <a:pt x="6493" y="4439"/>
                  </a:lnTo>
                  <a:lnTo>
                    <a:pt x="5650" y="5173"/>
                  </a:lnTo>
                  <a:lnTo>
                    <a:pt x="4806" y="5870"/>
                  </a:lnTo>
                  <a:lnTo>
                    <a:pt x="4769" y="5870"/>
                  </a:lnTo>
                  <a:lnTo>
                    <a:pt x="4733" y="5907"/>
                  </a:lnTo>
                  <a:lnTo>
                    <a:pt x="4623" y="6017"/>
                  </a:lnTo>
                  <a:lnTo>
                    <a:pt x="3889" y="6567"/>
                  </a:lnTo>
                  <a:lnTo>
                    <a:pt x="3852" y="6567"/>
                  </a:lnTo>
                  <a:lnTo>
                    <a:pt x="3816" y="6604"/>
                  </a:lnTo>
                  <a:lnTo>
                    <a:pt x="3632" y="6714"/>
                  </a:lnTo>
                  <a:lnTo>
                    <a:pt x="3339" y="6897"/>
                  </a:lnTo>
                  <a:lnTo>
                    <a:pt x="3155" y="7007"/>
                  </a:lnTo>
                  <a:lnTo>
                    <a:pt x="3045" y="7154"/>
                  </a:lnTo>
                  <a:lnTo>
                    <a:pt x="2972" y="7117"/>
                  </a:lnTo>
                  <a:lnTo>
                    <a:pt x="2605" y="6824"/>
                  </a:lnTo>
                  <a:lnTo>
                    <a:pt x="2312" y="6457"/>
                  </a:lnTo>
                  <a:lnTo>
                    <a:pt x="2128" y="6274"/>
                  </a:lnTo>
                  <a:lnTo>
                    <a:pt x="1945" y="6090"/>
                  </a:lnTo>
                  <a:lnTo>
                    <a:pt x="2202" y="5943"/>
                  </a:lnTo>
                  <a:lnTo>
                    <a:pt x="2458" y="5723"/>
                  </a:lnTo>
                  <a:lnTo>
                    <a:pt x="2605" y="5943"/>
                  </a:lnTo>
                  <a:lnTo>
                    <a:pt x="2825" y="6127"/>
                  </a:lnTo>
                  <a:lnTo>
                    <a:pt x="2935" y="6200"/>
                  </a:lnTo>
                  <a:lnTo>
                    <a:pt x="3082" y="6237"/>
                  </a:lnTo>
                  <a:lnTo>
                    <a:pt x="3229" y="6237"/>
                  </a:lnTo>
                  <a:lnTo>
                    <a:pt x="3339" y="6127"/>
                  </a:lnTo>
                  <a:lnTo>
                    <a:pt x="3375" y="6090"/>
                  </a:lnTo>
                  <a:lnTo>
                    <a:pt x="3412" y="6017"/>
                  </a:lnTo>
                  <a:lnTo>
                    <a:pt x="3375" y="5870"/>
                  </a:lnTo>
                  <a:lnTo>
                    <a:pt x="3339" y="5797"/>
                  </a:lnTo>
                  <a:lnTo>
                    <a:pt x="3265" y="5760"/>
                  </a:lnTo>
                  <a:lnTo>
                    <a:pt x="3119" y="5760"/>
                  </a:lnTo>
                  <a:lnTo>
                    <a:pt x="3082" y="5797"/>
                  </a:lnTo>
                  <a:lnTo>
                    <a:pt x="3082" y="5760"/>
                  </a:lnTo>
                  <a:lnTo>
                    <a:pt x="2935" y="5650"/>
                  </a:lnTo>
                  <a:lnTo>
                    <a:pt x="2752" y="5503"/>
                  </a:lnTo>
                  <a:lnTo>
                    <a:pt x="2825" y="5430"/>
                  </a:lnTo>
                  <a:lnTo>
                    <a:pt x="3302" y="4990"/>
                  </a:lnTo>
                  <a:lnTo>
                    <a:pt x="3375" y="5173"/>
                  </a:lnTo>
                  <a:lnTo>
                    <a:pt x="3449" y="5283"/>
                  </a:lnTo>
                  <a:lnTo>
                    <a:pt x="3559" y="5393"/>
                  </a:lnTo>
                  <a:lnTo>
                    <a:pt x="3669" y="5503"/>
                  </a:lnTo>
                  <a:lnTo>
                    <a:pt x="3816" y="5540"/>
                  </a:lnTo>
                  <a:lnTo>
                    <a:pt x="3926" y="5540"/>
                  </a:lnTo>
                  <a:lnTo>
                    <a:pt x="3999" y="5467"/>
                  </a:lnTo>
                  <a:lnTo>
                    <a:pt x="4036" y="5393"/>
                  </a:lnTo>
                  <a:lnTo>
                    <a:pt x="4036" y="5283"/>
                  </a:lnTo>
                  <a:lnTo>
                    <a:pt x="3889" y="5136"/>
                  </a:lnTo>
                  <a:lnTo>
                    <a:pt x="3742" y="4990"/>
                  </a:lnTo>
                  <a:lnTo>
                    <a:pt x="3632" y="4843"/>
                  </a:lnTo>
                  <a:lnTo>
                    <a:pt x="3595" y="4770"/>
                  </a:lnTo>
                  <a:lnTo>
                    <a:pt x="3595" y="4733"/>
                  </a:lnTo>
                  <a:lnTo>
                    <a:pt x="3926" y="4439"/>
                  </a:lnTo>
                  <a:lnTo>
                    <a:pt x="4146" y="4256"/>
                  </a:lnTo>
                  <a:lnTo>
                    <a:pt x="4182" y="4403"/>
                  </a:lnTo>
                  <a:lnTo>
                    <a:pt x="4256" y="4513"/>
                  </a:lnTo>
                  <a:lnTo>
                    <a:pt x="4329" y="4623"/>
                  </a:lnTo>
                  <a:lnTo>
                    <a:pt x="4439" y="4770"/>
                  </a:lnTo>
                  <a:lnTo>
                    <a:pt x="4586" y="4843"/>
                  </a:lnTo>
                  <a:lnTo>
                    <a:pt x="4696" y="4880"/>
                  </a:lnTo>
                  <a:lnTo>
                    <a:pt x="4806" y="4843"/>
                  </a:lnTo>
                  <a:lnTo>
                    <a:pt x="4843" y="4770"/>
                  </a:lnTo>
                  <a:lnTo>
                    <a:pt x="4879" y="4733"/>
                  </a:lnTo>
                  <a:lnTo>
                    <a:pt x="4879" y="4623"/>
                  </a:lnTo>
                  <a:lnTo>
                    <a:pt x="4843" y="4549"/>
                  </a:lnTo>
                  <a:lnTo>
                    <a:pt x="4769" y="4476"/>
                  </a:lnTo>
                  <a:lnTo>
                    <a:pt x="4623" y="4329"/>
                  </a:lnTo>
                  <a:lnTo>
                    <a:pt x="4513" y="4219"/>
                  </a:lnTo>
                  <a:lnTo>
                    <a:pt x="4476" y="4073"/>
                  </a:lnTo>
                  <a:lnTo>
                    <a:pt x="4476" y="3999"/>
                  </a:lnTo>
                  <a:lnTo>
                    <a:pt x="4989" y="3522"/>
                  </a:lnTo>
                  <a:lnTo>
                    <a:pt x="5063" y="3632"/>
                  </a:lnTo>
                  <a:lnTo>
                    <a:pt x="5173" y="3853"/>
                  </a:lnTo>
                  <a:lnTo>
                    <a:pt x="5356" y="4036"/>
                  </a:lnTo>
                  <a:lnTo>
                    <a:pt x="5430" y="4073"/>
                  </a:lnTo>
                  <a:lnTo>
                    <a:pt x="5503" y="4109"/>
                  </a:lnTo>
                  <a:lnTo>
                    <a:pt x="5576" y="4073"/>
                  </a:lnTo>
                  <a:lnTo>
                    <a:pt x="5650" y="4036"/>
                  </a:lnTo>
                  <a:lnTo>
                    <a:pt x="5686" y="3963"/>
                  </a:lnTo>
                  <a:lnTo>
                    <a:pt x="5686" y="3926"/>
                  </a:lnTo>
                  <a:lnTo>
                    <a:pt x="5686" y="3853"/>
                  </a:lnTo>
                  <a:lnTo>
                    <a:pt x="5650" y="3779"/>
                  </a:lnTo>
                  <a:lnTo>
                    <a:pt x="5246" y="3302"/>
                  </a:lnTo>
                  <a:lnTo>
                    <a:pt x="5980" y="2642"/>
                  </a:lnTo>
                  <a:lnTo>
                    <a:pt x="6016" y="2715"/>
                  </a:lnTo>
                  <a:lnTo>
                    <a:pt x="6163" y="3082"/>
                  </a:lnTo>
                  <a:lnTo>
                    <a:pt x="6200" y="3156"/>
                  </a:lnTo>
                  <a:lnTo>
                    <a:pt x="6237" y="3192"/>
                  </a:lnTo>
                  <a:lnTo>
                    <a:pt x="6383" y="3192"/>
                  </a:lnTo>
                  <a:lnTo>
                    <a:pt x="6457" y="3156"/>
                  </a:lnTo>
                  <a:lnTo>
                    <a:pt x="6493" y="3082"/>
                  </a:lnTo>
                  <a:lnTo>
                    <a:pt x="6530" y="3009"/>
                  </a:lnTo>
                  <a:lnTo>
                    <a:pt x="6493" y="2936"/>
                  </a:lnTo>
                  <a:lnTo>
                    <a:pt x="6383" y="2605"/>
                  </a:lnTo>
                  <a:lnTo>
                    <a:pt x="6273" y="2422"/>
                  </a:lnTo>
                  <a:lnTo>
                    <a:pt x="7007" y="1725"/>
                  </a:lnTo>
                  <a:lnTo>
                    <a:pt x="7044" y="1945"/>
                  </a:lnTo>
                  <a:lnTo>
                    <a:pt x="7080" y="2129"/>
                  </a:lnTo>
                  <a:lnTo>
                    <a:pt x="7154" y="2349"/>
                  </a:lnTo>
                  <a:lnTo>
                    <a:pt x="7227" y="2532"/>
                  </a:lnTo>
                  <a:lnTo>
                    <a:pt x="7300" y="2605"/>
                  </a:lnTo>
                  <a:lnTo>
                    <a:pt x="7410" y="2642"/>
                  </a:lnTo>
                  <a:lnTo>
                    <a:pt x="7557" y="2569"/>
                  </a:lnTo>
                  <a:lnTo>
                    <a:pt x="7630" y="2495"/>
                  </a:lnTo>
                  <a:lnTo>
                    <a:pt x="7667" y="2385"/>
                  </a:lnTo>
                  <a:lnTo>
                    <a:pt x="7667" y="2312"/>
                  </a:lnTo>
                  <a:lnTo>
                    <a:pt x="7630" y="2239"/>
                  </a:lnTo>
                  <a:lnTo>
                    <a:pt x="7557" y="2165"/>
                  </a:lnTo>
                  <a:lnTo>
                    <a:pt x="7484" y="2165"/>
                  </a:lnTo>
                  <a:lnTo>
                    <a:pt x="7337" y="1835"/>
                  </a:lnTo>
                  <a:lnTo>
                    <a:pt x="7227" y="1542"/>
                  </a:lnTo>
                  <a:lnTo>
                    <a:pt x="7740" y="1101"/>
                  </a:lnTo>
                  <a:lnTo>
                    <a:pt x="8217" y="735"/>
                  </a:lnTo>
                  <a:lnTo>
                    <a:pt x="8364" y="625"/>
                  </a:lnTo>
                  <a:lnTo>
                    <a:pt x="8511" y="551"/>
                  </a:lnTo>
                  <a:lnTo>
                    <a:pt x="8841" y="478"/>
                  </a:lnTo>
                  <a:close/>
                  <a:moveTo>
                    <a:pt x="3485" y="7264"/>
                  </a:moveTo>
                  <a:lnTo>
                    <a:pt x="3449" y="7447"/>
                  </a:lnTo>
                  <a:lnTo>
                    <a:pt x="3302" y="7337"/>
                  </a:lnTo>
                  <a:lnTo>
                    <a:pt x="3485" y="7264"/>
                  </a:lnTo>
                  <a:close/>
                  <a:moveTo>
                    <a:pt x="5099" y="6163"/>
                  </a:moveTo>
                  <a:lnTo>
                    <a:pt x="4733" y="7264"/>
                  </a:lnTo>
                  <a:lnTo>
                    <a:pt x="4733" y="7337"/>
                  </a:lnTo>
                  <a:lnTo>
                    <a:pt x="4586" y="7447"/>
                  </a:lnTo>
                  <a:lnTo>
                    <a:pt x="4586" y="7337"/>
                  </a:lnTo>
                  <a:lnTo>
                    <a:pt x="4586" y="7301"/>
                  </a:lnTo>
                  <a:lnTo>
                    <a:pt x="4623" y="6860"/>
                  </a:lnTo>
                  <a:lnTo>
                    <a:pt x="4733" y="6457"/>
                  </a:lnTo>
                  <a:lnTo>
                    <a:pt x="5026" y="6237"/>
                  </a:lnTo>
                  <a:lnTo>
                    <a:pt x="5099" y="6163"/>
                  </a:lnTo>
                  <a:close/>
                  <a:moveTo>
                    <a:pt x="4292" y="6750"/>
                  </a:moveTo>
                  <a:lnTo>
                    <a:pt x="4219" y="7117"/>
                  </a:lnTo>
                  <a:lnTo>
                    <a:pt x="4219" y="7484"/>
                  </a:lnTo>
                  <a:lnTo>
                    <a:pt x="4219" y="7594"/>
                  </a:lnTo>
                  <a:lnTo>
                    <a:pt x="4292" y="7631"/>
                  </a:lnTo>
                  <a:lnTo>
                    <a:pt x="3889" y="7924"/>
                  </a:lnTo>
                  <a:lnTo>
                    <a:pt x="3816" y="7851"/>
                  </a:lnTo>
                  <a:lnTo>
                    <a:pt x="3889" y="7777"/>
                  </a:lnTo>
                  <a:lnTo>
                    <a:pt x="3926" y="7667"/>
                  </a:lnTo>
                  <a:lnTo>
                    <a:pt x="3926" y="7594"/>
                  </a:lnTo>
                  <a:lnTo>
                    <a:pt x="3889" y="7521"/>
                  </a:lnTo>
                  <a:lnTo>
                    <a:pt x="3852" y="7484"/>
                  </a:lnTo>
                  <a:lnTo>
                    <a:pt x="3816" y="7484"/>
                  </a:lnTo>
                  <a:lnTo>
                    <a:pt x="3889" y="7227"/>
                  </a:lnTo>
                  <a:lnTo>
                    <a:pt x="3926" y="7007"/>
                  </a:lnTo>
                  <a:lnTo>
                    <a:pt x="3926" y="6970"/>
                  </a:lnTo>
                  <a:lnTo>
                    <a:pt x="4292" y="6750"/>
                  </a:lnTo>
                  <a:close/>
                  <a:moveTo>
                    <a:pt x="1101" y="6127"/>
                  </a:moveTo>
                  <a:lnTo>
                    <a:pt x="1358" y="6200"/>
                  </a:lnTo>
                  <a:lnTo>
                    <a:pt x="1578" y="6310"/>
                  </a:lnTo>
                  <a:lnTo>
                    <a:pt x="1761" y="6457"/>
                  </a:lnTo>
                  <a:lnTo>
                    <a:pt x="1945" y="6677"/>
                  </a:lnTo>
                  <a:lnTo>
                    <a:pt x="2312" y="7081"/>
                  </a:lnTo>
                  <a:lnTo>
                    <a:pt x="2715" y="7447"/>
                  </a:lnTo>
                  <a:lnTo>
                    <a:pt x="3155" y="7777"/>
                  </a:lnTo>
                  <a:lnTo>
                    <a:pt x="3339" y="7961"/>
                  </a:lnTo>
                  <a:lnTo>
                    <a:pt x="3522" y="8144"/>
                  </a:lnTo>
                  <a:lnTo>
                    <a:pt x="3522" y="8181"/>
                  </a:lnTo>
                  <a:lnTo>
                    <a:pt x="3485" y="8291"/>
                  </a:lnTo>
                  <a:lnTo>
                    <a:pt x="3485" y="8401"/>
                  </a:lnTo>
                  <a:lnTo>
                    <a:pt x="3559" y="8474"/>
                  </a:lnTo>
                  <a:lnTo>
                    <a:pt x="3669" y="8511"/>
                  </a:lnTo>
                  <a:lnTo>
                    <a:pt x="3669" y="8621"/>
                  </a:lnTo>
                  <a:lnTo>
                    <a:pt x="3669" y="8658"/>
                  </a:lnTo>
                  <a:lnTo>
                    <a:pt x="3595" y="8695"/>
                  </a:lnTo>
                  <a:lnTo>
                    <a:pt x="3229" y="8731"/>
                  </a:lnTo>
                  <a:lnTo>
                    <a:pt x="3009" y="8474"/>
                  </a:lnTo>
                  <a:lnTo>
                    <a:pt x="2825" y="8254"/>
                  </a:lnTo>
                  <a:lnTo>
                    <a:pt x="2165" y="7484"/>
                  </a:lnTo>
                  <a:lnTo>
                    <a:pt x="1615" y="6897"/>
                  </a:lnTo>
                  <a:lnTo>
                    <a:pt x="1321" y="6604"/>
                  </a:lnTo>
                  <a:lnTo>
                    <a:pt x="1174" y="6494"/>
                  </a:lnTo>
                  <a:lnTo>
                    <a:pt x="991" y="6420"/>
                  </a:lnTo>
                  <a:lnTo>
                    <a:pt x="1101" y="6127"/>
                  </a:lnTo>
                  <a:close/>
                  <a:moveTo>
                    <a:pt x="8731" y="1"/>
                  </a:moveTo>
                  <a:lnTo>
                    <a:pt x="8474" y="74"/>
                  </a:lnTo>
                  <a:lnTo>
                    <a:pt x="8217" y="184"/>
                  </a:lnTo>
                  <a:lnTo>
                    <a:pt x="7997" y="331"/>
                  </a:lnTo>
                  <a:lnTo>
                    <a:pt x="7777" y="478"/>
                  </a:lnTo>
                  <a:lnTo>
                    <a:pt x="7154" y="1028"/>
                  </a:lnTo>
                  <a:lnTo>
                    <a:pt x="6530" y="1578"/>
                  </a:lnTo>
                  <a:lnTo>
                    <a:pt x="4036" y="3779"/>
                  </a:lnTo>
                  <a:lnTo>
                    <a:pt x="2825" y="4843"/>
                  </a:lnTo>
                  <a:lnTo>
                    <a:pt x="2312" y="5283"/>
                  </a:lnTo>
                  <a:lnTo>
                    <a:pt x="2092" y="5540"/>
                  </a:lnTo>
                  <a:lnTo>
                    <a:pt x="1871" y="5797"/>
                  </a:lnTo>
                  <a:lnTo>
                    <a:pt x="1761" y="5833"/>
                  </a:lnTo>
                  <a:lnTo>
                    <a:pt x="1725" y="5943"/>
                  </a:lnTo>
                  <a:lnTo>
                    <a:pt x="1541" y="5833"/>
                  </a:lnTo>
                  <a:lnTo>
                    <a:pt x="1358" y="5797"/>
                  </a:lnTo>
                  <a:lnTo>
                    <a:pt x="1174" y="5760"/>
                  </a:lnTo>
                  <a:lnTo>
                    <a:pt x="954" y="5760"/>
                  </a:lnTo>
                  <a:lnTo>
                    <a:pt x="844" y="5797"/>
                  </a:lnTo>
                  <a:lnTo>
                    <a:pt x="771" y="5907"/>
                  </a:lnTo>
                  <a:lnTo>
                    <a:pt x="624" y="6420"/>
                  </a:lnTo>
                  <a:lnTo>
                    <a:pt x="624" y="6494"/>
                  </a:lnTo>
                  <a:lnTo>
                    <a:pt x="661" y="6567"/>
                  </a:lnTo>
                  <a:lnTo>
                    <a:pt x="698" y="6604"/>
                  </a:lnTo>
                  <a:lnTo>
                    <a:pt x="771" y="6640"/>
                  </a:lnTo>
                  <a:lnTo>
                    <a:pt x="918" y="6860"/>
                  </a:lnTo>
                  <a:lnTo>
                    <a:pt x="1101" y="7081"/>
                  </a:lnTo>
                  <a:lnTo>
                    <a:pt x="1505" y="7484"/>
                  </a:lnTo>
                  <a:lnTo>
                    <a:pt x="2385" y="8511"/>
                  </a:lnTo>
                  <a:lnTo>
                    <a:pt x="2715" y="8951"/>
                  </a:lnTo>
                  <a:lnTo>
                    <a:pt x="2935" y="9171"/>
                  </a:lnTo>
                  <a:lnTo>
                    <a:pt x="3155" y="9318"/>
                  </a:lnTo>
                  <a:lnTo>
                    <a:pt x="3302" y="9355"/>
                  </a:lnTo>
                  <a:lnTo>
                    <a:pt x="3412" y="9355"/>
                  </a:lnTo>
                  <a:lnTo>
                    <a:pt x="3522" y="9281"/>
                  </a:lnTo>
                  <a:lnTo>
                    <a:pt x="3595" y="9171"/>
                  </a:lnTo>
                  <a:lnTo>
                    <a:pt x="3816" y="9135"/>
                  </a:lnTo>
                  <a:lnTo>
                    <a:pt x="3962" y="9061"/>
                  </a:lnTo>
                  <a:lnTo>
                    <a:pt x="4072" y="8951"/>
                  </a:lnTo>
                  <a:lnTo>
                    <a:pt x="4146" y="8805"/>
                  </a:lnTo>
                  <a:lnTo>
                    <a:pt x="4146" y="8548"/>
                  </a:lnTo>
                  <a:lnTo>
                    <a:pt x="4109" y="8328"/>
                  </a:lnTo>
                  <a:lnTo>
                    <a:pt x="5320" y="7557"/>
                  </a:lnTo>
                  <a:lnTo>
                    <a:pt x="6530" y="6750"/>
                  </a:lnTo>
                  <a:lnTo>
                    <a:pt x="7667" y="5907"/>
                  </a:lnTo>
                  <a:lnTo>
                    <a:pt x="8804" y="5026"/>
                  </a:lnTo>
                  <a:lnTo>
                    <a:pt x="9281" y="4660"/>
                  </a:lnTo>
                  <a:lnTo>
                    <a:pt x="9721" y="4219"/>
                  </a:lnTo>
                  <a:lnTo>
                    <a:pt x="10125" y="3743"/>
                  </a:lnTo>
                  <a:lnTo>
                    <a:pt x="10308" y="3486"/>
                  </a:lnTo>
                  <a:lnTo>
                    <a:pt x="10455" y="3229"/>
                  </a:lnTo>
                  <a:lnTo>
                    <a:pt x="10602" y="2972"/>
                  </a:lnTo>
                  <a:lnTo>
                    <a:pt x="10712" y="2679"/>
                  </a:lnTo>
                  <a:lnTo>
                    <a:pt x="10785" y="2385"/>
                  </a:lnTo>
                  <a:lnTo>
                    <a:pt x="10822" y="2129"/>
                  </a:lnTo>
                  <a:lnTo>
                    <a:pt x="10822" y="1835"/>
                  </a:lnTo>
                  <a:lnTo>
                    <a:pt x="10785" y="1542"/>
                  </a:lnTo>
                  <a:lnTo>
                    <a:pt x="10675" y="1248"/>
                  </a:lnTo>
                  <a:lnTo>
                    <a:pt x="10528" y="955"/>
                  </a:lnTo>
                  <a:lnTo>
                    <a:pt x="10382" y="735"/>
                  </a:lnTo>
                  <a:lnTo>
                    <a:pt x="10198" y="515"/>
                  </a:lnTo>
                  <a:lnTo>
                    <a:pt x="9978" y="368"/>
                  </a:lnTo>
                  <a:lnTo>
                    <a:pt x="9758" y="221"/>
                  </a:lnTo>
                  <a:lnTo>
                    <a:pt x="9501" y="111"/>
                  </a:lnTo>
                  <a:lnTo>
                    <a:pt x="9281" y="38"/>
                  </a:lnTo>
                  <a:lnTo>
                    <a:pt x="8988" y="1"/>
                  </a:lnTo>
                  <a:close/>
                  <a:moveTo>
                    <a:pt x="1981" y="12399"/>
                  </a:moveTo>
                  <a:lnTo>
                    <a:pt x="1981" y="12509"/>
                  </a:lnTo>
                  <a:lnTo>
                    <a:pt x="1981" y="12656"/>
                  </a:lnTo>
                  <a:lnTo>
                    <a:pt x="1908" y="12913"/>
                  </a:lnTo>
                  <a:lnTo>
                    <a:pt x="1798" y="12913"/>
                  </a:lnTo>
                  <a:lnTo>
                    <a:pt x="1871" y="12656"/>
                  </a:lnTo>
                  <a:lnTo>
                    <a:pt x="1981" y="12399"/>
                  </a:lnTo>
                  <a:close/>
                  <a:moveTo>
                    <a:pt x="1651" y="9391"/>
                  </a:moveTo>
                  <a:lnTo>
                    <a:pt x="1688" y="9575"/>
                  </a:lnTo>
                  <a:lnTo>
                    <a:pt x="1908" y="10198"/>
                  </a:lnTo>
                  <a:lnTo>
                    <a:pt x="2348" y="11372"/>
                  </a:lnTo>
                  <a:lnTo>
                    <a:pt x="2422" y="11739"/>
                  </a:lnTo>
                  <a:lnTo>
                    <a:pt x="2458" y="12106"/>
                  </a:lnTo>
                  <a:lnTo>
                    <a:pt x="2422" y="12436"/>
                  </a:lnTo>
                  <a:lnTo>
                    <a:pt x="2348" y="12619"/>
                  </a:lnTo>
                  <a:lnTo>
                    <a:pt x="2275" y="12766"/>
                  </a:lnTo>
                  <a:lnTo>
                    <a:pt x="2312" y="12583"/>
                  </a:lnTo>
                  <a:lnTo>
                    <a:pt x="2275" y="12436"/>
                  </a:lnTo>
                  <a:lnTo>
                    <a:pt x="2202" y="12326"/>
                  </a:lnTo>
                  <a:lnTo>
                    <a:pt x="2128" y="12216"/>
                  </a:lnTo>
                  <a:lnTo>
                    <a:pt x="2018" y="12179"/>
                  </a:lnTo>
                  <a:lnTo>
                    <a:pt x="1871" y="12179"/>
                  </a:lnTo>
                  <a:lnTo>
                    <a:pt x="1835" y="12253"/>
                  </a:lnTo>
                  <a:lnTo>
                    <a:pt x="1835" y="12326"/>
                  </a:lnTo>
                  <a:lnTo>
                    <a:pt x="1578" y="12656"/>
                  </a:lnTo>
                  <a:lnTo>
                    <a:pt x="1505" y="12840"/>
                  </a:lnTo>
                  <a:lnTo>
                    <a:pt x="1431" y="13023"/>
                  </a:lnTo>
                  <a:lnTo>
                    <a:pt x="1358" y="13023"/>
                  </a:lnTo>
                  <a:lnTo>
                    <a:pt x="1578" y="12509"/>
                  </a:lnTo>
                  <a:lnTo>
                    <a:pt x="1761" y="11996"/>
                  </a:lnTo>
                  <a:lnTo>
                    <a:pt x="1761" y="11959"/>
                  </a:lnTo>
                  <a:lnTo>
                    <a:pt x="1725" y="11922"/>
                  </a:lnTo>
                  <a:lnTo>
                    <a:pt x="1688" y="11922"/>
                  </a:lnTo>
                  <a:lnTo>
                    <a:pt x="1651" y="11959"/>
                  </a:lnTo>
                  <a:lnTo>
                    <a:pt x="1321" y="12399"/>
                  </a:lnTo>
                  <a:lnTo>
                    <a:pt x="1028" y="12913"/>
                  </a:lnTo>
                  <a:lnTo>
                    <a:pt x="881" y="12840"/>
                  </a:lnTo>
                  <a:lnTo>
                    <a:pt x="881" y="12729"/>
                  </a:lnTo>
                  <a:lnTo>
                    <a:pt x="1028" y="12436"/>
                  </a:lnTo>
                  <a:lnTo>
                    <a:pt x="1174" y="12143"/>
                  </a:lnTo>
                  <a:lnTo>
                    <a:pt x="1358" y="11849"/>
                  </a:lnTo>
                  <a:lnTo>
                    <a:pt x="1541" y="11556"/>
                  </a:lnTo>
                  <a:lnTo>
                    <a:pt x="1541" y="11519"/>
                  </a:lnTo>
                  <a:lnTo>
                    <a:pt x="1505" y="11482"/>
                  </a:lnTo>
                  <a:lnTo>
                    <a:pt x="1468" y="11519"/>
                  </a:lnTo>
                  <a:lnTo>
                    <a:pt x="1138" y="11812"/>
                  </a:lnTo>
                  <a:lnTo>
                    <a:pt x="954" y="11996"/>
                  </a:lnTo>
                  <a:lnTo>
                    <a:pt x="808" y="12179"/>
                  </a:lnTo>
                  <a:lnTo>
                    <a:pt x="698" y="12399"/>
                  </a:lnTo>
                  <a:lnTo>
                    <a:pt x="588" y="12619"/>
                  </a:lnTo>
                  <a:lnTo>
                    <a:pt x="551" y="12583"/>
                  </a:lnTo>
                  <a:lnTo>
                    <a:pt x="624" y="12473"/>
                  </a:lnTo>
                  <a:lnTo>
                    <a:pt x="661" y="12363"/>
                  </a:lnTo>
                  <a:lnTo>
                    <a:pt x="1138" y="11629"/>
                  </a:lnTo>
                  <a:lnTo>
                    <a:pt x="1321" y="11262"/>
                  </a:lnTo>
                  <a:lnTo>
                    <a:pt x="1468" y="10859"/>
                  </a:lnTo>
                  <a:lnTo>
                    <a:pt x="1431" y="10822"/>
                  </a:lnTo>
                  <a:lnTo>
                    <a:pt x="1395" y="10822"/>
                  </a:lnTo>
                  <a:lnTo>
                    <a:pt x="1064" y="11189"/>
                  </a:lnTo>
                  <a:lnTo>
                    <a:pt x="734" y="11556"/>
                  </a:lnTo>
                  <a:lnTo>
                    <a:pt x="844" y="11372"/>
                  </a:lnTo>
                  <a:lnTo>
                    <a:pt x="1248" y="10749"/>
                  </a:lnTo>
                  <a:lnTo>
                    <a:pt x="1651" y="10125"/>
                  </a:lnTo>
                  <a:lnTo>
                    <a:pt x="1651" y="10052"/>
                  </a:lnTo>
                  <a:lnTo>
                    <a:pt x="1615" y="9978"/>
                  </a:lnTo>
                  <a:lnTo>
                    <a:pt x="1505" y="9978"/>
                  </a:lnTo>
                  <a:lnTo>
                    <a:pt x="1321" y="10162"/>
                  </a:lnTo>
                  <a:lnTo>
                    <a:pt x="1505" y="9795"/>
                  </a:lnTo>
                  <a:lnTo>
                    <a:pt x="1651" y="9391"/>
                  </a:lnTo>
                  <a:close/>
                  <a:moveTo>
                    <a:pt x="1541" y="8768"/>
                  </a:moveTo>
                  <a:lnTo>
                    <a:pt x="1468" y="8805"/>
                  </a:lnTo>
                  <a:lnTo>
                    <a:pt x="1395" y="8915"/>
                  </a:lnTo>
                  <a:lnTo>
                    <a:pt x="1395" y="9025"/>
                  </a:lnTo>
                  <a:lnTo>
                    <a:pt x="1395" y="9061"/>
                  </a:lnTo>
                  <a:lnTo>
                    <a:pt x="1211" y="9355"/>
                  </a:lnTo>
                  <a:lnTo>
                    <a:pt x="1101" y="9648"/>
                  </a:lnTo>
                  <a:lnTo>
                    <a:pt x="661" y="10602"/>
                  </a:lnTo>
                  <a:lnTo>
                    <a:pt x="294" y="11409"/>
                  </a:lnTo>
                  <a:lnTo>
                    <a:pt x="147" y="11812"/>
                  </a:lnTo>
                  <a:lnTo>
                    <a:pt x="37" y="12253"/>
                  </a:lnTo>
                  <a:lnTo>
                    <a:pt x="1" y="12399"/>
                  </a:lnTo>
                  <a:lnTo>
                    <a:pt x="1" y="12509"/>
                  </a:lnTo>
                  <a:lnTo>
                    <a:pt x="74" y="12729"/>
                  </a:lnTo>
                  <a:lnTo>
                    <a:pt x="221" y="12913"/>
                  </a:lnTo>
                  <a:lnTo>
                    <a:pt x="404" y="13096"/>
                  </a:lnTo>
                  <a:lnTo>
                    <a:pt x="441" y="13170"/>
                  </a:lnTo>
                  <a:lnTo>
                    <a:pt x="514" y="13206"/>
                  </a:lnTo>
                  <a:lnTo>
                    <a:pt x="588" y="13243"/>
                  </a:lnTo>
                  <a:lnTo>
                    <a:pt x="661" y="13243"/>
                  </a:lnTo>
                  <a:lnTo>
                    <a:pt x="734" y="13280"/>
                  </a:lnTo>
                  <a:lnTo>
                    <a:pt x="881" y="13353"/>
                  </a:lnTo>
                  <a:lnTo>
                    <a:pt x="954" y="13426"/>
                  </a:lnTo>
                  <a:lnTo>
                    <a:pt x="1101" y="13426"/>
                  </a:lnTo>
                  <a:lnTo>
                    <a:pt x="1431" y="13536"/>
                  </a:lnTo>
                  <a:lnTo>
                    <a:pt x="1468" y="13573"/>
                  </a:lnTo>
                  <a:lnTo>
                    <a:pt x="1688" y="13573"/>
                  </a:lnTo>
                  <a:lnTo>
                    <a:pt x="1908" y="13536"/>
                  </a:lnTo>
                  <a:lnTo>
                    <a:pt x="2128" y="13463"/>
                  </a:lnTo>
                  <a:lnTo>
                    <a:pt x="2312" y="13390"/>
                  </a:lnTo>
                  <a:lnTo>
                    <a:pt x="2495" y="13280"/>
                  </a:lnTo>
                  <a:lnTo>
                    <a:pt x="2605" y="13133"/>
                  </a:lnTo>
                  <a:lnTo>
                    <a:pt x="2715" y="12986"/>
                  </a:lnTo>
                  <a:lnTo>
                    <a:pt x="2788" y="12840"/>
                  </a:lnTo>
                  <a:lnTo>
                    <a:pt x="2862" y="12693"/>
                  </a:lnTo>
                  <a:lnTo>
                    <a:pt x="2935" y="12326"/>
                  </a:lnTo>
                  <a:lnTo>
                    <a:pt x="2935" y="11959"/>
                  </a:lnTo>
                  <a:lnTo>
                    <a:pt x="2862" y="11592"/>
                  </a:lnTo>
                  <a:lnTo>
                    <a:pt x="2788" y="11226"/>
                  </a:lnTo>
                  <a:lnTo>
                    <a:pt x="2678" y="10895"/>
                  </a:lnTo>
                  <a:lnTo>
                    <a:pt x="2055" y="9061"/>
                  </a:lnTo>
                  <a:lnTo>
                    <a:pt x="1981" y="8951"/>
                  </a:lnTo>
                  <a:lnTo>
                    <a:pt x="1871" y="8878"/>
                  </a:lnTo>
                  <a:lnTo>
                    <a:pt x="1761" y="8805"/>
                  </a:lnTo>
                  <a:lnTo>
                    <a:pt x="1651" y="8768"/>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8" name="Google Shape;348;p6"/>
            <p:cNvSpPr/>
            <p:nvPr/>
          </p:nvSpPr>
          <p:spPr>
            <a:xfrm>
              <a:off x="6351100" y="3281600"/>
              <a:ext cx="366850" cy="361350"/>
            </a:xfrm>
            <a:custGeom>
              <a:avLst/>
              <a:gdLst/>
              <a:ahLst/>
              <a:cxnLst/>
              <a:rect l="l" t="t" r="r" b="b"/>
              <a:pathLst>
                <a:path w="14674" h="14454" extrusionOk="0">
                  <a:moveTo>
                    <a:pt x="7887" y="3779"/>
                  </a:moveTo>
                  <a:lnTo>
                    <a:pt x="7961" y="3816"/>
                  </a:lnTo>
                  <a:lnTo>
                    <a:pt x="8071" y="3889"/>
                  </a:lnTo>
                  <a:lnTo>
                    <a:pt x="8218" y="4072"/>
                  </a:lnTo>
                  <a:lnTo>
                    <a:pt x="8291" y="4292"/>
                  </a:lnTo>
                  <a:lnTo>
                    <a:pt x="8364" y="4513"/>
                  </a:lnTo>
                  <a:lnTo>
                    <a:pt x="8401" y="4696"/>
                  </a:lnTo>
                  <a:lnTo>
                    <a:pt x="8401" y="4916"/>
                  </a:lnTo>
                  <a:lnTo>
                    <a:pt x="8401" y="5099"/>
                  </a:lnTo>
                  <a:lnTo>
                    <a:pt x="8291" y="5283"/>
                  </a:lnTo>
                  <a:lnTo>
                    <a:pt x="8144" y="4659"/>
                  </a:lnTo>
                  <a:lnTo>
                    <a:pt x="8034" y="4219"/>
                  </a:lnTo>
                  <a:lnTo>
                    <a:pt x="7961" y="3999"/>
                  </a:lnTo>
                  <a:lnTo>
                    <a:pt x="7887" y="3779"/>
                  </a:lnTo>
                  <a:close/>
                  <a:moveTo>
                    <a:pt x="4329" y="5063"/>
                  </a:moveTo>
                  <a:lnTo>
                    <a:pt x="4476" y="5209"/>
                  </a:lnTo>
                  <a:lnTo>
                    <a:pt x="4586" y="5356"/>
                  </a:lnTo>
                  <a:lnTo>
                    <a:pt x="4696" y="5503"/>
                  </a:lnTo>
                  <a:lnTo>
                    <a:pt x="4769" y="5686"/>
                  </a:lnTo>
                  <a:lnTo>
                    <a:pt x="4769" y="5870"/>
                  </a:lnTo>
                  <a:lnTo>
                    <a:pt x="4769" y="6053"/>
                  </a:lnTo>
                  <a:lnTo>
                    <a:pt x="4659" y="6126"/>
                  </a:lnTo>
                  <a:lnTo>
                    <a:pt x="4549" y="6237"/>
                  </a:lnTo>
                  <a:lnTo>
                    <a:pt x="4439" y="5980"/>
                  </a:lnTo>
                  <a:lnTo>
                    <a:pt x="4329" y="5686"/>
                  </a:lnTo>
                  <a:lnTo>
                    <a:pt x="4293" y="5393"/>
                  </a:lnTo>
                  <a:lnTo>
                    <a:pt x="4293" y="5209"/>
                  </a:lnTo>
                  <a:lnTo>
                    <a:pt x="4293" y="5136"/>
                  </a:lnTo>
                  <a:lnTo>
                    <a:pt x="4329" y="5063"/>
                  </a:lnTo>
                  <a:close/>
                  <a:moveTo>
                    <a:pt x="6604" y="7594"/>
                  </a:moveTo>
                  <a:lnTo>
                    <a:pt x="6714" y="7667"/>
                  </a:lnTo>
                  <a:lnTo>
                    <a:pt x="6787" y="7814"/>
                  </a:lnTo>
                  <a:lnTo>
                    <a:pt x="6934" y="8071"/>
                  </a:lnTo>
                  <a:lnTo>
                    <a:pt x="7337" y="8694"/>
                  </a:lnTo>
                  <a:lnTo>
                    <a:pt x="7117" y="8878"/>
                  </a:lnTo>
                  <a:lnTo>
                    <a:pt x="7080" y="8768"/>
                  </a:lnTo>
                  <a:lnTo>
                    <a:pt x="6860" y="8474"/>
                  </a:lnTo>
                  <a:lnTo>
                    <a:pt x="6677" y="8144"/>
                  </a:lnTo>
                  <a:lnTo>
                    <a:pt x="6567" y="7887"/>
                  </a:lnTo>
                  <a:lnTo>
                    <a:pt x="6420" y="7667"/>
                  </a:lnTo>
                  <a:lnTo>
                    <a:pt x="6604" y="7594"/>
                  </a:lnTo>
                  <a:close/>
                  <a:moveTo>
                    <a:pt x="5283" y="8107"/>
                  </a:moveTo>
                  <a:lnTo>
                    <a:pt x="5356" y="8144"/>
                  </a:lnTo>
                  <a:lnTo>
                    <a:pt x="5833" y="9428"/>
                  </a:lnTo>
                  <a:lnTo>
                    <a:pt x="5650" y="9501"/>
                  </a:lnTo>
                  <a:lnTo>
                    <a:pt x="5686" y="9318"/>
                  </a:lnTo>
                  <a:lnTo>
                    <a:pt x="5650" y="9208"/>
                  </a:lnTo>
                  <a:lnTo>
                    <a:pt x="5613" y="9061"/>
                  </a:lnTo>
                  <a:lnTo>
                    <a:pt x="5503" y="8768"/>
                  </a:lnTo>
                  <a:lnTo>
                    <a:pt x="5246" y="8107"/>
                  </a:lnTo>
                  <a:close/>
                  <a:moveTo>
                    <a:pt x="7337" y="9905"/>
                  </a:moveTo>
                  <a:lnTo>
                    <a:pt x="7337" y="10235"/>
                  </a:lnTo>
                  <a:lnTo>
                    <a:pt x="7190" y="9978"/>
                  </a:lnTo>
                  <a:lnTo>
                    <a:pt x="7337" y="9905"/>
                  </a:lnTo>
                  <a:close/>
                  <a:moveTo>
                    <a:pt x="9721" y="9061"/>
                  </a:moveTo>
                  <a:lnTo>
                    <a:pt x="9832" y="9281"/>
                  </a:lnTo>
                  <a:lnTo>
                    <a:pt x="9942" y="9501"/>
                  </a:lnTo>
                  <a:lnTo>
                    <a:pt x="10052" y="9685"/>
                  </a:lnTo>
                  <a:lnTo>
                    <a:pt x="10162" y="9868"/>
                  </a:lnTo>
                  <a:lnTo>
                    <a:pt x="10198" y="10015"/>
                  </a:lnTo>
                  <a:lnTo>
                    <a:pt x="10198" y="10161"/>
                  </a:lnTo>
                  <a:lnTo>
                    <a:pt x="10198" y="10308"/>
                  </a:lnTo>
                  <a:lnTo>
                    <a:pt x="10125" y="10455"/>
                  </a:lnTo>
                  <a:lnTo>
                    <a:pt x="10052" y="10345"/>
                  </a:lnTo>
                  <a:lnTo>
                    <a:pt x="9978" y="10308"/>
                  </a:lnTo>
                  <a:lnTo>
                    <a:pt x="9758" y="9758"/>
                  </a:lnTo>
                  <a:lnTo>
                    <a:pt x="9685" y="9464"/>
                  </a:lnTo>
                  <a:lnTo>
                    <a:pt x="9575" y="9171"/>
                  </a:lnTo>
                  <a:lnTo>
                    <a:pt x="9648" y="9134"/>
                  </a:lnTo>
                  <a:lnTo>
                    <a:pt x="9721" y="9061"/>
                  </a:lnTo>
                  <a:close/>
                  <a:moveTo>
                    <a:pt x="7667" y="9758"/>
                  </a:moveTo>
                  <a:lnTo>
                    <a:pt x="7777" y="9795"/>
                  </a:lnTo>
                  <a:lnTo>
                    <a:pt x="7924" y="9868"/>
                  </a:lnTo>
                  <a:lnTo>
                    <a:pt x="8071" y="10015"/>
                  </a:lnTo>
                  <a:lnTo>
                    <a:pt x="8181" y="10235"/>
                  </a:lnTo>
                  <a:lnTo>
                    <a:pt x="8291" y="10638"/>
                  </a:lnTo>
                  <a:lnTo>
                    <a:pt x="8328" y="10822"/>
                  </a:lnTo>
                  <a:lnTo>
                    <a:pt x="8328" y="10968"/>
                  </a:lnTo>
                  <a:lnTo>
                    <a:pt x="8291" y="11115"/>
                  </a:lnTo>
                  <a:lnTo>
                    <a:pt x="8181" y="11189"/>
                  </a:lnTo>
                  <a:lnTo>
                    <a:pt x="8181" y="11115"/>
                  </a:lnTo>
                  <a:lnTo>
                    <a:pt x="8144" y="11005"/>
                  </a:lnTo>
                  <a:lnTo>
                    <a:pt x="8071" y="10968"/>
                  </a:lnTo>
                  <a:lnTo>
                    <a:pt x="7997" y="10895"/>
                  </a:lnTo>
                  <a:lnTo>
                    <a:pt x="7887" y="10675"/>
                  </a:lnTo>
                  <a:lnTo>
                    <a:pt x="7814" y="10382"/>
                  </a:lnTo>
                  <a:lnTo>
                    <a:pt x="7741" y="9831"/>
                  </a:lnTo>
                  <a:lnTo>
                    <a:pt x="7667" y="9758"/>
                  </a:lnTo>
                  <a:close/>
                  <a:moveTo>
                    <a:pt x="10162" y="1321"/>
                  </a:moveTo>
                  <a:lnTo>
                    <a:pt x="10198" y="1541"/>
                  </a:lnTo>
                  <a:lnTo>
                    <a:pt x="10272" y="1725"/>
                  </a:lnTo>
                  <a:lnTo>
                    <a:pt x="10455" y="2092"/>
                  </a:lnTo>
                  <a:lnTo>
                    <a:pt x="10932" y="3229"/>
                  </a:lnTo>
                  <a:lnTo>
                    <a:pt x="10969" y="3302"/>
                  </a:lnTo>
                  <a:lnTo>
                    <a:pt x="10749" y="3375"/>
                  </a:lnTo>
                  <a:lnTo>
                    <a:pt x="10528" y="3449"/>
                  </a:lnTo>
                  <a:lnTo>
                    <a:pt x="9758" y="3742"/>
                  </a:lnTo>
                  <a:lnTo>
                    <a:pt x="8988" y="4146"/>
                  </a:lnTo>
                  <a:lnTo>
                    <a:pt x="8841" y="4219"/>
                  </a:lnTo>
                  <a:lnTo>
                    <a:pt x="8731" y="4329"/>
                  </a:lnTo>
                  <a:lnTo>
                    <a:pt x="8658" y="4072"/>
                  </a:lnTo>
                  <a:lnTo>
                    <a:pt x="8511" y="3816"/>
                  </a:lnTo>
                  <a:lnTo>
                    <a:pt x="8364" y="3595"/>
                  </a:lnTo>
                  <a:lnTo>
                    <a:pt x="8254" y="3522"/>
                  </a:lnTo>
                  <a:lnTo>
                    <a:pt x="8144" y="3449"/>
                  </a:lnTo>
                  <a:lnTo>
                    <a:pt x="7997" y="3412"/>
                  </a:lnTo>
                  <a:lnTo>
                    <a:pt x="7851" y="3375"/>
                  </a:lnTo>
                  <a:lnTo>
                    <a:pt x="7777" y="3375"/>
                  </a:lnTo>
                  <a:lnTo>
                    <a:pt x="7704" y="3412"/>
                  </a:lnTo>
                  <a:lnTo>
                    <a:pt x="7667" y="3485"/>
                  </a:lnTo>
                  <a:lnTo>
                    <a:pt x="7667" y="3559"/>
                  </a:lnTo>
                  <a:lnTo>
                    <a:pt x="7484" y="3595"/>
                  </a:lnTo>
                  <a:lnTo>
                    <a:pt x="7337" y="3706"/>
                  </a:lnTo>
                  <a:lnTo>
                    <a:pt x="7190" y="3852"/>
                  </a:lnTo>
                  <a:lnTo>
                    <a:pt x="7044" y="3999"/>
                  </a:lnTo>
                  <a:lnTo>
                    <a:pt x="7007" y="4109"/>
                  </a:lnTo>
                  <a:lnTo>
                    <a:pt x="7044" y="4219"/>
                  </a:lnTo>
                  <a:lnTo>
                    <a:pt x="7264" y="4696"/>
                  </a:lnTo>
                  <a:lnTo>
                    <a:pt x="7080" y="4769"/>
                  </a:lnTo>
                  <a:lnTo>
                    <a:pt x="6310" y="5026"/>
                  </a:lnTo>
                  <a:lnTo>
                    <a:pt x="5576" y="5283"/>
                  </a:lnTo>
                  <a:lnTo>
                    <a:pt x="5320" y="5356"/>
                  </a:lnTo>
                  <a:lnTo>
                    <a:pt x="5210" y="5393"/>
                  </a:lnTo>
                  <a:lnTo>
                    <a:pt x="5136" y="5466"/>
                  </a:lnTo>
                  <a:lnTo>
                    <a:pt x="5100" y="5356"/>
                  </a:lnTo>
                  <a:lnTo>
                    <a:pt x="4916" y="5063"/>
                  </a:lnTo>
                  <a:lnTo>
                    <a:pt x="4806" y="4879"/>
                  </a:lnTo>
                  <a:lnTo>
                    <a:pt x="4659" y="4733"/>
                  </a:lnTo>
                  <a:lnTo>
                    <a:pt x="4513" y="4623"/>
                  </a:lnTo>
                  <a:lnTo>
                    <a:pt x="4329" y="4549"/>
                  </a:lnTo>
                  <a:lnTo>
                    <a:pt x="4183" y="4513"/>
                  </a:lnTo>
                  <a:lnTo>
                    <a:pt x="4036" y="4586"/>
                  </a:lnTo>
                  <a:lnTo>
                    <a:pt x="3852" y="4586"/>
                  </a:lnTo>
                  <a:lnTo>
                    <a:pt x="3779" y="4623"/>
                  </a:lnTo>
                  <a:lnTo>
                    <a:pt x="3742" y="4696"/>
                  </a:lnTo>
                  <a:lnTo>
                    <a:pt x="3706" y="4989"/>
                  </a:lnTo>
                  <a:lnTo>
                    <a:pt x="3706" y="5283"/>
                  </a:lnTo>
                  <a:lnTo>
                    <a:pt x="3742" y="5576"/>
                  </a:lnTo>
                  <a:lnTo>
                    <a:pt x="3816" y="5870"/>
                  </a:lnTo>
                  <a:lnTo>
                    <a:pt x="3596" y="5833"/>
                  </a:lnTo>
                  <a:lnTo>
                    <a:pt x="3376" y="5870"/>
                  </a:lnTo>
                  <a:lnTo>
                    <a:pt x="2972" y="6016"/>
                  </a:lnTo>
                  <a:lnTo>
                    <a:pt x="2422" y="6163"/>
                  </a:lnTo>
                  <a:lnTo>
                    <a:pt x="2165" y="6273"/>
                  </a:lnTo>
                  <a:lnTo>
                    <a:pt x="2055" y="6347"/>
                  </a:lnTo>
                  <a:lnTo>
                    <a:pt x="1945" y="6457"/>
                  </a:lnTo>
                  <a:lnTo>
                    <a:pt x="1945" y="6530"/>
                  </a:lnTo>
                  <a:lnTo>
                    <a:pt x="1982" y="6567"/>
                  </a:lnTo>
                  <a:lnTo>
                    <a:pt x="2238" y="6603"/>
                  </a:lnTo>
                  <a:lnTo>
                    <a:pt x="2459" y="6567"/>
                  </a:lnTo>
                  <a:lnTo>
                    <a:pt x="2972" y="6457"/>
                  </a:lnTo>
                  <a:lnTo>
                    <a:pt x="3449" y="6347"/>
                  </a:lnTo>
                  <a:lnTo>
                    <a:pt x="3706" y="6237"/>
                  </a:lnTo>
                  <a:lnTo>
                    <a:pt x="3816" y="6163"/>
                  </a:lnTo>
                  <a:lnTo>
                    <a:pt x="3889" y="6090"/>
                  </a:lnTo>
                  <a:lnTo>
                    <a:pt x="4073" y="6383"/>
                  </a:lnTo>
                  <a:lnTo>
                    <a:pt x="4256" y="6677"/>
                  </a:lnTo>
                  <a:lnTo>
                    <a:pt x="4293" y="6713"/>
                  </a:lnTo>
                  <a:lnTo>
                    <a:pt x="4366" y="6823"/>
                  </a:lnTo>
                  <a:lnTo>
                    <a:pt x="4549" y="6970"/>
                  </a:lnTo>
                  <a:lnTo>
                    <a:pt x="4659" y="7007"/>
                  </a:lnTo>
                  <a:lnTo>
                    <a:pt x="4733" y="7044"/>
                  </a:lnTo>
                  <a:lnTo>
                    <a:pt x="4806" y="7007"/>
                  </a:lnTo>
                  <a:lnTo>
                    <a:pt x="4879" y="6933"/>
                  </a:lnTo>
                  <a:lnTo>
                    <a:pt x="5063" y="6640"/>
                  </a:lnTo>
                  <a:lnTo>
                    <a:pt x="5173" y="6347"/>
                  </a:lnTo>
                  <a:lnTo>
                    <a:pt x="5210" y="6053"/>
                  </a:lnTo>
                  <a:lnTo>
                    <a:pt x="5210" y="5760"/>
                  </a:lnTo>
                  <a:lnTo>
                    <a:pt x="5320" y="5760"/>
                  </a:lnTo>
                  <a:lnTo>
                    <a:pt x="5430" y="5723"/>
                  </a:lnTo>
                  <a:lnTo>
                    <a:pt x="5686" y="5650"/>
                  </a:lnTo>
                  <a:lnTo>
                    <a:pt x="6457" y="5430"/>
                  </a:lnTo>
                  <a:lnTo>
                    <a:pt x="7190" y="5173"/>
                  </a:lnTo>
                  <a:lnTo>
                    <a:pt x="7447" y="5063"/>
                  </a:lnTo>
                  <a:lnTo>
                    <a:pt x="7631" y="5430"/>
                  </a:lnTo>
                  <a:lnTo>
                    <a:pt x="7704" y="5613"/>
                  </a:lnTo>
                  <a:lnTo>
                    <a:pt x="7814" y="5760"/>
                  </a:lnTo>
                  <a:lnTo>
                    <a:pt x="7924" y="5833"/>
                  </a:lnTo>
                  <a:lnTo>
                    <a:pt x="8218" y="5833"/>
                  </a:lnTo>
                  <a:lnTo>
                    <a:pt x="8328" y="5760"/>
                  </a:lnTo>
                  <a:lnTo>
                    <a:pt x="8548" y="5576"/>
                  </a:lnTo>
                  <a:lnTo>
                    <a:pt x="8731" y="5356"/>
                  </a:lnTo>
                  <a:lnTo>
                    <a:pt x="8804" y="5173"/>
                  </a:lnTo>
                  <a:lnTo>
                    <a:pt x="8841" y="4989"/>
                  </a:lnTo>
                  <a:lnTo>
                    <a:pt x="8841" y="4806"/>
                  </a:lnTo>
                  <a:lnTo>
                    <a:pt x="8804" y="4586"/>
                  </a:lnTo>
                  <a:lnTo>
                    <a:pt x="8914" y="4586"/>
                  </a:lnTo>
                  <a:lnTo>
                    <a:pt x="9061" y="4513"/>
                  </a:lnTo>
                  <a:lnTo>
                    <a:pt x="9942" y="4109"/>
                  </a:lnTo>
                  <a:lnTo>
                    <a:pt x="10639" y="3852"/>
                  </a:lnTo>
                  <a:lnTo>
                    <a:pt x="10895" y="3742"/>
                  </a:lnTo>
                  <a:lnTo>
                    <a:pt x="11115" y="3669"/>
                  </a:lnTo>
                  <a:lnTo>
                    <a:pt x="11519" y="4586"/>
                  </a:lnTo>
                  <a:lnTo>
                    <a:pt x="11849" y="5540"/>
                  </a:lnTo>
                  <a:lnTo>
                    <a:pt x="12069" y="6237"/>
                  </a:lnTo>
                  <a:lnTo>
                    <a:pt x="12032" y="6347"/>
                  </a:lnTo>
                  <a:lnTo>
                    <a:pt x="11996" y="6457"/>
                  </a:lnTo>
                  <a:lnTo>
                    <a:pt x="11959" y="6457"/>
                  </a:lnTo>
                  <a:lnTo>
                    <a:pt x="11592" y="6603"/>
                  </a:lnTo>
                  <a:lnTo>
                    <a:pt x="10969" y="6787"/>
                  </a:lnTo>
                  <a:lnTo>
                    <a:pt x="9685" y="7227"/>
                  </a:lnTo>
                  <a:lnTo>
                    <a:pt x="8438" y="7630"/>
                  </a:lnTo>
                  <a:lnTo>
                    <a:pt x="7887" y="7777"/>
                  </a:lnTo>
                  <a:lnTo>
                    <a:pt x="7631" y="7924"/>
                  </a:lnTo>
                  <a:lnTo>
                    <a:pt x="7521" y="7997"/>
                  </a:lnTo>
                  <a:lnTo>
                    <a:pt x="7447" y="8107"/>
                  </a:lnTo>
                  <a:lnTo>
                    <a:pt x="7447" y="8144"/>
                  </a:lnTo>
                  <a:lnTo>
                    <a:pt x="7631" y="8181"/>
                  </a:lnTo>
                  <a:lnTo>
                    <a:pt x="7997" y="8181"/>
                  </a:lnTo>
                  <a:lnTo>
                    <a:pt x="8181" y="8107"/>
                  </a:lnTo>
                  <a:lnTo>
                    <a:pt x="8914" y="7887"/>
                  </a:lnTo>
                  <a:lnTo>
                    <a:pt x="10565" y="7374"/>
                  </a:lnTo>
                  <a:lnTo>
                    <a:pt x="12216" y="6860"/>
                  </a:lnTo>
                  <a:lnTo>
                    <a:pt x="12289" y="6823"/>
                  </a:lnTo>
                  <a:lnTo>
                    <a:pt x="12546" y="7777"/>
                  </a:lnTo>
                  <a:lnTo>
                    <a:pt x="12766" y="8474"/>
                  </a:lnTo>
                  <a:lnTo>
                    <a:pt x="12729" y="8511"/>
                  </a:lnTo>
                  <a:lnTo>
                    <a:pt x="12693" y="8584"/>
                  </a:lnTo>
                  <a:lnTo>
                    <a:pt x="11629" y="8988"/>
                  </a:lnTo>
                  <a:lnTo>
                    <a:pt x="11042" y="9208"/>
                  </a:lnTo>
                  <a:lnTo>
                    <a:pt x="10859" y="9281"/>
                  </a:lnTo>
                  <a:lnTo>
                    <a:pt x="10749" y="9391"/>
                  </a:lnTo>
                  <a:lnTo>
                    <a:pt x="10455" y="9575"/>
                  </a:lnTo>
                  <a:lnTo>
                    <a:pt x="10455" y="9611"/>
                  </a:lnTo>
                  <a:lnTo>
                    <a:pt x="10418" y="9501"/>
                  </a:lnTo>
                  <a:lnTo>
                    <a:pt x="10198" y="9024"/>
                  </a:lnTo>
                  <a:lnTo>
                    <a:pt x="10052" y="8804"/>
                  </a:lnTo>
                  <a:lnTo>
                    <a:pt x="9942" y="8731"/>
                  </a:lnTo>
                  <a:lnTo>
                    <a:pt x="9832" y="8694"/>
                  </a:lnTo>
                  <a:lnTo>
                    <a:pt x="9758" y="8694"/>
                  </a:lnTo>
                  <a:lnTo>
                    <a:pt x="9721" y="8768"/>
                  </a:lnTo>
                  <a:lnTo>
                    <a:pt x="9685" y="8841"/>
                  </a:lnTo>
                  <a:lnTo>
                    <a:pt x="9501" y="8841"/>
                  </a:lnTo>
                  <a:lnTo>
                    <a:pt x="9355" y="8804"/>
                  </a:lnTo>
                  <a:lnTo>
                    <a:pt x="9208" y="8841"/>
                  </a:lnTo>
                  <a:lnTo>
                    <a:pt x="9061" y="8878"/>
                  </a:lnTo>
                  <a:lnTo>
                    <a:pt x="8988" y="8988"/>
                  </a:lnTo>
                  <a:lnTo>
                    <a:pt x="8914" y="9098"/>
                  </a:lnTo>
                  <a:lnTo>
                    <a:pt x="8914" y="9208"/>
                  </a:lnTo>
                  <a:lnTo>
                    <a:pt x="9025" y="9611"/>
                  </a:lnTo>
                  <a:lnTo>
                    <a:pt x="9135" y="10051"/>
                  </a:lnTo>
                  <a:lnTo>
                    <a:pt x="8694" y="10161"/>
                  </a:lnTo>
                  <a:lnTo>
                    <a:pt x="8658" y="10198"/>
                  </a:lnTo>
                  <a:lnTo>
                    <a:pt x="8621" y="10235"/>
                  </a:lnTo>
                  <a:lnTo>
                    <a:pt x="8584" y="10345"/>
                  </a:lnTo>
                  <a:lnTo>
                    <a:pt x="8511" y="10125"/>
                  </a:lnTo>
                  <a:lnTo>
                    <a:pt x="8401" y="9905"/>
                  </a:lnTo>
                  <a:lnTo>
                    <a:pt x="8254" y="9685"/>
                  </a:lnTo>
                  <a:lnTo>
                    <a:pt x="8034" y="9501"/>
                  </a:lnTo>
                  <a:lnTo>
                    <a:pt x="7777" y="9391"/>
                  </a:lnTo>
                  <a:lnTo>
                    <a:pt x="7557" y="9391"/>
                  </a:lnTo>
                  <a:lnTo>
                    <a:pt x="7411" y="9428"/>
                  </a:lnTo>
                  <a:lnTo>
                    <a:pt x="7300" y="9464"/>
                  </a:lnTo>
                  <a:lnTo>
                    <a:pt x="7190" y="9538"/>
                  </a:lnTo>
                  <a:lnTo>
                    <a:pt x="7080" y="9611"/>
                  </a:lnTo>
                  <a:lnTo>
                    <a:pt x="7044" y="9721"/>
                  </a:lnTo>
                  <a:lnTo>
                    <a:pt x="7007" y="9868"/>
                  </a:lnTo>
                  <a:lnTo>
                    <a:pt x="7044" y="9941"/>
                  </a:lnTo>
                  <a:lnTo>
                    <a:pt x="7117" y="9978"/>
                  </a:lnTo>
                  <a:lnTo>
                    <a:pt x="7044" y="10235"/>
                  </a:lnTo>
                  <a:lnTo>
                    <a:pt x="7080" y="10492"/>
                  </a:lnTo>
                  <a:lnTo>
                    <a:pt x="4806" y="11152"/>
                  </a:lnTo>
                  <a:lnTo>
                    <a:pt x="4219" y="11335"/>
                  </a:lnTo>
                  <a:lnTo>
                    <a:pt x="3632" y="11519"/>
                  </a:lnTo>
                  <a:lnTo>
                    <a:pt x="3449" y="11629"/>
                  </a:lnTo>
                  <a:lnTo>
                    <a:pt x="3192" y="10602"/>
                  </a:lnTo>
                  <a:lnTo>
                    <a:pt x="2862" y="9611"/>
                  </a:lnTo>
                  <a:lnTo>
                    <a:pt x="3339" y="9538"/>
                  </a:lnTo>
                  <a:lnTo>
                    <a:pt x="3816" y="9428"/>
                  </a:lnTo>
                  <a:lnTo>
                    <a:pt x="4769" y="9134"/>
                  </a:lnTo>
                  <a:lnTo>
                    <a:pt x="4843" y="9318"/>
                  </a:lnTo>
                  <a:lnTo>
                    <a:pt x="4953" y="9501"/>
                  </a:lnTo>
                  <a:lnTo>
                    <a:pt x="5063" y="9685"/>
                  </a:lnTo>
                  <a:lnTo>
                    <a:pt x="5246" y="9831"/>
                  </a:lnTo>
                  <a:lnTo>
                    <a:pt x="5356" y="9868"/>
                  </a:lnTo>
                  <a:lnTo>
                    <a:pt x="5466" y="9905"/>
                  </a:lnTo>
                  <a:lnTo>
                    <a:pt x="5613" y="9905"/>
                  </a:lnTo>
                  <a:lnTo>
                    <a:pt x="5723" y="9868"/>
                  </a:lnTo>
                  <a:lnTo>
                    <a:pt x="5980" y="9758"/>
                  </a:lnTo>
                  <a:lnTo>
                    <a:pt x="6163" y="9648"/>
                  </a:lnTo>
                  <a:lnTo>
                    <a:pt x="6237" y="9538"/>
                  </a:lnTo>
                  <a:lnTo>
                    <a:pt x="6273" y="9501"/>
                  </a:lnTo>
                  <a:lnTo>
                    <a:pt x="6237" y="9428"/>
                  </a:lnTo>
                  <a:lnTo>
                    <a:pt x="5980" y="8731"/>
                  </a:lnTo>
                  <a:lnTo>
                    <a:pt x="6200" y="8731"/>
                  </a:lnTo>
                  <a:lnTo>
                    <a:pt x="6383" y="8658"/>
                  </a:lnTo>
                  <a:lnTo>
                    <a:pt x="6604" y="9244"/>
                  </a:lnTo>
                  <a:lnTo>
                    <a:pt x="6677" y="9318"/>
                  </a:lnTo>
                  <a:lnTo>
                    <a:pt x="6714" y="9354"/>
                  </a:lnTo>
                  <a:lnTo>
                    <a:pt x="6787" y="9354"/>
                  </a:lnTo>
                  <a:lnTo>
                    <a:pt x="7044" y="9318"/>
                  </a:lnTo>
                  <a:lnTo>
                    <a:pt x="7300" y="9208"/>
                  </a:lnTo>
                  <a:lnTo>
                    <a:pt x="7521" y="9061"/>
                  </a:lnTo>
                  <a:lnTo>
                    <a:pt x="7704" y="8878"/>
                  </a:lnTo>
                  <a:lnTo>
                    <a:pt x="7741" y="8841"/>
                  </a:lnTo>
                  <a:lnTo>
                    <a:pt x="7777" y="8768"/>
                  </a:lnTo>
                  <a:lnTo>
                    <a:pt x="7741" y="8658"/>
                  </a:lnTo>
                  <a:lnTo>
                    <a:pt x="7264" y="7887"/>
                  </a:lnTo>
                  <a:lnTo>
                    <a:pt x="7080" y="7520"/>
                  </a:lnTo>
                  <a:lnTo>
                    <a:pt x="6970" y="7337"/>
                  </a:lnTo>
                  <a:lnTo>
                    <a:pt x="6824" y="7227"/>
                  </a:lnTo>
                  <a:lnTo>
                    <a:pt x="6640" y="7154"/>
                  </a:lnTo>
                  <a:lnTo>
                    <a:pt x="6457" y="7190"/>
                  </a:lnTo>
                  <a:lnTo>
                    <a:pt x="6383" y="7227"/>
                  </a:lnTo>
                  <a:lnTo>
                    <a:pt x="6310" y="7264"/>
                  </a:lnTo>
                  <a:lnTo>
                    <a:pt x="6237" y="7337"/>
                  </a:lnTo>
                  <a:lnTo>
                    <a:pt x="6200" y="7410"/>
                  </a:lnTo>
                  <a:lnTo>
                    <a:pt x="6017" y="7447"/>
                  </a:lnTo>
                  <a:lnTo>
                    <a:pt x="5980" y="7484"/>
                  </a:lnTo>
                  <a:lnTo>
                    <a:pt x="5943" y="7520"/>
                  </a:lnTo>
                  <a:lnTo>
                    <a:pt x="5907" y="7594"/>
                  </a:lnTo>
                  <a:lnTo>
                    <a:pt x="5907" y="7667"/>
                  </a:lnTo>
                  <a:lnTo>
                    <a:pt x="6200" y="8291"/>
                  </a:lnTo>
                  <a:lnTo>
                    <a:pt x="6163" y="8364"/>
                  </a:lnTo>
                  <a:lnTo>
                    <a:pt x="6127" y="8401"/>
                  </a:lnTo>
                  <a:lnTo>
                    <a:pt x="6090" y="8401"/>
                  </a:lnTo>
                  <a:lnTo>
                    <a:pt x="6053" y="8437"/>
                  </a:lnTo>
                  <a:lnTo>
                    <a:pt x="5943" y="8474"/>
                  </a:lnTo>
                  <a:lnTo>
                    <a:pt x="5907" y="8511"/>
                  </a:lnTo>
                  <a:lnTo>
                    <a:pt x="5613" y="7814"/>
                  </a:lnTo>
                  <a:lnTo>
                    <a:pt x="5576" y="7777"/>
                  </a:lnTo>
                  <a:lnTo>
                    <a:pt x="5540" y="7704"/>
                  </a:lnTo>
                  <a:lnTo>
                    <a:pt x="5393" y="7704"/>
                  </a:lnTo>
                  <a:lnTo>
                    <a:pt x="5356" y="7667"/>
                  </a:lnTo>
                  <a:lnTo>
                    <a:pt x="5173" y="7667"/>
                  </a:lnTo>
                  <a:lnTo>
                    <a:pt x="4990" y="7704"/>
                  </a:lnTo>
                  <a:lnTo>
                    <a:pt x="4843" y="7814"/>
                  </a:lnTo>
                  <a:lnTo>
                    <a:pt x="4733" y="7961"/>
                  </a:lnTo>
                  <a:lnTo>
                    <a:pt x="4659" y="8144"/>
                  </a:lnTo>
                  <a:lnTo>
                    <a:pt x="4623" y="8327"/>
                  </a:lnTo>
                  <a:lnTo>
                    <a:pt x="4623" y="8511"/>
                  </a:lnTo>
                  <a:lnTo>
                    <a:pt x="4623" y="8694"/>
                  </a:lnTo>
                  <a:lnTo>
                    <a:pt x="3669" y="8951"/>
                  </a:lnTo>
                  <a:lnTo>
                    <a:pt x="3229" y="9134"/>
                  </a:lnTo>
                  <a:lnTo>
                    <a:pt x="2752" y="9318"/>
                  </a:lnTo>
                  <a:lnTo>
                    <a:pt x="2348" y="7997"/>
                  </a:lnTo>
                  <a:lnTo>
                    <a:pt x="1908" y="6677"/>
                  </a:lnTo>
                  <a:lnTo>
                    <a:pt x="1541" y="5356"/>
                  </a:lnTo>
                  <a:lnTo>
                    <a:pt x="1395" y="4696"/>
                  </a:lnTo>
                  <a:lnTo>
                    <a:pt x="1285" y="3999"/>
                  </a:lnTo>
                  <a:lnTo>
                    <a:pt x="1505" y="3962"/>
                  </a:lnTo>
                  <a:lnTo>
                    <a:pt x="1725" y="3926"/>
                  </a:lnTo>
                  <a:lnTo>
                    <a:pt x="2165" y="3816"/>
                  </a:lnTo>
                  <a:lnTo>
                    <a:pt x="3302" y="3485"/>
                  </a:lnTo>
                  <a:lnTo>
                    <a:pt x="5760" y="2825"/>
                  </a:lnTo>
                  <a:lnTo>
                    <a:pt x="6934" y="2495"/>
                  </a:lnTo>
                  <a:lnTo>
                    <a:pt x="8071" y="2092"/>
                  </a:lnTo>
                  <a:lnTo>
                    <a:pt x="9135" y="1725"/>
                  </a:lnTo>
                  <a:lnTo>
                    <a:pt x="9758" y="1505"/>
                  </a:lnTo>
                  <a:lnTo>
                    <a:pt x="9978" y="1395"/>
                  </a:lnTo>
                  <a:lnTo>
                    <a:pt x="10088" y="1358"/>
                  </a:lnTo>
                  <a:lnTo>
                    <a:pt x="10162" y="1321"/>
                  </a:lnTo>
                  <a:close/>
                  <a:moveTo>
                    <a:pt x="12876" y="8988"/>
                  </a:moveTo>
                  <a:lnTo>
                    <a:pt x="13023" y="9575"/>
                  </a:lnTo>
                  <a:lnTo>
                    <a:pt x="13096" y="9905"/>
                  </a:lnTo>
                  <a:lnTo>
                    <a:pt x="13206" y="10198"/>
                  </a:lnTo>
                  <a:lnTo>
                    <a:pt x="12619" y="10271"/>
                  </a:lnTo>
                  <a:lnTo>
                    <a:pt x="12069" y="10418"/>
                  </a:lnTo>
                  <a:lnTo>
                    <a:pt x="11519" y="10565"/>
                  </a:lnTo>
                  <a:lnTo>
                    <a:pt x="10969" y="10748"/>
                  </a:lnTo>
                  <a:lnTo>
                    <a:pt x="9685" y="11225"/>
                  </a:lnTo>
                  <a:lnTo>
                    <a:pt x="8438" y="11702"/>
                  </a:lnTo>
                  <a:lnTo>
                    <a:pt x="5980" y="12619"/>
                  </a:lnTo>
                  <a:lnTo>
                    <a:pt x="4879" y="13023"/>
                  </a:lnTo>
                  <a:lnTo>
                    <a:pt x="4329" y="13243"/>
                  </a:lnTo>
                  <a:lnTo>
                    <a:pt x="3816" y="13499"/>
                  </a:lnTo>
                  <a:lnTo>
                    <a:pt x="3669" y="12692"/>
                  </a:lnTo>
                  <a:lnTo>
                    <a:pt x="3522" y="11885"/>
                  </a:lnTo>
                  <a:lnTo>
                    <a:pt x="3742" y="11885"/>
                  </a:lnTo>
                  <a:lnTo>
                    <a:pt x="3999" y="11812"/>
                  </a:lnTo>
                  <a:lnTo>
                    <a:pt x="5173" y="11482"/>
                  </a:lnTo>
                  <a:lnTo>
                    <a:pt x="7190" y="10932"/>
                  </a:lnTo>
                  <a:lnTo>
                    <a:pt x="7374" y="11335"/>
                  </a:lnTo>
                  <a:lnTo>
                    <a:pt x="7594" y="11702"/>
                  </a:lnTo>
                  <a:lnTo>
                    <a:pt x="7631" y="11775"/>
                  </a:lnTo>
                  <a:lnTo>
                    <a:pt x="7814" y="11775"/>
                  </a:lnTo>
                  <a:lnTo>
                    <a:pt x="7887" y="11702"/>
                  </a:lnTo>
                  <a:lnTo>
                    <a:pt x="7961" y="11629"/>
                  </a:lnTo>
                  <a:lnTo>
                    <a:pt x="8107" y="11592"/>
                  </a:lnTo>
                  <a:lnTo>
                    <a:pt x="8401" y="11519"/>
                  </a:lnTo>
                  <a:lnTo>
                    <a:pt x="8474" y="11445"/>
                  </a:lnTo>
                  <a:lnTo>
                    <a:pt x="8548" y="11372"/>
                  </a:lnTo>
                  <a:lnTo>
                    <a:pt x="8658" y="11189"/>
                  </a:lnTo>
                  <a:lnTo>
                    <a:pt x="8694" y="11005"/>
                  </a:lnTo>
                  <a:lnTo>
                    <a:pt x="8694" y="10785"/>
                  </a:lnTo>
                  <a:lnTo>
                    <a:pt x="8658" y="10602"/>
                  </a:lnTo>
                  <a:lnTo>
                    <a:pt x="8621" y="10418"/>
                  </a:lnTo>
                  <a:lnTo>
                    <a:pt x="8658" y="10492"/>
                  </a:lnTo>
                  <a:lnTo>
                    <a:pt x="8768" y="10528"/>
                  </a:lnTo>
                  <a:lnTo>
                    <a:pt x="9025" y="10492"/>
                  </a:lnTo>
                  <a:lnTo>
                    <a:pt x="9281" y="10418"/>
                  </a:lnTo>
                  <a:lnTo>
                    <a:pt x="9428" y="10638"/>
                  </a:lnTo>
                  <a:lnTo>
                    <a:pt x="9611" y="10822"/>
                  </a:lnTo>
                  <a:lnTo>
                    <a:pt x="9758" y="10895"/>
                  </a:lnTo>
                  <a:lnTo>
                    <a:pt x="9942" y="10932"/>
                  </a:lnTo>
                  <a:lnTo>
                    <a:pt x="10088" y="10932"/>
                  </a:lnTo>
                  <a:lnTo>
                    <a:pt x="10235" y="10858"/>
                  </a:lnTo>
                  <a:lnTo>
                    <a:pt x="10382" y="10785"/>
                  </a:lnTo>
                  <a:lnTo>
                    <a:pt x="10492" y="10638"/>
                  </a:lnTo>
                  <a:lnTo>
                    <a:pt x="10565" y="10492"/>
                  </a:lnTo>
                  <a:lnTo>
                    <a:pt x="10602" y="10345"/>
                  </a:lnTo>
                  <a:lnTo>
                    <a:pt x="10639" y="10161"/>
                  </a:lnTo>
                  <a:lnTo>
                    <a:pt x="10602" y="9978"/>
                  </a:lnTo>
                  <a:lnTo>
                    <a:pt x="10492" y="9648"/>
                  </a:lnTo>
                  <a:lnTo>
                    <a:pt x="10749" y="9648"/>
                  </a:lnTo>
                  <a:lnTo>
                    <a:pt x="11005" y="9611"/>
                  </a:lnTo>
                  <a:lnTo>
                    <a:pt x="11629" y="9428"/>
                  </a:lnTo>
                  <a:lnTo>
                    <a:pt x="12876" y="8988"/>
                  </a:lnTo>
                  <a:close/>
                  <a:moveTo>
                    <a:pt x="13206" y="10675"/>
                  </a:moveTo>
                  <a:lnTo>
                    <a:pt x="13096" y="10712"/>
                  </a:lnTo>
                  <a:lnTo>
                    <a:pt x="11592" y="11262"/>
                  </a:lnTo>
                  <a:lnTo>
                    <a:pt x="8731" y="12362"/>
                  </a:lnTo>
                  <a:lnTo>
                    <a:pt x="7300" y="12876"/>
                  </a:lnTo>
                  <a:lnTo>
                    <a:pt x="6604" y="13133"/>
                  </a:lnTo>
                  <a:lnTo>
                    <a:pt x="5870" y="13316"/>
                  </a:lnTo>
                  <a:lnTo>
                    <a:pt x="4696" y="13573"/>
                  </a:lnTo>
                  <a:lnTo>
                    <a:pt x="5393" y="13279"/>
                  </a:lnTo>
                  <a:lnTo>
                    <a:pt x="6090" y="13023"/>
                  </a:lnTo>
                  <a:lnTo>
                    <a:pt x="8438" y="12179"/>
                  </a:lnTo>
                  <a:lnTo>
                    <a:pt x="9611" y="11702"/>
                  </a:lnTo>
                  <a:lnTo>
                    <a:pt x="10822" y="11299"/>
                  </a:lnTo>
                  <a:lnTo>
                    <a:pt x="11409" y="11078"/>
                  </a:lnTo>
                  <a:lnTo>
                    <a:pt x="11996" y="10895"/>
                  </a:lnTo>
                  <a:lnTo>
                    <a:pt x="12619" y="10748"/>
                  </a:lnTo>
                  <a:lnTo>
                    <a:pt x="13206" y="10675"/>
                  </a:lnTo>
                  <a:close/>
                  <a:moveTo>
                    <a:pt x="10492" y="478"/>
                  </a:moveTo>
                  <a:lnTo>
                    <a:pt x="10712" y="1064"/>
                  </a:lnTo>
                  <a:lnTo>
                    <a:pt x="10969" y="1688"/>
                  </a:lnTo>
                  <a:lnTo>
                    <a:pt x="11482" y="2862"/>
                  </a:lnTo>
                  <a:lnTo>
                    <a:pt x="11996" y="4182"/>
                  </a:lnTo>
                  <a:lnTo>
                    <a:pt x="12473" y="5466"/>
                  </a:lnTo>
                  <a:lnTo>
                    <a:pt x="12876" y="6713"/>
                  </a:lnTo>
                  <a:lnTo>
                    <a:pt x="13280" y="7924"/>
                  </a:lnTo>
                  <a:lnTo>
                    <a:pt x="13683" y="9171"/>
                  </a:lnTo>
                  <a:lnTo>
                    <a:pt x="14013" y="10418"/>
                  </a:lnTo>
                  <a:lnTo>
                    <a:pt x="13793" y="10418"/>
                  </a:lnTo>
                  <a:lnTo>
                    <a:pt x="13573" y="10492"/>
                  </a:lnTo>
                  <a:lnTo>
                    <a:pt x="13573" y="10418"/>
                  </a:lnTo>
                  <a:lnTo>
                    <a:pt x="13573" y="10308"/>
                  </a:lnTo>
                  <a:lnTo>
                    <a:pt x="13646" y="10235"/>
                  </a:lnTo>
                  <a:lnTo>
                    <a:pt x="13646" y="10125"/>
                  </a:lnTo>
                  <a:lnTo>
                    <a:pt x="13610" y="9831"/>
                  </a:lnTo>
                  <a:lnTo>
                    <a:pt x="13610" y="9758"/>
                  </a:lnTo>
                  <a:lnTo>
                    <a:pt x="13610" y="9721"/>
                  </a:lnTo>
                  <a:lnTo>
                    <a:pt x="13426" y="9024"/>
                  </a:lnTo>
                  <a:lnTo>
                    <a:pt x="13096" y="7777"/>
                  </a:lnTo>
                  <a:lnTo>
                    <a:pt x="12693" y="6603"/>
                  </a:lnTo>
                  <a:lnTo>
                    <a:pt x="12289" y="5430"/>
                  </a:lnTo>
                  <a:lnTo>
                    <a:pt x="11849" y="4256"/>
                  </a:lnTo>
                  <a:lnTo>
                    <a:pt x="11372" y="3119"/>
                  </a:lnTo>
                  <a:lnTo>
                    <a:pt x="10859" y="1981"/>
                  </a:lnTo>
                  <a:lnTo>
                    <a:pt x="10675" y="1651"/>
                  </a:lnTo>
                  <a:lnTo>
                    <a:pt x="10492" y="1358"/>
                  </a:lnTo>
                  <a:lnTo>
                    <a:pt x="10602" y="1285"/>
                  </a:lnTo>
                  <a:lnTo>
                    <a:pt x="10639" y="1174"/>
                  </a:lnTo>
                  <a:lnTo>
                    <a:pt x="10602" y="1064"/>
                  </a:lnTo>
                  <a:lnTo>
                    <a:pt x="10565" y="991"/>
                  </a:lnTo>
                  <a:lnTo>
                    <a:pt x="10528" y="954"/>
                  </a:lnTo>
                  <a:lnTo>
                    <a:pt x="10455" y="918"/>
                  </a:lnTo>
                  <a:lnTo>
                    <a:pt x="10272" y="881"/>
                  </a:lnTo>
                  <a:lnTo>
                    <a:pt x="10088" y="918"/>
                  </a:lnTo>
                  <a:lnTo>
                    <a:pt x="9391" y="1138"/>
                  </a:lnTo>
                  <a:lnTo>
                    <a:pt x="8658" y="1431"/>
                  </a:lnTo>
                  <a:lnTo>
                    <a:pt x="7924" y="1688"/>
                  </a:lnTo>
                  <a:lnTo>
                    <a:pt x="7190" y="1945"/>
                  </a:lnTo>
                  <a:lnTo>
                    <a:pt x="5650" y="2422"/>
                  </a:lnTo>
                  <a:lnTo>
                    <a:pt x="4109" y="2862"/>
                  </a:lnTo>
                  <a:lnTo>
                    <a:pt x="2569" y="3265"/>
                  </a:lnTo>
                  <a:lnTo>
                    <a:pt x="1762" y="3485"/>
                  </a:lnTo>
                  <a:lnTo>
                    <a:pt x="1358" y="3632"/>
                  </a:lnTo>
                  <a:lnTo>
                    <a:pt x="1175" y="3706"/>
                  </a:lnTo>
                  <a:lnTo>
                    <a:pt x="1028" y="3816"/>
                  </a:lnTo>
                  <a:lnTo>
                    <a:pt x="991" y="3816"/>
                  </a:lnTo>
                  <a:lnTo>
                    <a:pt x="955" y="3889"/>
                  </a:lnTo>
                  <a:lnTo>
                    <a:pt x="918" y="3962"/>
                  </a:lnTo>
                  <a:lnTo>
                    <a:pt x="991" y="4586"/>
                  </a:lnTo>
                  <a:lnTo>
                    <a:pt x="1101" y="5209"/>
                  </a:lnTo>
                  <a:lnTo>
                    <a:pt x="1248" y="5796"/>
                  </a:lnTo>
                  <a:lnTo>
                    <a:pt x="1395" y="6420"/>
                  </a:lnTo>
                  <a:lnTo>
                    <a:pt x="1725" y="7594"/>
                  </a:lnTo>
                  <a:lnTo>
                    <a:pt x="2128" y="8768"/>
                  </a:lnTo>
                  <a:lnTo>
                    <a:pt x="2532" y="9978"/>
                  </a:lnTo>
                  <a:lnTo>
                    <a:pt x="2899" y="11152"/>
                  </a:lnTo>
                  <a:lnTo>
                    <a:pt x="3045" y="11739"/>
                  </a:lnTo>
                  <a:lnTo>
                    <a:pt x="3192" y="12362"/>
                  </a:lnTo>
                  <a:lnTo>
                    <a:pt x="3302" y="12949"/>
                  </a:lnTo>
                  <a:lnTo>
                    <a:pt x="3412" y="13573"/>
                  </a:lnTo>
                  <a:lnTo>
                    <a:pt x="3412" y="13683"/>
                  </a:lnTo>
                  <a:lnTo>
                    <a:pt x="3486" y="13720"/>
                  </a:lnTo>
                  <a:lnTo>
                    <a:pt x="3559" y="13756"/>
                  </a:lnTo>
                  <a:lnTo>
                    <a:pt x="3632" y="13793"/>
                  </a:lnTo>
                  <a:lnTo>
                    <a:pt x="3669" y="13830"/>
                  </a:lnTo>
                  <a:lnTo>
                    <a:pt x="3742" y="13830"/>
                  </a:lnTo>
                  <a:lnTo>
                    <a:pt x="4036" y="13756"/>
                  </a:lnTo>
                  <a:lnTo>
                    <a:pt x="3706" y="13903"/>
                  </a:lnTo>
                  <a:lnTo>
                    <a:pt x="3412" y="14086"/>
                  </a:lnTo>
                  <a:lnTo>
                    <a:pt x="2569" y="11115"/>
                  </a:lnTo>
                  <a:lnTo>
                    <a:pt x="2128" y="9611"/>
                  </a:lnTo>
                  <a:lnTo>
                    <a:pt x="1725" y="8144"/>
                  </a:lnTo>
                  <a:lnTo>
                    <a:pt x="955" y="5136"/>
                  </a:lnTo>
                  <a:lnTo>
                    <a:pt x="808" y="4439"/>
                  </a:lnTo>
                  <a:lnTo>
                    <a:pt x="661" y="3999"/>
                  </a:lnTo>
                  <a:lnTo>
                    <a:pt x="588" y="3779"/>
                  </a:lnTo>
                  <a:lnTo>
                    <a:pt x="478" y="3632"/>
                  </a:lnTo>
                  <a:lnTo>
                    <a:pt x="1065" y="3522"/>
                  </a:lnTo>
                  <a:lnTo>
                    <a:pt x="1652" y="3412"/>
                  </a:lnTo>
                  <a:lnTo>
                    <a:pt x="2825" y="3045"/>
                  </a:lnTo>
                  <a:lnTo>
                    <a:pt x="4183" y="2642"/>
                  </a:lnTo>
                  <a:lnTo>
                    <a:pt x="5503" y="2202"/>
                  </a:lnTo>
                  <a:lnTo>
                    <a:pt x="8034" y="1358"/>
                  </a:lnTo>
                  <a:lnTo>
                    <a:pt x="9281" y="918"/>
                  </a:lnTo>
                  <a:lnTo>
                    <a:pt x="9905" y="734"/>
                  </a:lnTo>
                  <a:lnTo>
                    <a:pt x="10198" y="624"/>
                  </a:lnTo>
                  <a:lnTo>
                    <a:pt x="10492" y="478"/>
                  </a:lnTo>
                  <a:close/>
                  <a:moveTo>
                    <a:pt x="10455" y="1"/>
                  </a:moveTo>
                  <a:lnTo>
                    <a:pt x="10162" y="37"/>
                  </a:lnTo>
                  <a:lnTo>
                    <a:pt x="9832" y="147"/>
                  </a:lnTo>
                  <a:lnTo>
                    <a:pt x="9245" y="367"/>
                  </a:lnTo>
                  <a:lnTo>
                    <a:pt x="7997" y="808"/>
                  </a:lnTo>
                  <a:lnTo>
                    <a:pt x="5503" y="1651"/>
                  </a:lnTo>
                  <a:lnTo>
                    <a:pt x="2935" y="2495"/>
                  </a:lnTo>
                  <a:lnTo>
                    <a:pt x="1615" y="2899"/>
                  </a:lnTo>
                  <a:lnTo>
                    <a:pt x="918" y="3082"/>
                  </a:lnTo>
                  <a:lnTo>
                    <a:pt x="258" y="3339"/>
                  </a:lnTo>
                  <a:lnTo>
                    <a:pt x="184" y="3412"/>
                  </a:lnTo>
                  <a:lnTo>
                    <a:pt x="148" y="3522"/>
                  </a:lnTo>
                  <a:lnTo>
                    <a:pt x="38" y="3559"/>
                  </a:lnTo>
                  <a:lnTo>
                    <a:pt x="1" y="3595"/>
                  </a:lnTo>
                  <a:lnTo>
                    <a:pt x="1" y="3632"/>
                  </a:lnTo>
                  <a:lnTo>
                    <a:pt x="38" y="3779"/>
                  </a:lnTo>
                  <a:lnTo>
                    <a:pt x="111" y="3926"/>
                  </a:lnTo>
                  <a:lnTo>
                    <a:pt x="184" y="4036"/>
                  </a:lnTo>
                  <a:lnTo>
                    <a:pt x="221" y="4146"/>
                  </a:lnTo>
                  <a:lnTo>
                    <a:pt x="294" y="4366"/>
                  </a:lnTo>
                  <a:lnTo>
                    <a:pt x="588" y="5796"/>
                  </a:lnTo>
                  <a:lnTo>
                    <a:pt x="955" y="7227"/>
                  </a:lnTo>
                  <a:lnTo>
                    <a:pt x="1285" y="8658"/>
                  </a:lnTo>
                  <a:lnTo>
                    <a:pt x="2055" y="11482"/>
                  </a:lnTo>
                  <a:lnTo>
                    <a:pt x="2459" y="12876"/>
                  </a:lnTo>
                  <a:lnTo>
                    <a:pt x="2899" y="14233"/>
                  </a:lnTo>
                  <a:lnTo>
                    <a:pt x="2935" y="14380"/>
                  </a:lnTo>
                  <a:lnTo>
                    <a:pt x="3045" y="14416"/>
                  </a:lnTo>
                  <a:lnTo>
                    <a:pt x="3155" y="14453"/>
                  </a:lnTo>
                  <a:lnTo>
                    <a:pt x="3302" y="14416"/>
                  </a:lnTo>
                  <a:lnTo>
                    <a:pt x="3596" y="14343"/>
                  </a:lnTo>
                  <a:lnTo>
                    <a:pt x="3889" y="14270"/>
                  </a:lnTo>
                  <a:lnTo>
                    <a:pt x="4513" y="14086"/>
                  </a:lnTo>
                  <a:lnTo>
                    <a:pt x="5980" y="13793"/>
                  </a:lnTo>
                  <a:lnTo>
                    <a:pt x="6714" y="13610"/>
                  </a:lnTo>
                  <a:lnTo>
                    <a:pt x="7447" y="13353"/>
                  </a:lnTo>
                  <a:lnTo>
                    <a:pt x="8878" y="12839"/>
                  </a:lnTo>
                  <a:lnTo>
                    <a:pt x="11739" y="11775"/>
                  </a:lnTo>
                  <a:lnTo>
                    <a:pt x="13133" y="11225"/>
                  </a:lnTo>
                  <a:lnTo>
                    <a:pt x="13646" y="11078"/>
                  </a:lnTo>
                  <a:lnTo>
                    <a:pt x="13903" y="10968"/>
                  </a:lnTo>
                  <a:lnTo>
                    <a:pt x="14160" y="10822"/>
                  </a:lnTo>
                  <a:lnTo>
                    <a:pt x="14197" y="10932"/>
                  </a:lnTo>
                  <a:lnTo>
                    <a:pt x="14270" y="10968"/>
                  </a:lnTo>
                  <a:lnTo>
                    <a:pt x="14380" y="11005"/>
                  </a:lnTo>
                  <a:lnTo>
                    <a:pt x="14490" y="11005"/>
                  </a:lnTo>
                  <a:lnTo>
                    <a:pt x="14563" y="10932"/>
                  </a:lnTo>
                  <a:lnTo>
                    <a:pt x="14637" y="10895"/>
                  </a:lnTo>
                  <a:lnTo>
                    <a:pt x="14674" y="10785"/>
                  </a:lnTo>
                  <a:lnTo>
                    <a:pt x="14637" y="10675"/>
                  </a:lnTo>
                  <a:lnTo>
                    <a:pt x="14270" y="9318"/>
                  </a:lnTo>
                  <a:lnTo>
                    <a:pt x="13867" y="7997"/>
                  </a:lnTo>
                  <a:lnTo>
                    <a:pt x="13426" y="6640"/>
                  </a:lnTo>
                  <a:lnTo>
                    <a:pt x="12949" y="5356"/>
                  </a:lnTo>
                  <a:lnTo>
                    <a:pt x="12473" y="4036"/>
                  </a:lnTo>
                  <a:lnTo>
                    <a:pt x="11922" y="2752"/>
                  </a:lnTo>
                  <a:lnTo>
                    <a:pt x="11409" y="1468"/>
                  </a:lnTo>
                  <a:lnTo>
                    <a:pt x="11115" y="881"/>
                  </a:lnTo>
                  <a:lnTo>
                    <a:pt x="10785" y="257"/>
                  </a:lnTo>
                  <a:lnTo>
                    <a:pt x="10749" y="221"/>
                  </a:lnTo>
                  <a:lnTo>
                    <a:pt x="10675" y="184"/>
                  </a:lnTo>
                  <a:lnTo>
                    <a:pt x="10639" y="111"/>
                  </a:lnTo>
                  <a:lnTo>
                    <a:pt x="10602" y="74"/>
                  </a:lnTo>
                  <a:lnTo>
                    <a:pt x="10528" y="37"/>
                  </a:lnTo>
                  <a:lnTo>
                    <a:pt x="10455"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9" name="Google Shape;349;p6"/>
            <p:cNvSpPr/>
            <p:nvPr/>
          </p:nvSpPr>
          <p:spPr>
            <a:xfrm>
              <a:off x="6316250" y="3040425"/>
              <a:ext cx="137600" cy="122000"/>
            </a:xfrm>
            <a:custGeom>
              <a:avLst/>
              <a:gdLst/>
              <a:ahLst/>
              <a:cxnLst/>
              <a:rect l="l" t="t" r="r" b="b"/>
              <a:pathLst>
                <a:path w="5504" h="4880" extrusionOk="0">
                  <a:moveTo>
                    <a:pt x="5173" y="0"/>
                  </a:moveTo>
                  <a:lnTo>
                    <a:pt x="5063" y="37"/>
                  </a:lnTo>
                  <a:lnTo>
                    <a:pt x="4990" y="110"/>
                  </a:lnTo>
                  <a:lnTo>
                    <a:pt x="4770" y="404"/>
                  </a:lnTo>
                  <a:lnTo>
                    <a:pt x="4513" y="624"/>
                  </a:lnTo>
                  <a:lnTo>
                    <a:pt x="4219" y="844"/>
                  </a:lnTo>
                  <a:lnTo>
                    <a:pt x="3926" y="991"/>
                  </a:lnTo>
                  <a:lnTo>
                    <a:pt x="3742" y="1064"/>
                  </a:lnTo>
                  <a:lnTo>
                    <a:pt x="3559" y="1101"/>
                  </a:lnTo>
                  <a:lnTo>
                    <a:pt x="3229" y="1101"/>
                  </a:lnTo>
                  <a:lnTo>
                    <a:pt x="2862" y="1028"/>
                  </a:lnTo>
                  <a:lnTo>
                    <a:pt x="2532" y="917"/>
                  </a:lnTo>
                  <a:lnTo>
                    <a:pt x="2239" y="807"/>
                  </a:lnTo>
                  <a:lnTo>
                    <a:pt x="1908" y="734"/>
                  </a:lnTo>
                  <a:lnTo>
                    <a:pt x="1578" y="661"/>
                  </a:lnTo>
                  <a:lnTo>
                    <a:pt x="1248" y="624"/>
                  </a:lnTo>
                  <a:lnTo>
                    <a:pt x="918" y="661"/>
                  </a:lnTo>
                  <a:lnTo>
                    <a:pt x="625" y="771"/>
                  </a:lnTo>
                  <a:lnTo>
                    <a:pt x="478" y="844"/>
                  </a:lnTo>
                  <a:lnTo>
                    <a:pt x="368" y="954"/>
                  </a:lnTo>
                  <a:lnTo>
                    <a:pt x="258" y="1064"/>
                  </a:lnTo>
                  <a:lnTo>
                    <a:pt x="148" y="1211"/>
                  </a:lnTo>
                  <a:lnTo>
                    <a:pt x="111" y="1284"/>
                  </a:lnTo>
                  <a:lnTo>
                    <a:pt x="111" y="1321"/>
                  </a:lnTo>
                  <a:lnTo>
                    <a:pt x="148" y="1431"/>
                  </a:lnTo>
                  <a:lnTo>
                    <a:pt x="258" y="1468"/>
                  </a:lnTo>
                  <a:lnTo>
                    <a:pt x="368" y="1468"/>
                  </a:lnTo>
                  <a:lnTo>
                    <a:pt x="698" y="1284"/>
                  </a:lnTo>
                  <a:lnTo>
                    <a:pt x="1028" y="1174"/>
                  </a:lnTo>
                  <a:lnTo>
                    <a:pt x="1028" y="2531"/>
                  </a:lnTo>
                  <a:lnTo>
                    <a:pt x="955" y="3228"/>
                  </a:lnTo>
                  <a:lnTo>
                    <a:pt x="881" y="3925"/>
                  </a:lnTo>
                  <a:lnTo>
                    <a:pt x="698" y="3852"/>
                  </a:lnTo>
                  <a:lnTo>
                    <a:pt x="551" y="3742"/>
                  </a:lnTo>
                  <a:lnTo>
                    <a:pt x="368" y="3632"/>
                  </a:lnTo>
                  <a:lnTo>
                    <a:pt x="184" y="3522"/>
                  </a:lnTo>
                  <a:lnTo>
                    <a:pt x="111" y="3522"/>
                  </a:lnTo>
                  <a:lnTo>
                    <a:pt x="38" y="3595"/>
                  </a:lnTo>
                  <a:lnTo>
                    <a:pt x="1" y="3669"/>
                  </a:lnTo>
                  <a:lnTo>
                    <a:pt x="1" y="3779"/>
                  </a:lnTo>
                  <a:lnTo>
                    <a:pt x="38" y="3962"/>
                  </a:lnTo>
                  <a:lnTo>
                    <a:pt x="148" y="4145"/>
                  </a:lnTo>
                  <a:lnTo>
                    <a:pt x="294" y="4256"/>
                  </a:lnTo>
                  <a:lnTo>
                    <a:pt x="514" y="4402"/>
                  </a:lnTo>
                  <a:lnTo>
                    <a:pt x="735" y="4476"/>
                  </a:lnTo>
                  <a:lnTo>
                    <a:pt x="1175" y="4476"/>
                  </a:lnTo>
                  <a:lnTo>
                    <a:pt x="1248" y="4439"/>
                  </a:lnTo>
                  <a:lnTo>
                    <a:pt x="1321" y="4402"/>
                  </a:lnTo>
                  <a:lnTo>
                    <a:pt x="1395" y="4256"/>
                  </a:lnTo>
                  <a:lnTo>
                    <a:pt x="1505" y="3485"/>
                  </a:lnTo>
                  <a:lnTo>
                    <a:pt x="1578" y="2715"/>
                  </a:lnTo>
                  <a:lnTo>
                    <a:pt x="1578" y="1908"/>
                  </a:lnTo>
                  <a:lnTo>
                    <a:pt x="1542" y="1504"/>
                  </a:lnTo>
                  <a:lnTo>
                    <a:pt x="1505" y="1138"/>
                  </a:lnTo>
                  <a:lnTo>
                    <a:pt x="1762" y="1174"/>
                  </a:lnTo>
                  <a:lnTo>
                    <a:pt x="2128" y="1321"/>
                  </a:lnTo>
                  <a:lnTo>
                    <a:pt x="2459" y="1431"/>
                  </a:lnTo>
                  <a:lnTo>
                    <a:pt x="2825" y="1578"/>
                  </a:lnTo>
                  <a:lnTo>
                    <a:pt x="3192" y="1651"/>
                  </a:lnTo>
                  <a:lnTo>
                    <a:pt x="3486" y="1651"/>
                  </a:lnTo>
                  <a:lnTo>
                    <a:pt x="3449" y="2531"/>
                  </a:lnTo>
                  <a:lnTo>
                    <a:pt x="3412" y="3449"/>
                  </a:lnTo>
                  <a:lnTo>
                    <a:pt x="3412" y="3999"/>
                  </a:lnTo>
                  <a:lnTo>
                    <a:pt x="3412" y="4256"/>
                  </a:lnTo>
                  <a:lnTo>
                    <a:pt x="3412" y="4366"/>
                  </a:lnTo>
                  <a:lnTo>
                    <a:pt x="3412" y="4402"/>
                  </a:lnTo>
                  <a:lnTo>
                    <a:pt x="3449" y="4402"/>
                  </a:lnTo>
                  <a:lnTo>
                    <a:pt x="3412" y="4476"/>
                  </a:lnTo>
                  <a:lnTo>
                    <a:pt x="3376" y="4512"/>
                  </a:lnTo>
                  <a:lnTo>
                    <a:pt x="3376" y="4659"/>
                  </a:lnTo>
                  <a:lnTo>
                    <a:pt x="3376" y="4696"/>
                  </a:lnTo>
                  <a:lnTo>
                    <a:pt x="3412" y="4806"/>
                  </a:lnTo>
                  <a:lnTo>
                    <a:pt x="3522" y="4879"/>
                  </a:lnTo>
                  <a:lnTo>
                    <a:pt x="3632" y="4879"/>
                  </a:lnTo>
                  <a:lnTo>
                    <a:pt x="3742" y="4842"/>
                  </a:lnTo>
                  <a:lnTo>
                    <a:pt x="3853" y="4732"/>
                  </a:lnTo>
                  <a:lnTo>
                    <a:pt x="3926" y="4586"/>
                  </a:lnTo>
                  <a:lnTo>
                    <a:pt x="3926" y="4439"/>
                  </a:lnTo>
                  <a:lnTo>
                    <a:pt x="3926" y="4256"/>
                  </a:lnTo>
                  <a:lnTo>
                    <a:pt x="3963" y="3045"/>
                  </a:lnTo>
                  <a:lnTo>
                    <a:pt x="3963" y="1871"/>
                  </a:lnTo>
                  <a:lnTo>
                    <a:pt x="3963" y="1541"/>
                  </a:lnTo>
                  <a:lnTo>
                    <a:pt x="4366" y="1394"/>
                  </a:lnTo>
                  <a:lnTo>
                    <a:pt x="4733" y="1138"/>
                  </a:lnTo>
                  <a:lnTo>
                    <a:pt x="5063" y="844"/>
                  </a:lnTo>
                  <a:lnTo>
                    <a:pt x="5320" y="551"/>
                  </a:lnTo>
                  <a:lnTo>
                    <a:pt x="5467" y="367"/>
                  </a:lnTo>
                  <a:lnTo>
                    <a:pt x="5503" y="257"/>
                  </a:lnTo>
                  <a:lnTo>
                    <a:pt x="5503" y="184"/>
                  </a:lnTo>
                  <a:lnTo>
                    <a:pt x="5430" y="74"/>
                  </a:lnTo>
                  <a:lnTo>
                    <a:pt x="5356" y="37"/>
                  </a:lnTo>
                  <a:lnTo>
                    <a:pt x="5283"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0" name="Google Shape;350;p6"/>
            <p:cNvSpPr/>
            <p:nvPr/>
          </p:nvSpPr>
          <p:spPr>
            <a:xfrm>
              <a:off x="6879325" y="4294925"/>
              <a:ext cx="344825" cy="254975"/>
            </a:xfrm>
            <a:custGeom>
              <a:avLst/>
              <a:gdLst/>
              <a:ahLst/>
              <a:cxnLst/>
              <a:rect l="l" t="t" r="r" b="b"/>
              <a:pathLst>
                <a:path w="13793" h="10199" extrusionOk="0">
                  <a:moveTo>
                    <a:pt x="5649" y="2128"/>
                  </a:moveTo>
                  <a:lnTo>
                    <a:pt x="5503" y="2165"/>
                  </a:lnTo>
                  <a:lnTo>
                    <a:pt x="5356" y="2238"/>
                  </a:lnTo>
                  <a:lnTo>
                    <a:pt x="5209" y="2312"/>
                  </a:lnTo>
                  <a:lnTo>
                    <a:pt x="5099" y="2422"/>
                  </a:lnTo>
                  <a:lnTo>
                    <a:pt x="4989" y="2532"/>
                  </a:lnTo>
                  <a:lnTo>
                    <a:pt x="4916" y="2642"/>
                  </a:lnTo>
                  <a:lnTo>
                    <a:pt x="4879" y="2788"/>
                  </a:lnTo>
                  <a:lnTo>
                    <a:pt x="4842" y="2935"/>
                  </a:lnTo>
                  <a:lnTo>
                    <a:pt x="4842" y="3119"/>
                  </a:lnTo>
                  <a:lnTo>
                    <a:pt x="4879" y="3265"/>
                  </a:lnTo>
                  <a:lnTo>
                    <a:pt x="4916" y="3375"/>
                  </a:lnTo>
                  <a:lnTo>
                    <a:pt x="5026" y="3485"/>
                  </a:lnTo>
                  <a:lnTo>
                    <a:pt x="5136" y="3522"/>
                  </a:lnTo>
                  <a:lnTo>
                    <a:pt x="5209" y="3522"/>
                  </a:lnTo>
                  <a:lnTo>
                    <a:pt x="5319" y="3449"/>
                  </a:lnTo>
                  <a:lnTo>
                    <a:pt x="5356" y="3375"/>
                  </a:lnTo>
                  <a:lnTo>
                    <a:pt x="5393" y="3119"/>
                  </a:lnTo>
                  <a:lnTo>
                    <a:pt x="5393" y="2899"/>
                  </a:lnTo>
                  <a:lnTo>
                    <a:pt x="5429" y="3045"/>
                  </a:lnTo>
                  <a:lnTo>
                    <a:pt x="5466" y="3229"/>
                  </a:lnTo>
                  <a:lnTo>
                    <a:pt x="5503" y="3632"/>
                  </a:lnTo>
                  <a:lnTo>
                    <a:pt x="5576" y="3926"/>
                  </a:lnTo>
                  <a:lnTo>
                    <a:pt x="5613" y="4072"/>
                  </a:lnTo>
                  <a:lnTo>
                    <a:pt x="5723" y="4219"/>
                  </a:lnTo>
                  <a:lnTo>
                    <a:pt x="5796" y="4256"/>
                  </a:lnTo>
                  <a:lnTo>
                    <a:pt x="5833" y="4256"/>
                  </a:lnTo>
                  <a:lnTo>
                    <a:pt x="5906" y="4219"/>
                  </a:lnTo>
                  <a:lnTo>
                    <a:pt x="5943" y="4146"/>
                  </a:lnTo>
                  <a:lnTo>
                    <a:pt x="5980" y="4036"/>
                  </a:lnTo>
                  <a:lnTo>
                    <a:pt x="5980" y="3926"/>
                  </a:lnTo>
                  <a:lnTo>
                    <a:pt x="5943" y="3669"/>
                  </a:lnTo>
                  <a:lnTo>
                    <a:pt x="5833" y="3082"/>
                  </a:lnTo>
                  <a:lnTo>
                    <a:pt x="5759" y="2825"/>
                  </a:lnTo>
                  <a:lnTo>
                    <a:pt x="5686" y="2715"/>
                  </a:lnTo>
                  <a:lnTo>
                    <a:pt x="5613" y="2642"/>
                  </a:lnTo>
                  <a:lnTo>
                    <a:pt x="5723" y="2605"/>
                  </a:lnTo>
                  <a:lnTo>
                    <a:pt x="6016" y="2605"/>
                  </a:lnTo>
                  <a:lnTo>
                    <a:pt x="6163" y="2642"/>
                  </a:lnTo>
                  <a:lnTo>
                    <a:pt x="6310" y="3045"/>
                  </a:lnTo>
                  <a:lnTo>
                    <a:pt x="6456" y="3522"/>
                  </a:lnTo>
                  <a:lnTo>
                    <a:pt x="6603" y="3999"/>
                  </a:lnTo>
                  <a:lnTo>
                    <a:pt x="6640" y="4072"/>
                  </a:lnTo>
                  <a:lnTo>
                    <a:pt x="6677" y="4109"/>
                  </a:lnTo>
                  <a:lnTo>
                    <a:pt x="6750" y="4146"/>
                  </a:lnTo>
                  <a:lnTo>
                    <a:pt x="6823" y="4109"/>
                  </a:lnTo>
                  <a:lnTo>
                    <a:pt x="6897" y="4072"/>
                  </a:lnTo>
                  <a:lnTo>
                    <a:pt x="6970" y="4036"/>
                  </a:lnTo>
                  <a:lnTo>
                    <a:pt x="7007" y="3926"/>
                  </a:lnTo>
                  <a:lnTo>
                    <a:pt x="7007" y="3852"/>
                  </a:lnTo>
                  <a:lnTo>
                    <a:pt x="6860" y="3412"/>
                  </a:lnTo>
                  <a:lnTo>
                    <a:pt x="6750" y="3009"/>
                  </a:lnTo>
                  <a:lnTo>
                    <a:pt x="6677" y="2862"/>
                  </a:lnTo>
                  <a:lnTo>
                    <a:pt x="6970" y="3045"/>
                  </a:lnTo>
                  <a:lnTo>
                    <a:pt x="7227" y="3229"/>
                  </a:lnTo>
                  <a:lnTo>
                    <a:pt x="7227" y="3449"/>
                  </a:lnTo>
                  <a:lnTo>
                    <a:pt x="7263" y="3669"/>
                  </a:lnTo>
                  <a:lnTo>
                    <a:pt x="7410" y="4072"/>
                  </a:lnTo>
                  <a:lnTo>
                    <a:pt x="7484" y="4146"/>
                  </a:lnTo>
                  <a:lnTo>
                    <a:pt x="7520" y="4182"/>
                  </a:lnTo>
                  <a:lnTo>
                    <a:pt x="7667" y="4182"/>
                  </a:lnTo>
                  <a:lnTo>
                    <a:pt x="7740" y="4146"/>
                  </a:lnTo>
                  <a:lnTo>
                    <a:pt x="7777" y="4109"/>
                  </a:lnTo>
                  <a:lnTo>
                    <a:pt x="7814" y="4036"/>
                  </a:lnTo>
                  <a:lnTo>
                    <a:pt x="7777" y="3926"/>
                  </a:lnTo>
                  <a:lnTo>
                    <a:pt x="7704" y="3669"/>
                  </a:lnTo>
                  <a:lnTo>
                    <a:pt x="8034" y="3962"/>
                  </a:lnTo>
                  <a:lnTo>
                    <a:pt x="8070" y="3999"/>
                  </a:lnTo>
                  <a:lnTo>
                    <a:pt x="8107" y="3999"/>
                  </a:lnTo>
                  <a:lnTo>
                    <a:pt x="8144" y="3962"/>
                  </a:lnTo>
                  <a:lnTo>
                    <a:pt x="8144" y="3926"/>
                  </a:lnTo>
                  <a:lnTo>
                    <a:pt x="8144" y="3742"/>
                  </a:lnTo>
                  <a:lnTo>
                    <a:pt x="8107" y="3595"/>
                  </a:lnTo>
                  <a:lnTo>
                    <a:pt x="7960" y="3302"/>
                  </a:lnTo>
                  <a:lnTo>
                    <a:pt x="7740" y="3009"/>
                  </a:lnTo>
                  <a:lnTo>
                    <a:pt x="7484" y="2788"/>
                  </a:lnTo>
                  <a:lnTo>
                    <a:pt x="7190" y="2568"/>
                  </a:lnTo>
                  <a:lnTo>
                    <a:pt x="6897" y="2422"/>
                  </a:lnTo>
                  <a:lnTo>
                    <a:pt x="6566" y="2275"/>
                  </a:lnTo>
                  <a:lnTo>
                    <a:pt x="6273" y="2165"/>
                  </a:lnTo>
                  <a:lnTo>
                    <a:pt x="5943" y="2128"/>
                  </a:lnTo>
                  <a:close/>
                  <a:moveTo>
                    <a:pt x="12215" y="3485"/>
                  </a:moveTo>
                  <a:lnTo>
                    <a:pt x="12142" y="3522"/>
                  </a:lnTo>
                  <a:lnTo>
                    <a:pt x="12142" y="3559"/>
                  </a:lnTo>
                  <a:lnTo>
                    <a:pt x="12142" y="3742"/>
                  </a:lnTo>
                  <a:lnTo>
                    <a:pt x="12142" y="3926"/>
                  </a:lnTo>
                  <a:lnTo>
                    <a:pt x="12252" y="4292"/>
                  </a:lnTo>
                  <a:lnTo>
                    <a:pt x="12436" y="4769"/>
                  </a:lnTo>
                  <a:lnTo>
                    <a:pt x="12582" y="5136"/>
                  </a:lnTo>
                  <a:lnTo>
                    <a:pt x="12546" y="5209"/>
                  </a:lnTo>
                  <a:lnTo>
                    <a:pt x="12546" y="5320"/>
                  </a:lnTo>
                  <a:lnTo>
                    <a:pt x="12582" y="5356"/>
                  </a:lnTo>
                  <a:lnTo>
                    <a:pt x="12582" y="5430"/>
                  </a:lnTo>
                  <a:lnTo>
                    <a:pt x="11885" y="5613"/>
                  </a:lnTo>
                  <a:lnTo>
                    <a:pt x="11885" y="5430"/>
                  </a:lnTo>
                  <a:lnTo>
                    <a:pt x="11849" y="5246"/>
                  </a:lnTo>
                  <a:lnTo>
                    <a:pt x="11702" y="4843"/>
                  </a:lnTo>
                  <a:lnTo>
                    <a:pt x="11629" y="4549"/>
                  </a:lnTo>
                  <a:lnTo>
                    <a:pt x="11482" y="4256"/>
                  </a:lnTo>
                  <a:lnTo>
                    <a:pt x="11335" y="3999"/>
                  </a:lnTo>
                  <a:lnTo>
                    <a:pt x="11115" y="3742"/>
                  </a:lnTo>
                  <a:lnTo>
                    <a:pt x="11005" y="3742"/>
                  </a:lnTo>
                  <a:lnTo>
                    <a:pt x="10968" y="3779"/>
                  </a:lnTo>
                  <a:lnTo>
                    <a:pt x="10932" y="3852"/>
                  </a:lnTo>
                  <a:lnTo>
                    <a:pt x="10968" y="4109"/>
                  </a:lnTo>
                  <a:lnTo>
                    <a:pt x="11078" y="4366"/>
                  </a:lnTo>
                  <a:lnTo>
                    <a:pt x="11262" y="4879"/>
                  </a:lnTo>
                  <a:lnTo>
                    <a:pt x="11372" y="5320"/>
                  </a:lnTo>
                  <a:lnTo>
                    <a:pt x="11445" y="5540"/>
                  </a:lnTo>
                  <a:lnTo>
                    <a:pt x="11555" y="5686"/>
                  </a:lnTo>
                  <a:lnTo>
                    <a:pt x="11482" y="5723"/>
                  </a:lnTo>
                  <a:lnTo>
                    <a:pt x="11372" y="5723"/>
                  </a:lnTo>
                  <a:lnTo>
                    <a:pt x="11262" y="5686"/>
                  </a:lnTo>
                  <a:lnTo>
                    <a:pt x="11152" y="5650"/>
                  </a:lnTo>
                  <a:lnTo>
                    <a:pt x="11078" y="5576"/>
                  </a:lnTo>
                  <a:lnTo>
                    <a:pt x="10895" y="5393"/>
                  </a:lnTo>
                  <a:lnTo>
                    <a:pt x="10785" y="5209"/>
                  </a:lnTo>
                  <a:lnTo>
                    <a:pt x="10712" y="5173"/>
                  </a:lnTo>
                  <a:lnTo>
                    <a:pt x="10675" y="4916"/>
                  </a:lnTo>
                  <a:lnTo>
                    <a:pt x="10601" y="4696"/>
                  </a:lnTo>
                  <a:lnTo>
                    <a:pt x="10418" y="4292"/>
                  </a:lnTo>
                  <a:lnTo>
                    <a:pt x="10381" y="4256"/>
                  </a:lnTo>
                  <a:lnTo>
                    <a:pt x="10345" y="4219"/>
                  </a:lnTo>
                  <a:lnTo>
                    <a:pt x="10198" y="4219"/>
                  </a:lnTo>
                  <a:lnTo>
                    <a:pt x="10125" y="4292"/>
                  </a:lnTo>
                  <a:lnTo>
                    <a:pt x="10088" y="4366"/>
                  </a:lnTo>
                  <a:lnTo>
                    <a:pt x="10088" y="4402"/>
                  </a:lnTo>
                  <a:lnTo>
                    <a:pt x="10125" y="4659"/>
                  </a:lnTo>
                  <a:lnTo>
                    <a:pt x="10051" y="4623"/>
                  </a:lnTo>
                  <a:lnTo>
                    <a:pt x="9941" y="4586"/>
                  </a:lnTo>
                  <a:lnTo>
                    <a:pt x="9868" y="4623"/>
                  </a:lnTo>
                  <a:lnTo>
                    <a:pt x="9794" y="4696"/>
                  </a:lnTo>
                  <a:lnTo>
                    <a:pt x="9721" y="4806"/>
                  </a:lnTo>
                  <a:lnTo>
                    <a:pt x="9684" y="4916"/>
                  </a:lnTo>
                  <a:lnTo>
                    <a:pt x="9721" y="5026"/>
                  </a:lnTo>
                  <a:lnTo>
                    <a:pt x="9758" y="5099"/>
                  </a:lnTo>
                  <a:lnTo>
                    <a:pt x="9905" y="5246"/>
                  </a:lnTo>
                  <a:lnTo>
                    <a:pt x="10125" y="5356"/>
                  </a:lnTo>
                  <a:lnTo>
                    <a:pt x="10271" y="5430"/>
                  </a:lnTo>
                  <a:lnTo>
                    <a:pt x="10345" y="5540"/>
                  </a:lnTo>
                  <a:lnTo>
                    <a:pt x="10528" y="5796"/>
                  </a:lnTo>
                  <a:lnTo>
                    <a:pt x="10712" y="5980"/>
                  </a:lnTo>
                  <a:lnTo>
                    <a:pt x="10932" y="6163"/>
                  </a:lnTo>
                  <a:lnTo>
                    <a:pt x="11078" y="6200"/>
                  </a:lnTo>
                  <a:lnTo>
                    <a:pt x="11225" y="6237"/>
                  </a:lnTo>
                  <a:lnTo>
                    <a:pt x="11519" y="6237"/>
                  </a:lnTo>
                  <a:lnTo>
                    <a:pt x="11849" y="6163"/>
                  </a:lnTo>
                  <a:lnTo>
                    <a:pt x="12142" y="6090"/>
                  </a:lnTo>
                  <a:lnTo>
                    <a:pt x="12986" y="5833"/>
                  </a:lnTo>
                  <a:lnTo>
                    <a:pt x="13353" y="5686"/>
                  </a:lnTo>
                  <a:lnTo>
                    <a:pt x="13536" y="5613"/>
                  </a:lnTo>
                  <a:lnTo>
                    <a:pt x="13719" y="5540"/>
                  </a:lnTo>
                  <a:lnTo>
                    <a:pt x="13793" y="5466"/>
                  </a:lnTo>
                  <a:lnTo>
                    <a:pt x="13793" y="5356"/>
                  </a:lnTo>
                  <a:lnTo>
                    <a:pt x="13756" y="5283"/>
                  </a:lnTo>
                  <a:lnTo>
                    <a:pt x="13646" y="5246"/>
                  </a:lnTo>
                  <a:lnTo>
                    <a:pt x="13353" y="5246"/>
                  </a:lnTo>
                  <a:lnTo>
                    <a:pt x="13059" y="5320"/>
                  </a:lnTo>
                  <a:lnTo>
                    <a:pt x="13059" y="5099"/>
                  </a:lnTo>
                  <a:lnTo>
                    <a:pt x="12986" y="4879"/>
                  </a:lnTo>
                  <a:lnTo>
                    <a:pt x="12839" y="4513"/>
                  </a:lnTo>
                  <a:lnTo>
                    <a:pt x="12619" y="3962"/>
                  </a:lnTo>
                  <a:lnTo>
                    <a:pt x="12509" y="3706"/>
                  </a:lnTo>
                  <a:lnTo>
                    <a:pt x="12326" y="3485"/>
                  </a:lnTo>
                  <a:close/>
                  <a:moveTo>
                    <a:pt x="12069" y="1"/>
                  </a:moveTo>
                  <a:lnTo>
                    <a:pt x="11702" y="37"/>
                  </a:lnTo>
                  <a:lnTo>
                    <a:pt x="11335" y="147"/>
                  </a:lnTo>
                  <a:lnTo>
                    <a:pt x="10638" y="368"/>
                  </a:lnTo>
                  <a:lnTo>
                    <a:pt x="9905" y="588"/>
                  </a:lnTo>
                  <a:lnTo>
                    <a:pt x="9538" y="698"/>
                  </a:lnTo>
                  <a:lnTo>
                    <a:pt x="9171" y="844"/>
                  </a:lnTo>
                  <a:lnTo>
                    <a:pt x="8914" y="1028"/>
                  </a:lnTo>
                  <a:lnTo>
                    <a:pt x="8694" y="1211"/>
                  </a:lnTo>
                  <a:lnTo>
                    <a:pt x="8547" y="1431"/>
                  </a:lnTo>
                  <a:lnTo>
                    <a:pt x="8437" y="1688"/>
                  </a:lnTo>
                  <a:lnTo>
                    <a:pt x="8401" y="1945"/>
                  </a:lnTo>
                  <a:lnTo>
                    <a:pt x="8401" y="2238"/>
                  </a:lnTo>
                  <a:lnTo>
                    <a:pt x="8401" y="2532"/>
                  </a:lnTo>
                  <a:lnTo>
                    <a:pt x="8474" y="2825"/>
                  </a:lnTo>
                  <a:lnTo>
                    <a:pt x="8804" y="4402"/>
                  </a:lnTo>
                  <a:lnTo>
                    <a:pt x="8951" y="5173"/>
                  </a:lnTo>
                  <a:lnTo>
                    <a:pt x="9098" y="5980"/>
                  </a:lnTo>
                  <a:lnTo>
                    <a:pt x="9134" y="6347"/>
                  </a:lnTo>
                  <a:lnTo>
                    <a:pt x="9134" y="6713"/>
                  </a:lnTo>
                  <a:lnTo>
                    <a:pt x="8914" y="6126"/>
                  </a:lnTo>
                  <a:lnTo>
                    <a:pt x="8841" y="5796"/>
                  </a:lnTo>
                  <a:lnTo>
                    <a:pt x="8731" y="5430"/>
                  </a:lnTo>
                  <a:lnTo>
                    <a:pt x="8657" y="5246"/>
                  </a:lnTo>
                  <a:lnTo>
                    <a:pt x="8547" y="5099"/>
                  </a:lnTo>
                  <a:lnTo>
                    <a:pt x="8437" y="4953"/>
                  </a:lnTo>
                  <a:lnTo>
                    <a:pt x="8327" y="4879"/>
                  </a:lnTo>
                  <a:lnTo>
                    <a:pt x="8254" y="4879"/>
                  </a:lnTo>
                  <a:lnTo>
                    <a:pt x="8217" y="4916"/>
                  </a:lnTo>
                  <a:lnTo>
                    <a:pt x="8180" y="5026"/>
                  </a:lnTo>
                  <a:lnTo>
                    <a:pt x="8180" y="5136"/>
                  </a:lnTo>
                  <a:lnTo>
                    <a:pt x="8217" y="5393"/>
                  </a:lnTo>
                  <a:lnTo>
                    <a:pt x="8364" y="5906"/>
                  </a:lnTo>
                  <a:lnTo>
                    <a:pt x="8584" y="6567"/>
                  </a:lnTo>
                  <a:lnTo>
                    <a:pt x="8767" y="7227"/>
                  </a:lnTo>
                  <a:lnTo>
                    <a:pt x="8731" y="7374"/>
                  </a:lnTo>
                  <a:lnTo>
                    <a:pt x="8731" y="7447"/>
                  </a:lnTo>
                  <a:lnTo>
                    <a:pt x="8731" y="7520"/>
                  </a:lnTo>
                  <a:lnTo>
                    <a:pt x="8804" y="7594"/>
                  </a:lnTo>
                  <a:lnTo>
                    <a:pt x="8694" y="7740"/>
                  </a:lnTo>
                  <a:lnTo>
                    <a:pt x="8547" y="7887"/>
                  </a:lnTo>
                  <a:lnTo>
                    <a:pt x="8401" y="7997"/>
                  </a:lnTo>
                  <a:lnTo>
                    <a:pt x="8180" y="8107"/>
                  </a:lnTo>
                  <a:lnTo>
                    <a:pt x="8144" y="8034"/>
                  </a:lnTo>
                  <a:lnTo>
                    <a:pt x="8144" y="7997"/>
                  </a:lnTo>
                  <a:lnTo>
                    <a:pt x="8070" y="7961"/>
                  </a:lnTo>
                  <a:lnTo>
                    <a:pt x="7630" y="6530"/>
                  </a:lnTo>
                  <a:lnTo>
                    <a:pt x="7337" y="5650"/>
                  </a:lnTo>
                  <a:lnTo>
                    <a:pt x="7153" y="5283"/>
                  </a:lnTo>
                  <a:lnTo>
                    <a:pt x="7080" y="5026"/>
                  </a:lnTo>
                  <a:lnTo>
                    <a:pt x="7080" y="4953"/>
                  </a:lnTo>
                  <a:lnTo>
                    <a:pt x="7080" y="4879"/>
                  </a:lnTo>
                  <a:lnTo>
                    <a:pt x="7117" y="4806"/>
                  </a:lnTo>
                  <a:lnTo>
                    <a:pt x="7153" y="4733"/>
                  </a:lnTo>
                  <a:lnTo>
                    <a:pt x="7117" y="4659"/>
                  </a:lnTo>
                  <a:lnTo>
                    <a:pt x="7080" y="4623"/>
                  </a:lnTo>
                  <a:lnTo>
                    <a:pt x="6860" y="4476"/>
                  </a:lnTo>
                  <a:lnTo>
                    <a:pt x="6750" y="4439"/>
                  </a:lnTo>
                  <a:lnTo>
                    <a:pt x="6640" y="4476"/>
                  </a:lnTo>
                  <a:lnTo>
                    <a:pt x="6603" y="4549"/>
                  </a:lnTo>
                  <a:lnTo>
                    <a:pt x="6603" y="4623"/>
                  </a:lnTo>
                  <a:lnTo>
                    <a:pt x="6640" y="4659"/>
                  </a:lnTo>
                  <a:lnTo>
                    <a:pt x="6677" y="4769"/>
                  </a:lnTo>
                  <a:lnTo>
                    <a:pt x="6640" y="4879"/>
                  </a:lnTo>
                  <a:lnTo>
                    <a:pt x="6640" y="5063"/>
                  </a:lnTo>
                  <a:lnTo>
                    <a:pt x="6713" y="5320"/>
                  </a:lnTo>
                  <a:lnTo>
                    <a:pt x="6787" y="5576"/>
                  </a:lnTo>
                  <a:lnTo>
                    <a:pt x="6970" y="6090"/>
                  </a:lnTo>
                  <a:lnTo>
                    <a:pt x="7667" y="8254"/>
                  </a:lnTo>
                  <a:lnTo>
                    <a:pt x="7300" y="8254"/>
                  </a:lnTo>
                  <a:lnTo>
                    <a:pt x="6970" y="8181"/>
                  </a:lnTo>
                  <a:lnTo>
                    <a:pt x="6970" y="8107"/>
                  </a:lnTo>
                  <a:lnTo>
                    <a:pt x="6970" y="8034"/>
                  </a:lnTo>
                  <a:lnTo>
                    <a:pt x="6897" y="7997"/>
                  </a:lnTo>
                  <a:lnTo>
                    <a:pt x="6530" y="6383"/>
                  </a:lnTo>
                  <a:lnTo>
                    <a:pt x="6310" y="5503"/>
                  </a:lnTo>
                  <a:lnTo>
                    <a:pt x="6200" y="5099"/>
                  </a:lnTo>
                  <a:lnTo>
                    <a:pt x="6090" y="4916"/>
                  </a:lnTo>
                  <a:lnTo>
                    <a:pt x="5980" y="4733"/>
                  </a:lnTo>
                  <a:lnTo>
                    <a:pt x="5943" y="4696"/>
                  </a:lnTo>
                  <a:lnTo>
                    <a:pt x="5906" y="4696"/>
                  </a:lnTo>
                  <a:lnTo>
                    <a:pt x="5833" y="4733"/>
                  </a:lnTo>
                  <a:lnTo>
                    <a:pt x="5833" y="4769"/>
                  </a:lnTo>
                  <a:lnTo>
                    <a:pt x="5796" y="4989"/>
                  </a:lnTo>
                  <a:lnTo>
                    <a:pt x="5796" y="5173"/>
                  </a:lnTo>
                  <a:lnTo>
                    <a:pt x="5870" y="5576"/>
                  </a:lnTo>
                  <a:lnTo>
                    <a:pt x="6053" y="6383"/>
                  </a:lnTo>
                  <a:lnTo>
                    <a:pt x="6420" y="7887"/>
                  </a:lnTo>
                  <a:lnTo>
                    <a:pt x="6420" y="7887"/>
                  </a:lnTo>
                  <a:lnTo>
                    <a:pt x="6163" y="7740"/>
                  </a:lnTo>
                  <a:lnTo>
                    <a:pt x="5980" y="7520"/>
                  </a:lnTo>
                  <a:lnTo>
                    <a:pt x="5759" y="7227"/>
                  </a:lnTo>
                  <a:lnTo>
                    <a:pt x="5576" y="6897"/>
                  </a:lnTo>
                  <a:lnTo>
                    <a:pt x="5466" y="6567"/>
                  </a:lnTo>
                  <a:lnTo>
                    <a:pt x="5393" y="6237"/>
                  </a:lnTo>
                  <a:lnTo>
                    <a:pt x="5246" y="5540"/>
                  </a:lnTo>
                  <a:lnTo>
                    <a:pt x="5173" y="5209"/>
                  </a:lnTo>
                  <a:lnTo>
                    <a:pt x="5063" y="4879"/>
                  </a:lnTo>
                  <a:lnTo>
                    <a:pt x="4916" y="4586"/>
                  </a:lnTo>
                  <a:lnTo>
                    <a:pt x="4732" y="4366"/>
                  </a:lnTo>
                  <a:lnTo>
                    <a:pt x="4512" y="4146"/>
                  </a:lnTo>
                  <a:lnTo>
                    <a:pt x="4292" y="3962"/>
                  </a:lnTo>
                  <a:lnTo>
                    <a:pt x="4035" y="3816"/>
                  </a:lnTo>
                  <a:lnTo>
                    <a:pt x="3779" y="3706"/>
                  </a:lnTo>
                  <a:lnTo>
                    <a:pt x="3485" y="3595"/>
                  </a:lnTo>
                  <a:lnTo>
                    <a:pt x="3192" y="3522"/>
                  </a:lnTo>
                  <a:lnTo>
                    <a:pt x="2862" y="3449"/>
                  </a:lnTo>
                  <a:lnTo>
                    <a:pt x="2128" y="3449"/>
                  </a:lnTo>
                  <a:lnTo>
                    <a:pt x="1798" y="3522"/>
                  </a:lnTo>
                  <a:lnTo>
                    <a:pt x="1101" y="3669"/>
                  </a:lnTo>
                  <a:lnTo>
                    <a:pt x="404" y="3889"/>
                  </a:lnTo>
                  <a:lnTo>
                    <a:pt x="184" y="3962"/>
                  </a:lnTo>
                  <a:lnTo>
                    <a:pt x="74" y="4036"/>
                  </a:lnTo>
                  <a:lnTo>
                    <a:pt x="0" y="4109"/>
                  </a:lnTo>
                  <a:lnTo>
                    <a:pt x="0" y="4182"/>
                  </a:lnTo>
                  <a:lnTo>
                    <a:pt x="0" y="4219"/>
                  </a:lnTo>
                  <a:lnTo>
                    <a:pt x="0" y="4402"/>
                  </a:lnTo>
                  <a:lnTo>
                    <a:pt x="37" y="4439"/>
                  </a:lnTo>
                  <a:lnTo>
                    <a:pt x="74" y="4513"/>
                  </a:lnTo>
                  <a:lnTo>
                    <a:pt x="257" y="4586"/>
                  </a:lnTo>
                  <a:lnTo>
                    <a:pt x="404" y="4586"/>
                  </a:lnTo>
                  <a:lnTo>
                    <a:pt x="514" y="4513"/>
                  </a:lnTo>
                  <a:lnTo>
                    <a:pt x="624" y="4439"/>
                  </a:lnTo>
                  <a:lnTo>
                    <a:pt x="881" y="4329"/>
                  </a:lnTo>
                  <a:lnTo>
                    <a:pt x="881" y="4366"/>
                  </a:lnTo>
                  <a:lnTo>
                    <a:pt x="881" y="4549"/>
                  </a:lnTo>
                  <a:lnTo>
                    <a:pt x="881" y="4696"/>
                  </a:lnTo>
                  <a:lnTo>
                    <a:pt x="954" y="5026"/>
                  </a:lnTo>
                  <a:lnTo>
                    <a:pt x="1211" y="5686"/>
                  </a:lnTo>
                  <a:lnTo>
                    <a:pt x="1468" y="6493"/>
                  </a:lnTo>
                  <a:lnTo>
                    <a:pt x="1761" y="7300"/>
                  </a:lnTo>
                  <a:lnTo>
                    <a:pt x="1798" y="7374"/>
                  </a:lnTo>
                  <a:lnTo>
                    <a:pt x="1871" y="7447"/>
                  </a:lnTo>
                  <a:lnTo>
                    <a:pt x="2055" y="7447"/>
                  </a:lnTo>
                  <a:lnTo>
                    <a:pt x="2128" y="7410"/>
                  </a:lnTo>
                  <a:lnTo>
                    <a:pt x="2165" y="7337"/>
                  </a:lnTo>
                  <a:lnTo>
                    <a:pt x="2201" y="7227"/>
                  </a:lnTo>
                  <a:lnTo>
                    <a:pt x="2201" y="7154"/>
                  </a:lnTo>
                  <a:lnTo>
                    <a:pt x="1945" y="6383"/>
                  </a:lnTo>
                  <a:lnTo>
                    <a:pt x="1688" y="5650"/>
                  </a:lnTo>
                  <a:lnTo>
                    <a:pt x="1468" y="4989"/>
                  </a:lnTo>
                  <a:lnTo>
                    <a:pt x="1321" y="4696"/>
                  </a:lnTo>
                  <a:lnTo>
                    <a:pt x="1138" y="4402"/>
                  </a:lnTo>
                  <a:lnTo>
                    <a:pt x="1211" y="4329"/>
                  </a:lnTo>
                  <a:lnTo>
                    <a:pt x="1248" y="4329"/>
                  </a:lnTo>
                  <a:lnTo>
                    <a:pt x="1248" y="4292"/>
                  </a:lnTo>
                  <a:lnTo>
                    <a:pt x="1211" y="4292"/>
                  </a:lnTo>
                  <a:lnTo>
                    <a:pt x="1174" y="4256"/>
                  </a:lnTo>
                  <a:lnTo>
                    <a:pt x="1138" y="4256"/>
                  </a:lnTo>
                  <a:lnTo>
                    <a:pt x="1504" y="4182"/>
                  </a:lnTo>
                  <a:lnTo>
                    <a:pt x="1871" y="4109"/>
                  </a:lnTo>
                  <a:lnTo>
                    <a:pt x="1945" y="4256"/>
                  </a:lnTo>
                  <a:lnTo>
                    <a:pt x="2055" y="4439"/>
                  </a:lnTo>
                  <a:lnTo>
                    <a:pt x="2238" y="4879"/>
                  </a:lnTo>
                  <a:lnTo>
                    <a:pt x="2421" y="5320"/>
                  </a:lnTo>
                  <a:lnTo>
                    <a:pt x="2495" y="5760"/>
                  </a:lnTo>
                  <a:lnTo>
                    <a:pt x="2605" y="6200"/>
                  </a:lnTo>
                  <a:lnTo>
                    <a:pt x="2715" y="6420"/>
                  </a:lnTo>
                  <a:lnTo>
                    <a:pt x="2788" y="6603"/>
                  </a:lnTo>
                  <a:lnTo>
                    <a:pt x="2935" y="6787"/>
                  </a:lnTo>
                  <a:lnTo>
                    <a:pt x="3082" y="6933"/>
                  </a:lnTo>
                  <a:lnTo>
                    <a:pt x="3228" y="6970"/>
                  </a:lnTo>
                  <a:lnTo>
                    <a:pt x="3302" y="6933"/>
                  </a:lnTo>
                  <a:lnTo>
                    <a:pt x="3375" y="6860"/>
                  </a:lnTo>
                  <a:lnTo>
                    <a:pt x="3375" y="6750"/>
                  </a:lnTo>
                  <a:lnTo>
                    <a:pt x="3302" y="6530"/>
                  </a:lnTo>
                  <a:lnTo>
                    <a:pt x="3192" y="6347"/>
                  </a:lnTo>
                  <a:lnTo>
                    <a:pt x="3082" y="6126"/>
                  </a:lnTo>
                  <a:lnTo>
                    <a:pt x="3008" y="5943"/>
                  </a:lnTo>
                  <a:lnTo>
                    <a:pt x="2898" y="5503"/>
                  </a:lnTo>
                  <a:lnTo>
                    <a:pt x="2788" y="5063"/>
                  </a:lnTo>
                  <a:lnTo>
                    <a:pt x="2605" y="4549"/>
                  </a:lnTo>
                  <a:lnTo>
                    <a:pt x="2458" y="4292"/>
                  </a:lnTo>
                  <a:lnTo>
                    <a:pt x="2311" y="4036"/>
                  </a:lnTo>
                  <a:lnTo>
                    <a:pt x="2752" y="4036"/>
                  </a:lnTo>
                  <a:lnTo>
                    <a:pt x="3192" y="4109"/>
                  </a:lnTo>
                  <a:lnTo>
                    <a:pt x="3192" y="4219"/>
                  </a:lnTo>
                  <a:lnTo>
                    <a:pt x="3228" y="4366"/>
                  </a:lnTo>
                  <a:lnTo>
                    <a:pt x="3302" y="4623"/>
                  </a:lnTo>
                  <a:lnTo>
                    <a:pt x="3522" y="5063"/>
                  </a:lnTo>
                  <a:lnTo>
                    <a:pt x="3779" y="5833"/>
                  </a:lnTo>
                  <a:lnTo>
                    <a:pt x="3852" y="5943"/>
                  </a:lnTo>
                  <a:lnTo>
                    <a:pt x="3889" y="6016"/>
                  </a:lnTo>
                  <a:lnTo>
                    <a:pt x="3962" y="6090"/>
                  </a:lnTo>
                  <a:lnTo>
                    <a:pt x="4109" y="6126"/>
                  </a:lnTo>
                  <a:lnTo>
                    <a:pt x="4146" y="6090"/>
                  </a:lnTo>
                  <a:lnTo>
                    <a:pt x="4219" y="6053"/>
                  </a:lnTo>
                  <a:lnTo>
                    <a:pt x="4292" y="5943"/>
                  </a:lnTo>
                  <a:lnTo>
                    <a:pt x="4292" y="5796"/>
                  </a:lnTo>
                  <a:lnTo>
                    <a:pt x="4256" y="5686"/>
                  </a:lnTo>
                  <a:lnTo>
                    <a:pt x="4182" y="5540"/>
                  </a:lnTo>
                  <a:lnTo>
                    <a:pt x="3852" y="4659"/>
                  </a:lnTo>
                  <a:lnTo>
                    <a:pt x="3669" y="4292"/>
                  </a:lnTo>
                  <a:lnTo>
                    <a:pt x="4035" y="4513"/>
                  </a:lnTo>
                  <a:lnTo>
                    <a:pt x="4182" y="4623"/>
                  </a:lnTo>
                  <a:lnTo>
                    <a:pt x="4329" y="4769"/>
                  </a:lnTo>
                  <a:lnTo>
                    <a:pt x="4439" y="4953"/>
                  </a:lnTo>
                  <a:lnTo>
                    <a:pt x="4512" y="5136"/>
                  </a:lnTo>
                  <a:lnTo>
                    <a:pt x="4659" y="5540"/>
                  </a:lnTo>
                  <a:lnTo>
                    <a:pt x="4806" y="6347"/>
                  </a:lnTo>
                  <a:lnTo>
                    <a:pt x="4842" y="6640"/>
                  </a:lnTo>
                  <a:lnTo>
                    <a:pt x="4952" y="6933"/>
                  </a:lnTo>
                  <a:lnTo>
                    <a:pt x="5063" y="7190"/>
                  </a:lnTo>
                  <a:lnTo>
                    <a:pt x="5209" y="7447"/>
                  </a:lnTo>
                  <a:lnTo>
                    <a:pt x="5393" y="7704"/>
                  </a:lnTo>
                  <a:lnTo>
                    <a:pt x="5576" y="7924"/>
                  </a:lnTo>
                  <a:lnTo>
                    <a:pt x="5759" y="8144"/>
                  </a:lnTo>
                  <a:lnTo>
                    <a:pt x="5980" y="8327"/>
                  </a:lnTo>
                  <a:lnTo>
                    <a:pt x="6236" y="8474"/>
                  </a:lnTo>
                  <a:lnTo>
                    <a:pt x="6493" y="8621"/>
                  </a:lnTo>
                  <a:lnTo>
                    <a:pt x="6750" y="8694"/>
                  </a:lnTo>
                  <a:lnTo>
                    <a:pt x="7043" y="8768"/>
                  </a:lnTo>
                  <a:lnTo>
                    <a:pt x="7300" y="8804"/>
                  </a:lnTo>
                  <a:lnTo>
                    <a:pt x="7924" y="8804"/>
                  </a:lnTo>
                  <a:lnTo>
                    <a:pt x="8217" y="8694"/>
                  </a:lnTo>
                  <a:lnTo>
                    <a:pt x="8511" y="8621"/>
                  </a:lnTo>
                  <a:lnTo>
                    <a:pt x="8731" y="8474"/>
                  </a:lnTo>
                  <a:lnTo>
                    <a:pt x="8951" y="8291"/>
                  </a:lnTo>
                  <a:lnTo>
                    <a:pt x="9171" y="8107"/>
                  </a:lnTo>
                  <a:lnTo>
                    <a:pt x="9354" y="7887"/>
                  </a:lnTo>
                  <a:lnTo>
                    <a:pt x="9464" y="7667"/>
                  </a:lnTo>
                  <a:lnTo>
                    <a:pt x="9611" y="7410"/>
                  </a:lnTo>
                  <a:lnTo>
                    <a:pt x="9684" y="7117"/>
                  </a:lnTo>
                  <a:lnTo>
                    <a:pt x="9721" y="6787"/>
                  </a:lnTo>
                  <a:lnTo>
                    <a:pt x="9758" y="6457"/>
                  </a:lnTo>
                  <a:lnTo>
                    <a:pt x="9721" y="6090"/>
                  </a:lnTo>
                  <a:lnTo>
                    <a:pt x="9684" y="5760"/>
                  </a:lnTo>
                  <a:lnTo>
                    <a:pt x="9538" y="5063"/>
                  </a:lnTo>
                  <a:lnTo>
                    <a:pt x="9354" y="4366"/>
                  </a:lnTo>
                  <a:lnTo>
                    <a:pt x="9024" y="2788"/>
                  </a:lnTo>
                  <a:lnTo>
                    <a:pt x="8951" y="2422"/>
                  </a:lnTo>
                  <a:lnTo>
                    <a:pt x="8951" y="2238"/>
                  </a:lnTo>
                  <a:lnTo>
                    <a:pt x="8951" y="2055"/>
                  </a:lnTo>
                  <a:lnTo>
                    <a:pt x="9024" y="2348"/>
                  </a:lnTo>
                  <a:lnTo>
                    <a:pt x="9098" y="2568"/>
                  </a:lnTo>
                  <a:lnTo>
                    <a:pt x="9244" y="2788"/>
                  </a:lnTo>
                  <a:lnTo>
                    <a:pt x="9391" y="3009"/>
                  </a:lnTo>
                  <a:lnTo>
                    <a:pt x="9501" y="3082"/>
                  </a:lnTo>
                  <a:lnTo>
                    <a:pt x="9611" y="3119"/>
                  </a:lnTo>
                  <a:lnTo>
                    <a:pt x="9684" y="3119"/>
                  </a:lnTo>
                  <a:lnTo>
                    <a:pt x="9758" y="3082"/>
                  </a:lnTo>
                  <a:lnTo>
                    <a:pt x="9794" y="3045"/>
                  </a:lnTo>
                  <a:lnTo>
                    <a:pt x="9831" y="2972"/>
                  </a:lnTo>
                  <a:lnTo>
                    <a:pt x="9758" y="2788"/>
                  </a:lnTo>
                  <a:lnTo>
                    <a:pt x="9648" y="2605"/>
                  </a:lnTo>
                  <a:lnTo>
                    <a:pt x="9464" y="2275"/>
                  </a:lnTo>
                  <a:lnTo>
                    <a:pt x="9318" y="1908"/>
                  </a:lnTo>
                  <a:lnTo>
                    <a:pt x="9244" y="1725"/>
                  </a:lnTo>
                  <a:lnTo>
                    <a:pt x="9134" y="1541"/>
                  </a:lnTo>
                  <a:lnTo>
                    <a:pt x="9171" y="1505"/>
                  </a:lnTo>
                  <a:lnTo>
                    <a:pt x="9354" y="1358"/>
                  </a:lnTo>
                  <a:lnTo>
                    <a:pt x="9538" y="1248"/>
                  </a:lnTo>
                  <a:lnTo>
                    <a:pt x="9978" y="1101"/>
                  </a:lnTo>
                  <a:lnTo>
                    <a:pt x="10051" y="1395"/>
                  </a:lnTo>
                  <a:lnTo>
                    <a:pt x="10125" y="1688"/>
                  </a:lnTo>
                  <a:lnTo>
                    <a:pt x="10345" y="2238"/>
                  </a:lnTo>
                  <a:lnTo>
                    <a:pt x="10418" y="2495"/>
                  </a:lnTo>
                  <a:lnTo>
                    <a:pt x="10491" y="2825"/>
                  </a:lnTo>
                  <a:lnTo>
                    <a:pt x="10565" y="2972"/>
                  </a:lnTo>
                  <a:lnTo>
                    <a:pt x="10638" y="3082"/>
                  </a:lnTo>
                  <a:lnTo>
                    <a:pt x="10748" y="3192"/>
                  </a:lnTo>
                  <a:lnTo>
                    <a:pt x="10858" y="3229"/>
                  </a:lnTo>
                  <a:lnTo>
                    <a:pt x="10968" y="3229"/>
                  </a:lnTo>
                  <a:lnTo>
                    <a:pt x="11042" y="3192"/>
                  </a:lnTo>
                  <a:lnTo>
                    <a:pt x="11115" y="3119"/>
                  </a:lnTo>
                  <a:lnTo>
                    <a:pt x="11115" y="3009"/>
                  </a:lnTo>
                  <a:lnTo>
                    <a:pt x="11115" y="2972"/>
                  </a:lnTo>
                  <a:lnTo>
                    <a:pt x="11078" y="2899"/>
                  </a:lnTo>
                  <a:lnTo>
                    <a:pt x="11005" y="2825"/>
                  </a:lnTo>
                  <a:lnTo>
                    <a:pt x="10932" y="2642"/>
                  </a:lnTo>
                  <a:lnTo>
                    <a:pt x="10895" y="2458"/>
                  </a:lnTo>
                  <a:lnTo>
                    <a:pt x="10675" y="1835"/>
                  </a:lnTo>
                  <a:lnTo>
                    <a:pt x="10528" y="1395"/>
                  </a:lnTo>
                  <a:lnTo>
                    <a:pt x="10418" y="1174"/>
                  </a:lnTo>
                  <a:lnTo>
                    <a:pt x="10308" y="991"/>
                  </a:lnTo>
                  <a:lnTo>
                    <a:pt x="10455" y="918"/>
                  </a:lnTo>
                  <a:lnTo>
                    <a:pt x="11005" y="734"/>
                  </a:lnTo>
                  <a:lnTo>
                    <a:pt x="11152" y="1174"/>
                  </a:lnTo>
                  <a:lnTo>
                    <a:pt x="11298" y="1615"/>
                  </a:lnTo>
                  <a:lnTo>
                    <a:pt x="11555" y="2348"/>
                  </a:lnTo>
                  <a:lnTo>
                    <a:pt x="11702" y="2678"/>
                  </a:lnTo>
                  <a:lnTo>
                    <a:pt x="11775" y="2788"/>
                  </a:lnTo>
                  <a:lnTo>
                    <a:pt x="11922" y="2899"/>
                  </a:lnTo>
                  <a:lnTo>
                    <a:pt x="11959" y="2935"/>
                  </a:lnTo>
                  <a:lnTo>
                    <a:pt x="12032" y="2899"/>
                  </a:lnTo>
                  <a:lnTo>
                    <a:pt x="12069" y="2899"/>
                  </a:lnTo>
                  <a:lnTo>
                    <a:pt x="12105" y="2825"/>
                  </a:lnTo>
                  <a:lnTo>
                    <a:pt x="12142" y="2715"/>
                  </a:lnTo>
                  <a:lnTo>
                    <a:pt x="12142" y="2568"/>
                  </a:lnTo>
                  <a:lnTo>
                    <a:pt x="12069" y="2275"/>
                  </a:lnTo>
                  <a:lnTo>
                    <a:pt x="11812" y="1688"/>
                  </a:lnTo>
                  <a:lnTo>
                    <a:pt x="11592" y="1101"/>
                  </a:lnTo>
                  <a:lnTo>
                    <a:pt x="11445" y="698"/>
                  </a:lnTo>
                  <a:lnTo>
                    <a:pt x="11372" y="588"/>
                  </a:lnTo>
                  <a:lnTo>
                    <a:pt x="11665" y="441"/>
                  </a:lnTo>
                  <a:lnTo>
                    <a:pt x="11922" y="294"/>
                  </a:lnTo>
                  <a:lnTo>
                    <a:pt x="12105" y="147"/>
                  </a:lnTo>
                  <a:lnTo>
                    <a:pt x="12142" y="111"/>
                  </a:lnTo>
                  <a:lnTo>
                    <a:pt x="12142" y="74"/>
                  </a:lnTo>
                  <a:lnTo>
                    <a:pt x="12105" y="37"/>
                  </a:lnTo>
                  <a:lnTo>
                    <a:pt x="12069" y="1"/>
                  </a:lnTo>
                  <a:close/>
                  <a:moveTo>
                    <a:pt x="4072" y="7080"/>
                  </a:moveTo>
                  <a:lnTo>
                    <a:pt x="4035" y="7117"/>
                  </a:lnTo>
                  <a:lnTo>
                    <a:pt x="3999" y="7154"/>
                  </a:lnTo>
                  <a:lnTo>
                    <a:pt x="3999" y="7337"/>
                  </a:lnTo>
                  <a:lnTo>
                    <a:pt x="3999" y="7557"/>
                  </a:lnTo>
                  <a:lnTo>
                    <a:pt x="4072" y="7961"/>
                  </a:lnTo>
                  <a:lnTo>
                    <a:pt x="4219" y="8327"/>
                  </a:lnTo>
                  <a:lnTo>
                    <a:pt x="4366" y="8731"/>
                  </a:lnTo>
                  <a:lnTo>
                    <a:pt x="4439" y="8804"/>
                  </a:lnTo>
                  <a:lnTo>
                    <a:pt x="4182" y="8988"/>
                  </a:lnTo>
                  <a:lnTo>
                    <a:pt x="3889" y="9098"/>
                  </a:lnTo>
                  <a:lnTo>
                    <a:pt x="3852" y="8951"/>
                  </a:lnTo>
                  <a:lnTo>
                    <a:pt x="3815" y="8804"/>
                  </a:lnTo>
                  <a:lnTo>
                    <a:pt x="3669" y="8511"/>
                  </a:lnTo>
                  <a:lnTo>
                    <a:pt x="3522" y="8071"/>
                  </a:lnTo>
                  <a:lnTo>
                    <a:pt x="3449" y="7887"/>
                  </a:lnTo>
                  <a:lnTo>
                    <a:pt x="3339" y="7667"/>
                  </a:lnTo>
                  <a:lnTo>
                    <a:pt x="3228" y="7630"/>
                  </a:lnTo>
                  <a:lnTo>
                    <a:pt x="3155" y="7630"/>
                  </a:lnTo>
                  <a:lnTo>
                    <a:pt x="3045" y="7704"/>
                  </a:lnTo>
                  <a:lnTo>
                    <a:pt x="3045" y="7777"/>
                  </a:lnTo>
                  <a:lnTo>
                    <a:pt x="3082" y="7997"/>
                  </a:lnTo>
                  <a:lnTo>
                    <a:pt x="3118" y="8217"/>
                  </a:lnTo>
                  <a:lnTo>
                    <a:pt x="3265" y="8658"/>
                  </a:lnTo>
                  <a:lnTo>
                    <a:pt x="3339" y="8951"/>
                  </a:lnTo>
                  <a:lnTo>
                    <a:pt x="3412" y="9098"/>
                  </a:lnTo>
                  <a:lnTo>
                    <a:pt x="3485" y="9244"/>
                  </a:lnTo>
                  <a:lnTo>
                    <a:pt x="2825" y="9428"/>
                  </a:lnTo>
                  <a:lnTo>
                    <a:pt x="2788" y="9281"/>
                  </a:lnTo>
                  <a:lnTo>
                    <a:pt x="2642" y="8768"/>
                  </a:lnTo>
                  <a:lnTo>
                    <a:pt x="2532" y="8547"/>
                  </a:lnTo>
                  <a:lnTo>
                    <a:pt x="2385" y="8327"/>
                  </a:lnTo>
                  <a:lnTo>
                    <a:pt x="2385" y="8254"/>
                  </a:lnTo>
                  <a:lnTo>
                    <a:pt x="2385" y="8217"/>
                  </a:lnTo>
                  <a:lnTo>
                    <a:pt x="2421" y="8181"/>
                  </a:lnTo>
                  <a:lnTo>
                    <a:pt x="2421" y="8144"/>
                  </a:lnTo>
                  <a:lnTo>
                    <a:pt x="2421" y="8107"/>
                  </a:lnTo>
                  <a:lnTo>
                    <a:pt x="2385" y="8107"/>
                  </a:lnTo>
                  <a:lnTo>
                    <a:pt x="2275" y="8144"/>
                  </a:lnTo>
                  <a:lnTo>
                    <a:pt x="2128" y="8144"/>
                  </a:lnTo>
                  <a:lnTo>
                    <a:pt x="2055" y="8181"/>
                  </a:lnTo>
                  <a:lnTo>
                    <a:pt x="2018" y="8254"/>
                  </a:lnTo>
                  <a:lnTo>
                    <a:pt x="1981" y="8327"/>
                  </a:lnTo>
                  <a:lnTo>
                    <a:pt x="1981" y="8401"/>
                  </a:lnTo>
                  <a:lnTo>
                    <a:pt x="2165" y="8841"/>
                  </a:lnTo>
                  <a:lnTo>
                    <a:pt x="2348" y="9318"/>
                  </a:lnTo>
                  <a:lnTo>
                    <a:pt x="2385" y="9575"/>
                  </a:lnTo>
                  <a:lnTo>
                    <a:pt x="1945" y="9685"/>
                  </a:lnTo>
                  <a:lnTo>
                    <a:pt x="1871" y="9721"/>
                  </a:lnTo>
                  <a:lnTo>
                    <a:pt x="1798" y="9795"/>
                  </a:lnTo>
                  <a:lnTo>
                    <a:pt x="1798" y="9868"/>
                  </a:lnTo>
                  <a:lnTo>
                    <a:pt x="1761" y="9941"/>
                  </a:lnTo>
                  <a:lnTo>
                    <a:pt x="1798" y="10015"/>
                  </a:lnTo>
                  <a:lnTo>
                    <a:pt x="1835" y="10088"/>
                  </a:lnTo>
                  <a:lnTo>
                    <a:pt x="1908" y="10161"/>
                  </a:lnTo>
                  <a:lnTo>
                    <a:pt x="1981" y="10198"/>
                  </a:lnTo>
                  <a:lnTo>
                    <a:pt x="2275" y="10198"/>
                  </a:lnTo>
                  <a:lnTo>
                    <a:pt x="2385" y="10125"/>
                  </a:lnTo>
                  <a:lnTo>
                    <a:pt x="2495" y="10088"/>
                  </a:lnTo>
                  <a:lnTo>
                    <a:pt x="2532" y="10051"/>
                  </a:lnTo>
                  <a:lnTo>
                    <a:pt x="2568" y="10088"/>
                  </a:lnTo>
                  <a:lnTo>
                    <a:pt x="2605" y="10125"/>
                  </a:lnTo>
                  <a:lnTo>
                    <a:pt x="2678" y="10125"/>
                  </a:lnTo>
                  <a:lnTo>
                    <a:pt x="2788" y="10088"/>
                  </a:lnTo>
                  <a:lnTo>
                    <a:pt x="2825" y="9978"/>
                  </a:lnTo>
                  <a:lnTo>
                    <a:pt x="3265" y="9868"/>
                  </a:lnTo>
                  <a:lnTo>
                    <a:pt x="3742" y="9721"/>
                  </a:lnTo>
                  <a:lnTo>
                    <a:pt x="4146" y="9575"/>
                  </a:lnTo>
                  <a:lnTo>
                    <a:pt x="4549" y="9354"/>
                  </a:lnTo>
                  <a:lnTo>
                    <a:pt x="4732" y="9208"/>
                  </a:lnTo>
                  <a:lnTo>
                    <a:pt x="4879" y="9061"/>
                  </a:lnTo>
                  <a:lnTo>
                    <a:pt x="5026" y="8841"/>
                  </a:lnTo>
                  <a:lnTo>
                    <a:pt x="5136" y="8621"/>
                  </a:lnTo>
                  <a:lnTo>
                    <a:pt x="5209" y="8401"/>
                  </a:lnTo>
                  <a:lnTo>
                    <a:pt x="5173" y="8181"/>
                  </a:lnTo>
                  <a:lnTo>
                    <a:pt x="5099" y="7997"/>
                  </a:lnTo>
                  <a:lnTo>
                    <a:pt x="5026" y="7887"/>
                  </a:lnTo>
                  <a:lnTo>
                    <a:pt x="4952" y="7814"/>
                  </a:lnTo>
                  <a:lnTo>
                    <a:pt x="4842" y="7814"/>
                  </a:lnTo>
                  <a:lnTo>
                    <a:pt x="4806" y="7851"/>
                  </a:lnTo>
                  <a:lnTo>
                    <a:pt x="4806" y="7887"/>
                  </a:lnTo>
                  <a:lnTo>
                    <a:pt x="4732" y="8327"/>
                  </a:lnTo>
                  <a:lnTo>
                    <a:pt x="4512" y="7667"/>
                  </a:lnTo>
                  <a:lnTo>
                    <a:pt x="4366" y="7374"/>
                  </a:lnTo>
                  <a:lnTo>
                    <a:pt x="4182" y="7117"/>
                  </a:lnTo>
                  <a:lnTo>
                    <a:pt x="4146" y="708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1" name="Google Shape;351;p6"/>
            <p:cNvSpPr/>
            <p:nvPr/>
          </p:nvSpPr>
          <p:spPr>
            <a:xfrm>
              <a:off x="6114500" y="2324225"/>
              <a:ext cx="158675" cy="329225"/>
            </a:xfrm>
            <a:custGeom>
              <a:avLst/>
              <a:gdLst/>
              <a:ahLst/>
              <a:cxnLst/>
              <a:rect l="l" t="t" r="r" b="b"/>
              <a:pathLst>
                <a:path w="6347" h="13169" extrusionOk="0">
                  <a:moveTo>
                    <a:pt x="588" y="330"/>
                  </a:moveTo>
                  <a:lnTo>
                    <a:pt x="808" y="367"/>
                  </a:lnTo>
                  <a:lnTo>
                    <a:pt x="1028" y="440"/>
                  </a:lnTo>
                  <a:lnTo>
                    <a:pt x="1211" y="550"/>
                  </a:lnTo>
                  <a:lnTo>
                    <a:pt x="1395" y="734"/>
                  </a:lnTo>
                  <a:lnTo>
                    <a:pt x="1578" y="917"/>
                  </a:lnTo>
                  <a:lnTo>
                    <a:pt x="1688" y="1101"/>
                  </a:lnTo>
                  <a:lnTo>
                    <a:pt x="1798" y="1321"/>
                  </a:lnTo>
                  <a:lnTo>
                    <a:pt x="1908" y="1541"/>
                  </a:lnTo>
                  <a:lnTo>
                    <a:pt x="1982" y="1761"/>
                  </a:lnTo>
                  <a:lnTo>
                    <a:pt x="2018" y="2018"/>
                  </a:lnTo>
                  <a:lnTo>
                    <a:pt x="2018" y="2458"/>
                  </a:lnTo>
                  <a:lnTo>
                    <a:pt x="2018" y="2495"/>
                  </a:lnTo>
                  <a:lnTo>
                    <a:pt x="1982" y="2421"/>
                  </a:lnTo>
                  <a:lnTo>
                    <a:pt x="1762" y="1944"/>
                  </a:lnTo>
                  <a:lnTo>
                    <a:pt x="1615" y="1724"/>
                  </a:lnTo>
                  <a:lnTo>
                    <a:pt x="1432" y="1504"/>
                  </a:lnTo>
                  <a:lnTo>
                    <a:pt x="1395" y="1467"/>
                  </a:lnTo>
                  <a:lnTo>
                    <a:pt x="1322" y="1467"/>
                  </a:lnTo>
                  <a:lnTo>
                    <a:pt x="1285" y="1504"/>
                  </a:lnTo>
                  <a:lnTo>
                    <a:pt x="1285" y="1578"/>
                  </a:lnTo>
                  <a:lnTo>
                    <a:pt x="1322" y="1834"/>
                  </a:lnTo>
                  <a:lnTo>
                    <a:pt x="1395" y="2128"/>
                  </a:lnTo>
                  <a:lnTo>
                    <a:pt x="1615" y="2641"/>
                  </a:lnTo>
                  <a:lnTo>
                    <a:pt x="1725" y="2935"/>
                  </a:lnTo>
                  <a:lnTo>
                    <a:pt x="1615" y="2861"/>
                  </a:lnTo>
                  <a:lnTo>
                    <a:pt x="1468" y="2715"/>
                  </a:lnTo>
                  <a:lnTo>
                    <a:pt x="1248" y="2348"/>
                  </a:lnTo>
                  <a:lnTo>
                    <a:pt x="1065" y="1981"/>
                  </a:lnTo>
                  <a:lnTo>
                    <a:pt x="955" y="1724"/>
                  </a:lnTo>
                  <a:lnTo>
                    <a:pt x="845" y="1394"/>
                  </a:lnTo>
                  <a:lnTo>
                    <a:pt x="735" y="1027"/>
                  </a:lnTo>
                  <a:lnTo>
                    <a:pt x="661" y="697"/>
                  </a:lnTo>
                  <a:lnTo>
                    <a:pt x="588" y="330"/>
                  </a:lnTo>
                  <a:close/>
                  <a:moveTo>
                    <a:pt x="3706" y="2825"/>
                  </a:moveTo>
                  <a:lnTo>
                    <a:pt x="3926" y="2861"/>
                  </a:lnTo>
                  <a:lnTo>
                    <a:pt x="4109" y="2935"/>
                  </a:lnTo>
                  <a:lnTo>
                    <a:pt x="4733" y="3118"/>
                  </a:lnTo>
                  <a:lnTo>
                    <a:pt x="4990" y="3228"/>
                  </a:lnTo>
                  <a:lnTo>
                    <a:pt x="5283" y="3375"/>
                  </a:lnTo>
                  <a:lnTo>
                    <a:pt x="5503" y="3522"/>
                  </a:lnTo>
                  <a:lnTo>
                    <a:pt x="5687" y="3668"/>
                  </a:lnTo>
                  <a:lnTo>
                    <a:pt x="5687" y="3668"/>
                  </a:lnTo>
                  <a:lnTo>
                    <a:pt x="5540" y="3632"/>
                  </a:lnTo>
                  <a:lnTo>
                    <a:pt x="5467" y="3632"/>
                  </a:lnTo>
                  <a:lnTo>
                    <a:pt x="5393" y="3705"/>
                  </a:lnTo>
                  <a:lnTo>
                    <a:pt x="5356" y="3778"/>
                  </a:lnTo>
                  <a:lnTo>
                    <a:pt x="5393" y="3888"/>
                  </a:lnTo>
                  <a:lnTo>
                    <a:pt x="5026" y="4035"/>
                  </a:lnTo>
                  <a:lnTo>
                    <a:pt x="4660" y="4109"/>
                  </a:lnTo>
                  <a:lnTo>
                    <a:pt x="4293" y="4182"/>
                  </a:lnTo>
                  <a:lnTo>
                    <a:pt x="3889" y="4182"/>
                  </a:lnTo>
                  <a:lnTo>
                    <a:pt x="3449" y="4109"/>
                  </a:lnTo>
                  <a:lnTo>
                    <a:pt x="3046" y="3999"/>
                  </a:lnTo>
                  <a:lnTo>
                    <a:pt x="2862" y="3925"/>
                  </a:lnTo>
                  <a:lnTo>
                    <a:pt x="2642" y="3815"/>
                  </a:lnTo>
                  <a:lnTo>
                    <a:pt x="2459" y="3668"/>
                  </a:lnTo>
                  <a:lnTo>
                    <a:pt x="2349" y="3595"/>
                  </a:lnTo>
                  <a:lnTo>
                    <a:pt x="2312" y="3522"/>
                  </a:lnTo>
                  <a:lnTo>
                    <a:pt x="2532" y="3668"/>
                  </a:lnTo>
                  <a:lnTo>
                    <a:pt x="2789" y="3815"/>
                  </a:lnTo>
                  <a:lnTo>
                    <a:pt x="3046" y="3888"/>
                  </a:lnTo>
                  <a:lnTo>
                    <a:pt x="3339" y="3999"/>
                  </a:lnTo>
                  <a:lnTo>
                    <a:pt x="3596" y="4035"/>
                  </a:lnTo>
                  <a:lnTo>
                    <a:pt x="3889" y="4109"/>
                  </a:lnTo>
                  <a:lnTo>
                    <a:pt x="4073" y="4109"/>
                  </a:lnTo>
                  <a:lnTo>
                    <a:pt x="4183" y="4072"/>
                  </a:lnTo>
                  <a:lnTo>
                    <a:pt x="4329" y="4035"/>
                  </a:lnTo>
                  <a:lnTo>
                    <a:pt x="4439" y="3962"/>
                  </a:lnTo>
                  <a:lnTo>
                    <a:pt x="4476" y="3888"/>
                  </a:lnTo>
                  <a:lnTo>
                    <a:pt x="4439" y="3778"/>
                  </a:lnTo>
                  <a:lnTo>
                    <a:pt x="4329" y="3705"/>
                  </a:lnTo>
                  <a:lnTo>
                    <a:pt x="4219" y="3632"/>
                  </a:lnTo>
                  <a:lnTo>
                    <a:pt x="3963" y="3595"/>
                  </a:lnTo>
                  <a:lnTo>
                    <a:pt x="3706" y="3558"/>
                  </a:lnTo>
                  <a:lnTo>
                    <a:pt x="3449" y="3522"/>
                  </a:lnTo>
                  <a:lnTo>
                    <a:pt x="2715" y="3338"/>
                  </a:lnTo>
                  <a:lnTo>
                    <a:pt x="2862" y="3228"/>
                  </a:lnTo>
                  <a:lnTo>
                    <a:pt x="3082" y="3081"/>
                  </a:lnTo>
                  <a:lnTo>
                    <a:pt x="3302" y="2935"/>
                  </a:lnTo>
                  <a:lnTo>
                    <a:pt x="3486" y="2861"/>
                  </a:lnTo>
                  <a:lnTo>
                    <a:pt x="3706" y="2825"/>
                  </a:lnTo>
                  <a:close/>
                  <a:moveTo>
                    <a:pt x="1285" y="5686"/>
                  </a:moveTo>
                  <a:lnTo>
                    <a:pt x="1725" y="5723"/>
                  </a:lnTo>
                  <a:lnTo>
                    <a:pt x="1762" y="5723"/>
                  </a:lnTo>
                  <a:lnTo>
                    <a:pt x="1835" y="5869"/>
                  </a:lnTo>
                  <a:lnTo>
                    <a:pt x="1908" y="5943"/>
                  </a:lnTo>
                  <a:lnTo>
                    <a:pt x="2018" y="5943"/>
                  </a:lnTo>
                  <a:lnTo>
                    <a:pt x="2129" y="5869"/>
                  </a:lnTo>
                  <a:lnTo>
                    <a:pt x="2165" y="5759"/>
                  </a:lnTo>
                  <a:lnTo>
                    <a:pt x="2642" y="5796"/>
                  </a:lnTo>
                  <a:lnTo>
                    <a:pt x="3082" y="5796"/>
                  </a:lnTo>
                  <a:lnTo>
                    <a:pt x="3339" y="5833"/>
                  </a:lnTo>
                  <a:lnTo>
                    <a:pt x="3522" y="5869"/>
                  </a:lnTo>
                  <a:lnTo>
                    <a:pt x="3522" y="6016"/>
                  </a:lnTo>
                  <a:lnTo>
                    <a:pt x="3376" y="5979"/>
                  </a:lnTo>
                  <a:lnTo>
                    <a:pt x="3266" y="6016"/>
                  </a:lnTo>
                  <a:lnTo>
                    <a:pt x="3119" y="6089"/>
                  </a:lnTo>
                  <a:lnTo>
                    <a:pt x="3082" y="6163"/>
                  </a:lnTo>
                  <a:lnTo>
                    <a:pt x="3082" y="6236"/>
                  </a:lnTo>
                  <a:lnTo>
                    <a:pt x="2752" y="6236"/>
                  </a:lnTo>
                  <a:lnTo>
                    <a:pt x="1322" y="6163"/>
                  </a:lnTo>
                  <a:lnTo>
                    <a:pt x="808" y="6089"/>
                  </a:lnTo>
                  <a:lnTo>
                    <a:pt x="515" y="6053"/>
                  </a:lnTo>
                  <a:lnTo>
                    <a:pt x="258" y="6089"/>
                  </a:lnTo>
                  <a:lnTo>
                    <a:pt x="368" y="5943"/>
                  </a:lnTo>
                  <a:lnTo>
                    <a:pt x="515" y="5833"/>
                  </a:lnTo>
                  <a:lnTo>
                    <a:pt x="661" y="5723"/>
                  </a:lnTo>
                  <a:lnTo>
                    <a:pt x="808" y="5686"/>
                  </a:lnTo>
                  <a:close/>
                  <a:moveTo>
                    <a:pt x="2239" y="6676"/>
                  </a:moveTo>
                  <a:lnTo>
                    <a:pt x="3009" y="6713"/>
                  </a:lnTo>
                  <a:lnTo>
                    <a:pt x="3156" y="6750"/>
                  </a:lnTo>
                  <a:lnTo>
                    <a:pt x="3156" y="7997"/>
                  </a:lnTo>
                  <a:lnTo>
                    <a:pt x="3119" y="9244"/>
                  </a:lnTo>
                  <a:lnTo>
                    <a:pt x="2422" y="9354"/>
                  </a:lnTo>
                  <a:lnTo>
                    <a:pt x="2422" y="8951"/>
                  </a:lnTo>
                  <a:lnTo>
                    <a:pt x="2312" y="7630"/>
                  </a:lnTo>
                  <a:lnTo>
                    <a:pt x="2275" y="6933"/>
                  </a:lnTo>
                  <a:lnTo>
                    <a:pt x="2239" y="6676"/>
                  </a:lnTo>
                  <a:close/>
                  <a:moveTo>
                    <a:pt x="1065" y="6566"/>
                  </a:moveTo>
                  <a:lnTo>
                    <a:pt x="1872" y="6676"/>
                  </a:lnTo>
                  <a:lnTo>
                    <a:pt x="1835" y="6786"/>
                  </a:lnTo>
                  <a:lnTo>
                    <a:pt x="1835" y="6933"/>
                  </a:lnTo>
                  <a:lnTo>
                    <a:pt x="1872" y="7226"/>
                  </a:lnTo>
                  <a:lnTo>
                    <a:pt x="1945" y="8804"/>
                  </a:lnTo>
                  <a:lnTo>
                    <a:pt x="1982" y="9391"/>
                  </a:lnTo>
                  <a:lnTo>
                    <a:pt x="1542" y="9391"/>
                  </a:lnTo>
                  <a:lnTo>
                    <a:pt x="1101" y="9427"/>
                  </a:lnTo>
                  <a:lnTo>
                    <a:pt x="1028" y="8254"/>
                  </a:lnTo>
                  <a:lnTo>
                    <a:pt x="955" y="7410"/>
                  </a:lnTo>
                  <a:lnTo>
                    <a:pt x="918" y="6970"/>
                  </a:lnTo>
                  <a:lnTo>
                    <a:pt x="808" y="6566"/>
                  </a:lnTo>
                  <a:close/>
                  <a:moveTo>
                    <a:pt x="3082" y="9721"/>
                  </a:moveTo>
                  <a:lnTo>
                    <a:pt x="3009" y="10454"/>
                  </a:lnTo>
                  <a:lnTo>
                    <a:pt x="2972" y="10454"/>
                  </a:lnTo>
                  <a:lnTo>
                    <a:pt x="2862" y="10418"/>
                  </a:lnTo>
                  <a:lnTo>
                    <a:pt x="2752" y="10418"/>
                  </a:lnTo>
                  <a:lnTo>
                    <a:pt x="2605" y="10454"/>
                  </a:lnTo>
                  <a:lnTo>
                    <a:pt x="2495" y="10528"/>
                  </a:lnTo>
                  <a:lnTo>
                    <a:pt x="2495" y="10418"/>
                  </a:lnTo>
                  <a:lnTo>
                    <a:pt x="2459" y="9831"/>
                  </a:lnTo>
                  <a:lnTo>
                    <a:pt x="2789" y="9794"/>
                  </a:lnTo>
                  <a:lnTo>
                    <a:pt x="3082" y="9721"/>
                  </a:lnTo>
                  <a:close/>
                  <a:moveTo>
                    <a:pt x="1138" y="9758"/>
                  </a:moveTo>
                  <a:lnTo>
                    <a:pt x="1358" y="9831"/>
                  </a:lnTo>
                  <a:lnTo>
                    <a:pt x="1542" y="9831"/>
                  </a:lnTo>
                  <a:lnTo>
                    <a:pt x="1982" y="9868"/>
                  </a:lnTo>
                  <a:lnTo>
                    <a:pt x="2018" y="10088"/>
                  </a:lnTo>
                  <a:lnTo>
                    <a:pt x="1982" y="10124"/>
                  </a:lnTo>
                  <a:lnTo>
                    <a:pt x="1688" y="10088"/>
                  </a:lnTo>
                  <a:lnTo>
                    <a:pt x="1615" y="10124"/>
                  </a:lnTo>
                  <a:lnTo>
                    <a:pt x="1542" y="10161"/>
                  </a:lnTo>
                  <a:lnTo>
                    <a:pt x="1542" y="10234"/>
                  </a:lnTo>
                  <a:lnTo>
                    <a:pt x="1578" y="10308"/>
                  </a:lnTo>
                  <a:lnTo>
                    <a:pt x="1725" y="10454"/>
                  </a:lnTo>
                  <a:lnTo>
                    <a:pt x="1945" y="10491"/>
                  </a:lnTo>
                  <a:lnTo>
                    <a:pt x="2018" y="10491"/>
                  </a:lnTo>
                  <a:lnTo>
                    <a:pt x="2018" y="10748"/>
                  </a:lnTo>
                  <a:lnTo>
                    <a:pt x="1798" y="10785"/>
                  </a:lnTo>
                  <a:lnTo>
                    <a:pt x="1798" y="10748"/>
                  </a:lnTo>
                  <a:lnTo>
                    <a:pt x="1762" y="10748"/>
                  </a:lnTo>
                  <a:lnTo>
                    <a:pt x="1688" y="10785"/>
                  </a:lnTo>
                  <a:lnTo>
                    <a:pt x="1615" y="10821"/>
                  </a:lnTo>
                  <a:lnTo>
                    <a:pt x="1542" y="10895"/>
                  </a:lnTo>
                  <a:lnTo>
                    <a:pt x="1505" y="11005"/>
                  </a:lnTo>
                  <a:lnTo>
                    <a:pt x="1542" y="11078"/>
                  </a:lnTo>
                  <a:lnTo>
                    <a:pt x="1652" y="11151"/>
                  </a:lnTo>
                  <a:lnTo>
                    <a:pt x="2055" y="11151"/>
                  </a:lnTo>
                  <a:lnTo>
                    <a:pt x="2129" y="11408"/>
                  </a:lnTo>
                  <a:lnTo>
                    <a:pt x="2239" y="11592"/>
                  </a:lnTo>
                  <a:lnTo>
                    <a:pt x="2275" y="11628"/>
                  </a:lnTo>
                  <a:lnTo>
                    <a:pt x="2349" y="11628"/>
                  </a:lnTo>
                  <a:lnTo>
                    <a:pt x="2422" y="11592"/>
                  </a:lnTo>
                  <a:lnTo>
                    <a:pt x="2459" y="11555"/>
                  </a:lnTo>
                  <a:lnTo>
                    <a:pt x="2532" y="11371"/>
                  </a:lnTo>
                  <a:lnTo>
                    <a:pt x="2569" y="11188"/>
                  </a:lnTo>
                  <a:lnTo>
                    <a:pt x="2569" y="11005"/>
                  </a:lnTo>
                  <a:lnTo>
                    <a:pt x="2532" y="10785"/>
                  </a:lnTo>
                  <a:lnTo>
                    <a:pt x="2679" y="10821"/>
                  </a:lnTo>
                  <a:lnTo>
                    <a:pt x="3009" y="10821"/>
                  </a:lnTo>
                  <a:lnTo>
                    <a:pt x="2936" y="11408"/>
                  </a:lnTo>
                  <a:lnTo>
                    <a:pt x="2862" y="11812"/>
                  </a:lnTo>
                  <a:lnTo>
                    <a:pt x="2825" y="11995"/>
                  </a:lnTo>
                  <a:lnTo>
                    <a:pt x="2752" y="12178"/>
                  </a:lnTo>
                  <a:lnTo>
                    <a:pt x="2642" y="12362"/>
                  </a:lnTo>
                  <a:lnTo>
                    <a:pt x="2532" y="12472"/>
                  </a:lnTo>
                  <a:lnTo>
                    <a:pt x="2349" y="12582"/>
                  </a:lnTo>
                  <a:lnTo>
                    <a:pt x="2129" y="12619"/>
                  </a:lnTo>
                  <a:lnTo>
                    <a:pt x="1945" y="12619"/>
                  </a:lnTo>
                  <a:lnTo>
                    <a:pt x="1798" y="12582"/>
                  </a:lnTo>
                  <a:lnTo>
                    <a:pt x="1652" y="12472"/>
                  </a:lnTo>
                  <a:lnTo>
                    <a:pt x="1505" y="12362"/>
                  </a:lnTo>
                  <a:lnTo>
                    <a:pt x="1432" y="12215"/>
                  </a:lnTo>
                  <a:lnTo>
                    <a:pt x="1322" y="12068"/>
                  </a:lnTo>
                  <a:lnTo>
                    <a:pt x="1211" y="11738"/>
                  </a:lnTo>
                  <a:lnTo>
                    <a:pt x="1138" y="11335"/>
                  </a:lnTo>
                  <a:lnTo>
                    <a:pt x="1138" y="10858"/>
                  </a:lnTo>
                  <a:lnTo>
                    <a:pt x="1138" y="10014"/>
                  </a:lnTo>
                  <a:lnTo>
                    <a:pt x="1138" y="9758"/>
                  </a:lnTo>
                  <a:close/>
                  <a:moveTo>
                    <a:pt x="625" y="0"/>
                  </a:moveTo>
                  <a:lnTo>
                    <a:pt x="478" y="37"/>
                  </a:lnTo>
                  <a:lnTo>
                    <a:pt x="331" y="110"/>
                  </a:lnTo>
                  <a:lnTo>
                    <a:pt x="294" y="184"/>
                  </a:lnTo>
                  <a:lnTo>
                    <a:pt x="294" y="220"/>
                  </a:lnTo>
                  <a:lnTo>
                    <a:pt x="294" y="294"/>
                  </a:lnTo>
                  <a:lnTo>
                    <a:pt x="331" y="330"/>
                  </a:lnTo>
                  <a:lnTo>
                    <a:pt x="294" y="587"/>
                  </a:lnTo>
                  <a:lnTo>
                    <a:pt x="294" y="844"/>
                  </a:lnTo>
                  <a:lnTo>
                    <a:pt x="331" y="1101"/>
                  </a:lnTo>
                  <a:lnTo>
                    <a:pt x="368" y="1321"/>
                  </a:lnTo>
                  <a:lnTo>
                    <a:pt x="551" y="1834"/>
                  </a:lnTo>
                  <a:lnTo>
                    <a:pt x="735" y="2274"/>
                  </a:lnTo>
                  <a:lnTo>
                    <a:pt x="918" y="2641"/>
                  </a:lnTo>
                  <a:lnTo>
                    <a:pt x="1175" y="3008"/>
                  </a:lnTo>
                  <a:lnTo>
                    <a:pt x="1322" y="3155"/>
                  </a:lnTo>
                  <a:lnTo>
                    <a:pt x="1505" y="3265"/>
                  </a:lnTo>
                  <a:lnTo>
                    <a:pt x="1652" y="3375"/>
                  </a:lnTo>
                  <a:lnTo>
                    <a:pt x="1872" y="3375"/>
                  </a:lnTo>
                  <a:lnTo>
                    <a:pt x="1798" y="3815"/>
                  </a:lnTo>
                  <a:lnTo>
                    <a:pt x="1725" y="4365"/>
                  </a:lnTo>
                  <a:lnTo>
                    <a:pt x="1725" y="4659"/>
                  </a:lnTo>
                  <a:lnTo>
                    <a:pt x="1762" y="4806"/>
                  </a:lnTo>
                  <a:lnTo>
                    <a:pt x="1798" y="4916"/>
                  </a:lnTo>
                  <a:lnTo>
                    <a:pt x="1762" y="5319"/>
                  </a:lnTo>
                  <a:lnTo>
                    <a:pt x="1615" y="5319"/>
                  </a:lnTo>
                  <a:lnTo>
                    <a:pt x="1138" y="5282"/>
                  </a:lnTo>
                  <a:lnTo>
                    <a:pt x="918" y="5246"/>
                  </a:lnTo>
                  <a:lnTo>
                    <a:pt x="698" y="5282"/>
                  </a:lnTo>
                  <a:lnTo>
                    <a:pt x="404" y="5392"/>
                  </a:lnTo>
                  <a:lnTo>
                    <a:pt x="294" y="5466"/>
                  </a:lnTo>
                  <a:lnTo>
                    <a:pt x="184" y="5576"/>
                  </a:lnTo>
                  <a:lnTo>
                    <a:pt x="111" y="5686"/>
                  </a:lnTo>
                  <a:lnTo>
                    <a:pt x="74" y="5796"/>
                  </a:lnTo>
                  <a:lnTo>
                    <a:pt x="38" y="5943"/>
                  </a:lnTo>
                  <a:lnTo>
                    <a:pt x="1" y="6089"/>
                  </a:lnTo>
                  <a:lnTo>
                    <a:pt x="38" y="6163"/>
                  </a:lnTo>
                  <a:lnTo>
                    <a:pt x="111" y="6199"/>
                  </a:lnTo>
                  <a:lnTo>
                    <a:pt x="38" y="6273"/>
                  </a:lnTo>
                  <a:lnTo>
                    <a:pt x="38" y="6346"/>
                  </a:lnTo>
                  <a:lnTo>
                    <a:pt x="38" y="6456"/>
                  </a:lnTo>
                  <a:lnTo>
                    <a:pt x="111" y="6530"/>
                  </a:lnTo>
                  <a:lnTo>
                    <a:pt x="184" y="6566"/>
                  </a:lnTo>
                  <a:lnTo>
                    <a:pt x="294" y="6566"/>
                  </a:lnTo>
                  <a:lnTo>
                    <a:pt x="368" y="6493"/>
                  </a:lnTo>
                  <a:lnTo>
                    <a:pt x="441" y="6493"/>
                  </a:lnTo>
                  <a:lnTo>
                    <a:pt x="441" y="6530"/>
                  </a:lnTo>
                  <a:lnTo>
                    <a:pt x="441" y="6786"/>
                  </a:lnTo>
                  <a:lnTo>
                    <a:pt x="441" y="7080"/>
                  </a:lnTo>
                  <a:lnTo>
                    <a:pt x="515" y="7593"/>
                  </a:lnTo>
                  <a:lnTo>
                    <a:pt x="588" y="8657"/>
                  </a:lnTo>
                  <a:lnTo>
                    <a:pt x="625" y="9721"/>
                  </a:lnTo>
                  <a:lnTo>
                    <a:pt x="625" y="10785"/>
                  </a:lnTo>
                  <a:lnTo>
                    <a:pt x="661" y="11225"/>
                  </a:lnTo>
                  <a:lnTo>
                    <a:pt x="698" y="11665"/>
                  </a:lnTo>
                  <a:lnTo>
                    <a:pt x="808" y="12105"/>
                  </a:lnTo>
                  <a:lnTo>
                    <a:pt x="881" y="12289"/>
                  </a:lnTo>
                  <a:lnTo>
                    <a:pt x="991" y="12509"/>
                  </a:lnTo>
                  <a:lnTo>
                    <a:pt x="1065" y="12655"/>
                  </a:lnTo>
                  <a:lnTo>
                    <a:pt x="1175" y="12765"/>
                  </a:lnTo>
                  <a:lnTo>
                    <a:pt x="1322" y="12912"/>
                  </a:lnTo>
                  <a:lnTo>
                    <a:pt x="1468" y="12985"/>
                  </a:lnTo>
                  <a:lnTo>
                    <a:pt x="1615" y="13059"/>
                  </a:lnTo>
                  <a:lnTo>
                    <a:pt x="1798" y="13096"/>
                  </a:lnTo>
                  <a:lnTo>
                    <a:pt x="1945" y="13132"/>
                  </a:lnTo>
                  <a:lnTo>
                    <a:pt x="2129" y="13169"/>
                  </a:lnTo>
                  <a:lnTo>
                    <a:pt x="2349" y="13132"/>
                  </a:lnTo>
                  <a:lnTo>
                    <a:pt x="2569" y="13096"/>
                  </a:lnTo>
                  <a:lnTo>
                    <a:pt x="2752" y="12985"/>
                  </a:lnTo>
                  <a:lnTo>
                    <a:pt x="2899" y="12875"/>
                  </a:lnTo>
                  <a:lnTo>
                    <a:pt x="3009" y="12765"/>
                  </a:lnTo>
                  <a:lnTo>
                    <a:pt x="3119" y="12582"/>
                  </a:lnTo>
                  <a:lnTo>
                    <a:pt x="3302" y="12215"/>
                  </a:lnTo>
                  <a:lnTo>
                    <a:pt x="3412" y="11812"/>
                  </a:lnTo>
                  <a:lnTo>
                    <a:pt x="3449" y="11408"/>
                  </a:lnTo>
                  <a:lnTo>
                    <a:pt x="3522" y="10601"/>
                  </a:lnTo>
                  <a:lnTo>
                    <a:pt x="3632" y="9647"/>
                  </a:lnTo>
                  <a:lnTo>
                    <a:pt x="3669" y="8657"/>
                  </a:lnTo>
                  <a:lnTo>
                    <a:pt x="3669" y="7667"/>
                  </a:lnTo>
                  <a:lnTo>
                    <a:pt x="3669" y="6676"/>
                  </a:lnTo>
                  <a:lnTo>
                    <a:pt x="3743" y="6603"/>
                  </a:lnTo>
                  <a:lnTo>
                    <a:pt x="3779" y="6530"/>
                  </a:lnTo>
                  <a:lnTo>
                    <a:pt x="3779" y="6456"/>
                  </a:lnTo>
                  <a:lnTo>
                    <a:pt x="3889" y="6273"/>
                  </a:lnTo>
                  <a:lnTo>
                    <a:pt x="3963" y="6053"/>
                  </a:lnTo>
                  <a:lnTo>
                    <a:pt x="3999" y="5833"/>
                  </a:lnTo>
                  <a:lnTo>
                    <a:pt x="3963" y="5723"/>
                  </a:lnTo>
                  <a:lnTo>
                    <a:pt x="3926" y="5612"/>
                  </a:lnTo>
                  <a:lnTo>
                    <a:pt x="3816" y="5502"/>
                  </a:lnTo>
                  <a:lnTo>
                    <a:pt x="3669" y="5429"/>
                  </a:lnTo>
                  <a:lnTo>
                    <a:pt x="3486" y="5392"/>
                  </a:lnTo>
                  <a:lnTo>
                    <a:pt x="3266" y="5356"/>
                  </a:lnTo>
                  <a:lnTo>
                    <a:pt x="2532" y="5356"/>
                  </a:lnTo>
                  <a:lnTo>
                    <a:pt x="2165" y="5319"/>
                  </a:lnTo>
                  <a:lnTo>
                    <a:pt x="2092" y="4806"/>
                  </a:lnTo>
                  <a:lnTo>
                    <a:pt x="2165" y="4585"/>
                  </a:lnTo>
                  <a:lnTo>
                    <a:pt x="2165" y="4365"/>
                  </a:lnTo>
                  <a:lnTo>
                    <a:pt x="2202" y="3962"/>
                  </a:lnTo>
                  <a:lnTo>
                    <a:pt x="2459" y="4145"/>
                  </a:lnTo>
                  <a:lnTo>
                    <a:pt x="2715" y="4292"/>
                  </a:lnTo>
                  <a:lnTo>
                    <a:pt x="2972" y="4402"/>
                  </a:lnTo>
                  <a:lnTo>
                    <a:pt x="3266" y="4475"/>
                  </a:lnTo>
                  <a:lnTo>
                    <a:pt x="3522" y="4549"/>
                  </a:lnTo>
                  <a:lnTo>
                    <a:pt x="3816" y="4585"/>
                  </a:lnTo>
                  <a:lnTo>
                    <a:pt x="4403" y="4585"/>
                  </a:lnTo>
                  <a:lnTo>
                    <a:pt x="4660" y="4549"/>
                  </a:lnTo>
                  <a:lnTo>
                    <a:pt x="4953" y="4475"/>
                  </a:lnTo>
                  <a:lnTo>
                    <a:pt x="5210" y="4402"/>
                  </a:lnTo>
                  <a:lnTo>
                    <a:pt x="5503" y="4292"/>
                  </a:lnTo>
                  <a:lnTo>
                    <a:pt x="5760" y="4182"/>
                  </a:lnTo>
                  <a:lnTo>
                    <a:pt x="5833" y="4109"/>
                  </a:lnTo>
                  <a:lnTo>
                    <a:pt x="5833" y="3999"/>
                  </a:lnTo>
                  <a:lnTo>
                    <a:pt x="5833" y="3888"/>
                  </a:lnTo>
                  <a:lnTo>
                    <a:pt x="5797" y="3778"/>
                  </a:lnTo>
                  <a:lnTo>
                    <a:pt x="5797" y="3778"/>
                  </a:lnTo>
                  <a:lnTo>
                    <a:pt x="5833" y="3815"/>
                  </a:lnTo>
                  <a:lnTo>
                    <a:pt x="5980" y="3962"/>
                  </a:lnTo>
                  <a:lnTo>
                    <a:pt x="6053" y="3999"/>
                  </a:lnTo>
                  <a:lnTo>
                    <a:pt x="6200" y="4035"/>
                  </a:lnTo>
                  <a:lnTo>
                    <a:pt x="6237" y="4035"/>
                  </a:lnTo>
                  <a:lnTo>
                    <a:pt x="6274" y="3999"/>
                  </a:lnTo>
                  <a:lnTo>
                    <a:pt x="6347" y="3888"/>
                  </a:lnTo>
                  <a:lnTo>
                    <a:pt x="6310" y="3742"/>
                  </a:lnTo>
                  <a:lnTo>
                    <a:pt x="6274" y="3632"/>
                  </a:lnTo>
                  <a:lnTo>
                    <a:pt x="6200" y="3522"/>
                  </a:lnTo>
                  <a:lnTo>
                    <a:pt x="6090" y="3375"/>
                  </a:lnTo>
                  <a:lnTo>
                    <a:pt x="5833" y="3192"/>
                  </a:lnTo>
                  <a:lnTo>
                    <a:pt x="5613" y="3045"/>
                  </a:lnTo>
                  <a:lnTo>
                    <a:pt x="5283" y="2861"/>
                  </a:lnTo>
                  <a:lnTo>
                    <a:pt x="4953" y="2715"/>
                  </a:lnTo>
                  <a:lnTo>
                    <a:pt x="4256" y="2495"/>
                  </a:lnTo>
                  <a:lnTo>
                    <a:pt x="3926" y="2421"/>
                  </a:lnTo>
                  <a:lnTo>
                    <a:pt x="3596" y="2385"/>
                  </a:lnTo>
                  <a:lnTo>
                    <a:pt x="3302" y="2458"/>
                  </a:lnTo>
                  <a:lnTo>
                    <a:pt x="2972" y="2605"/>
                  </a:lnTo>
                  <a:lnTo>
                    <a:pt x="2679" y="2788"/>
                  </a:lnTo>
                  <a:lnTo>
                    <a:pt x="2349" y="3081"/>
                  </a:lnTo>
                  <a:lnTo>
                    <a:pt x="2349" y="3045"/>
                  </a:lnTo>
                  <a:lnTo>
                    <a:pt x="2385" y="2788"/>
                  </a:lnTo>
                  <a:lnTo>
                    <a:pt x="2459" y="2568"/>
                  </a:lnTo>
                  <a:lnTo>
                    <a:pt x="2495" y="2458"/>
                  </a:lnTo>
                  <a:lnTo>
                    <a:pt x="2495" y="2311"/>
                  </a:lnTo>
                  <a:lnTo>
                    <a:pt x="2495" y="2201"/>
                  </a:lnTo>
                  <a:lnTo>
                    <a:pt x="2422" y="2128"/>
                  </a:lnTo>
                  <a:lnTo>
                    <a:pt x="2385" y="1871"/>
                  </a:lnTo>
                  <a:lnTo>
                    <a:pt x="2312" y="1614"/>
                  </a:lnTo>
                  <a:lnTo>
                    <a:pt x="2129" y="1137"/>
                  </a:lnTo>
                  <a:lnTo>
                    <a:pt x="2018" y="917"/>
                  </a:lnTo>
                  <a:lnTo>
                    <a:pt x="1835" y="661"/>
                  </a:lnTo>
                  <a:lnTo>
                    <a:pt x="1652" y="440"/>
                  </a:lnTo>
                  <a:lnTo>
                    <a:pt x="1395" y="220"/>
                  </a:lnTo>
                  <a:lnTo>
                    <a:pt x="1138" y="74"/>
                  </a:lnTo>
                  <a:lnTo>
                    <a:pt x="881"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2" name="Google Shape;352;p6"/>
            <p:cNvSpPr/>
            <p:nvPr/>
          </p:nvSpPr>
          <p:spPr>
            <a:xfrm>
              <a:off x="6335525" y="1405350"/>
              <a:ext cx="442025" cy="375100"/>
            </a:xfrm>
            <a:custGeom>
              <a:avLst/>
              <a:gdLst/>
              <a:ahLst/>
              <a:cxnLst/>
              <a:rect l="l" t="t" r="r" b="b"/>
              <a:pathLst>
                <a:path w="17681" h="15004" extrusionOk="0">
                  <a:moveTo>
                    <a:pt x="6823" y="1981"/>
                  </a:moveTo>
                  <a:lnTo>
                    <a:pt x="6676" y="2018"/>
                  </a:lnTo>
                  <a:lnTo>
                    <a:pt x="6566" y="2055"/>
                  </a:lnTo>
                  <a:lnTo>
                    <a:pt x="6493" y="2201"/>
                  </a:lnTo>
                  <a:lnTo>
                    <a:pt x="6420" y="2385"/>
                  </a:lnTo>
                  <a:lnTo>
                    <a:pt x="6383" y="2531"/>
                  </a:lnTo>
                  <a:lnTo>
                    <a:pt x="6383" y="2641"/>
                  </a:lnTo>
                  <a:lnTo>
                    <a:pt x="6420" y="2752"/>
                  </a:lnTo>
                  <a:lnTo>
                    <a:pt x="6493" y="2825"/>
                  </a:lnTo>
                  <a:lnTo>
                    <a:pt x="6566" y="2862"/>
                  </a:lnTo>
                  <a:lnTo>
                    <a:pt x="6713" y="2862"/>
                  </a:lnTo>
                  <a:lnTo>
                    <a:pt x="6860" y="2825"/>
                  </a:lnTo>
                  <a:lnTo>
                    <a:pt x="6933" y="2752"/>
                  </a:lnTo>
                  <a:lnTo>
                    <a:pt x="7006" y="2641"/>
                  </a:lnTo>
                  <a:lnTo>
                    <a:pt x="7080" y="2531"/>
                  </a:lnTo>
                  <a:lnTo>
                    <a:pt x="7080" y="2421"/>
                  </a:lnTo>
                  <a:lnTo>
                    <a:pt x="7080" y="2275"/>
                  </a:lnTo>
                  <a:lnTo>
                    <a:pt x="7006" y="2165"/>
                  </a:lnTo>
                  <a:lnTo>
                    <a:pt x="6933" y="2055"/>
                  </a:lnTo>
                  <a:lnTo>
                    <a:pt x="6823" y="1981"/>
                  </a:lnTo>
                  <a:close/>
                  <a:moveTo>
                    <a:pt x="5282" y="2641"/>
                  </a:moveTo>
                  <a:lnTo>
                    <a:pt x="5209" y="2678"/>
                  </a:lnTo>
                  <a:lnTo>
                    <a:pt x="5136" y="2715"/>
                  </a:lnTo>
                  <a:lnTo>
                    <a:pt x="5062" y="2788"/>
                  </a:lnTo>
                  <a:lnTo>
                    <a:pt x="5062" y="2898"/>
                  </a:lnTo>
                  <a:lnTo>
                    <a:pt x="5062" y="2935"/>
                  </a:lnTo>
                  <a:lnTo>
                    <a:pt x="4989" y="2972"/>
                  </a:lnTo>
                  <a:lnTo>
                    <a:pt x="4952" y="3045"/>
                  </a:lnTo>
                  <a:lnTo>
                    <a:pt x="4952" y="3118"/>
                  </a:lnTo>
                  <a:lnTo>
                    <a:pt x="4952" y="3228"/>
                  </a:lnTo>
                  <a:lnTo>
                    <a:pt x="5026" y="3338"/>
                  </a:lnTo>
                  <a:lnTo>
                    <a:pt x="5099" y="3412"/>
                  </a:lnTo>
                  <a:lnTo>
                    <a:pt x="5319" y="3412"/>
                  </a:lnTo>
                  <a:lnTo>
                    <a:pt x="5429" y="3338"/>
                  </a:lnTo>
                  <a:lnTo>
                    <a:pt x="5502" y="3265"/>
                  </a:lnTo>
                  <a:lnTo>
                    <a:pt x="5576" y="3155"/>
                  </a:lnTo>
                  <a:lnTo>
                    <a:pt x="5613" y="3008"/>
                  </a:lnTo>
                  <a:lnTo>
                    <a:pt x="5576" y="2862"/>
                  </a:lnTo>
                  <a:lnTo>
                    <a:pt x="5502" y="2752"/>
                  </a:lnTo>
                  <a:lnTo>
                    <a:pt x="5392" y="2678"/>
                  </a:lnTo>
                  <a:lnTo>
                    <a:pt x="5282" y="2641"/>
                  </a:lnTo>
                  <a:close/>
                  <a:moveTo>
                    <a:pt x="6786" y="3559"/>
                  </a:moveTo>
                  <a:lnTo>
                    <a:pt x="6640" y="3595"/>
                  </a:lnTo>
                  <a:lnTo>
                    <a:pt x="6493" y="3705"/>
                  </a:lnTo>
                  <a:lnTo>
                    <a:pt x="6383" y="3815"/>
                  </a:lnTo>
                  <a:lnTo>
                    <a:pt x="6309" y="3962"/>
                  </a:lnTo>
                  <a:lnTo>
                    <a:pt x="6273" y="4109"/>
                  </a:lnTo>
                  <a:lnTo>
                    <a:pt x="6273" y="4255"/>
                  </a:lnTo>
                  <a:lnTo>
                    <a:pt x="6273" y="4366"/>
                  </a:lnTo>
                  <a:lnTo>
                    <a:pt x="6383" y="4439"/>
                  </a:lnTo>
                  <a:lnTo>
                    <a:pt x="6493" y="4476"/>
                  </a:lnTo>
                  <a:lnTo>
                    <a:pt x="6603" y="4439"/>
                  </a:lnTo>
                  <a:lnTo>
                    <a:pt x="6750" y="4329"/>
                  </a:lnTo>
                  <a:lnTo>
                    <a:pt x="6860" y="4329"/>
                  </a:lnTo>
                  <a:lnTo>
                    <a:pt x="6970" y="4292"/>
                  </a:lnTo>
                  <a:lnTo>
                    <a:pt x="7080" y="4182"/>
                  </a:lnTo>
                  <a:lnTo>
                    <a:pt x="7153" y="4035"/>
                  </a:lnTo>
                  <a:lnTo>
                    <a:pt x="7153" y="3852"/>
                  </a:lnTo>
                  <a:lnTo>
                    <a:pt x="7080" y="3705"/>
                  </a:lnTo>
                  <a:lnTo>
                    <a:pt x="7043" y="3632"/>
                  </a:lnTo>
                  <a:lnTo>
                    <a:pt x="6970" y="3595"/>
                  </a:lnTo>
                  <a:lnTo>
                    <a:pt x="6786" y="3559"/>
                  </a:lnTo>
                  <a:close/>
                  <a:moveTo>
                    <a:pt x="4806" y="5979"/>
                  </a:moveTo>
                  <a:lnTo>
                    <a:pt x="4622" y="6090"/>
                  </a:lnTo>
                  <a:lnTo>
                    <a:pt x="4439" y="6200"/>
                  </a:lnTo>
                  <a:lnTo>
                    <a:pt x="4402" y="6236"/>
                  </a:lnTo>
                  <a:lnTo>
                    <a:pt x="4329" y="6310"/>
                  </a:lnTo>
                  <a:lnTo>
                    <a:pt x="4255" y="6383"/>
                  </a:lnTo>
                  <a:lnTo>
                    <a:pt x="4219" y="6493"/>
                  </a:lnTo>
                  <a:lnTo>
                    <a:pt x="4219" y="6566"/>
                  </a:lnTo>
                  <a:lnTo>
                    <a:pt x="4255" y="6713"/>
                  </a:lnTo>
                  <a:lnTo>
                    <a:pt x="4329" y="6860"/>
                  </a:lnTo>
                  <a:lnTo>
                    <a:pt x="4365" y="6897"/>
                  </a:lnTo>
                  <a:lnTo>
                    <a:pt x="4475" y="6970"/>
                  </a:lnTo>
                  <a:lnTo>
                    <a:pt x="4585" y="7007"/>
                  </a:lnTo>
                  <a:lnTo>
                    <a:pt x="4696" y="7043"/>
                  </a:lnTo>
                  <a:lnTo>
                    <a:pt x="4842" y="7007"/>
                  </a:lnTo>
                  <a:lnTo>
                    <a:pt x="4952" y="6970"/>
                  </a:lnTo>
                  <a:lnTo>
                    <a:pt x="5026" y="6897"/>
                  </a:lnTo>
                  <a:lnTo>
                    <a:pt x="5209" y="6750"/>
                  </a:lnTo>
                  <a:lnTo>
                    <a:pt x="5282" y="6640"/>
                  </a:lnTo>
                  <a:lnTo>
                    <a:pt x="5319" y="6493"/>
                  </a:lnTo>
                  <a:lnTo>
                    <a:pt x="5356" y="6346"/>
                  </a:lnTo>
                  <a:lnTo>
                    <a:pt x="5356" y="6236"/>
                  </a:lnTo>
                  <a:lnTo>
                    <a:pt x="5282" y="6126"/>
                  </a:lnTo>
                  <a:lnTo>
                    <a:pt x="5209" y="6053"/>
                  </a:lnTo>
                  <a:lnTo>
                    <a:pt x="5136" y="5979"/>
                  </a:lnTo>
                  <a:close/>
                  <a:moveTo>
                    <a:pt x="4219" y="4916"/>
                  </a:moveTo>
                  <a:lnTo>
                    <a:pt x="4219" y="5062"/>
                  </a:lnTo>
                  <a:lnTo>
                    <a:pt x="4255" y="5136"/>
                  </a:lnTo>
                  <a:lnTo>
                    <a:pt x="4292" y="5173"/>
                  </a:lnTo>
                  <a:lnTo>
                    <a:pt x="4439" y="5209"/>
                  </a:lnTo>
                  <a:lnTo>
                    <a:pt x="4549" y="5173"/>
                  </a:lnTo>
                  <a:lnTo>
                    <a:pt x="4585" y="5136"/>
                  </a:lnTo>
                  <a:lnTo>
                    <a:pt x="4622" y="5062"/>
                  </a:lnTo>
                  <a:lnTo>
                    <a:pt x="4659" y="5026"/>
                  </a:lnTo>
                  <a:lnTo>
                    <a:pt x="4989" y="5136"/>
                  </a:lnTo>
                  <a:lnTo>
                    <a:pt x="5319" y="5209"/>
                  </a:lnTo>
                  <a:lnTo>
                    <a:pt x="5392" y="5319"/>
                  </a:lnTo>
                  <a:lnTo>
                    <a:pt x="5466" y="5429"/>
                  </a:lnTo>
                  <a:lnTo>
                    <a:pt x="5686" y="5613"/>
                  </a:lnTo>
                  <a:lnTo>
                    <a:pt x="5869" y="5833"/>
                  </a:lnTo>
                  <a:lnTo>
                    <a:pt x="5979" y="6053"/>
                  </a:lnTo>
                  <a:lnTo>
                    <a:pt x="6016" y="6273"/>
                  </a:lnTo>
                  <a:lnTo>
                    <a:pt x="5979" y="6530"/>
                  </a:lnTo>
                  <a:lnTo>
                    <a:pt x="5943" y="6676"/>
                  </a:lnTo>
                  <a:lnTo>
                    <a:pt x="5869" y="6823"/>
                  </a:lnTo>
                  <a:lnTo>
                    <a:pt x="5686" y="7080"/>
                  </a:lnTo>
                  <a:lnTo>
                    <a:pt x="5466" y="7227"/>
                  </a:lnTo>
                  <a:lnTo>
                    <a:pt x="5209" y="7373"/>
                  </a:lnTo>
                  <a:lnTo>
                    <a:pt x="4916" y="7447"/>
                  </a:lnTo>
                  <a:lnTo>
                    <a:pt x="4622" y="7483"/>
                  </a:lnTo>
                  <a:lnTo>
                    <a:pt x="4329" y="7520"/>
                  </a:lnTo>
                  <a:lnTo>
                    <a:pt x="4035" y="7483"/>
                  </a:lnTo>
                  <a:lnTo>
                    <a:pt x="3778" y="7447"/>
                  </a:lnTo>
                  <a:lnTo>
                    <a:pt x="3485" y="7337"/>
                  </a:lnTo>
                  <a:lnTo>
                    <a:pt x="3338" y="7227"/>
                  </a:lnTo>
                  <a:lnTo>
                    <a:pt x="3228" y="7080"/>
                  </a:lnTo>
                  <a:lnTo>
                    <a:pt x="3155" y="6897"/>
                  </a:lnTo>
                  <a:lnTo>
                    <a:pt x="3118" y="6713"/>
                  </a:lnTo>
                  <a:lnTo>
                    <a:pt x="3082" y="6383"/>
                  </a:lnTo>
                  <a:lnTo>
                    <a:pt x="3155" y="6090"/>
                  </a:lnTo>
                  <a:lnTo>
                    <a:pt x="3228" y="5796"/>
                  </a:lnTo>
                  <a:lnTo>
                    <a:pt x="3375" y="5539"/>
                  </a:lnTo>
                  <a:lnTo>
                    <a:pt x="3558" y="5319"/>
                  </a:lnTo>
                  <a:lnTo>
                    <a:pt x="3742" y="5173"/>
                  </a:lnTo>
                  <a:lnTo>
                    <a:pt x="3962" y="5026"/>
                  </a:lnTo>
                  <a:lnTo>
                    <a:pt x="4219" y="4916"/>
                  </a:lnTo>
                  <a:close/>
                  <a:moveTo>
                    <a:pt x="11628" y="7190"/>
                  </a:moveTo>
                  <a:lnTo>
                    <a:pt x="11958" y="7263"/>
                  </a:lnTo>
                  <a:lnTo>
                    <a:pt x="12252" y="7263"/>
                  </a:lnTo>
                  <a:lnTo>
                    <a:pt x="12362" y="7227"/>
                  </a:lnTo>
                  <a:lnTo>
                    <a:pt x="12435" y="7447"/>
                  </a:lnTo>
                  <a:lnTo>
                    <a:pt x="12509" y="7704"/>
                  </a:lnTo>
                  <a:lnTo>
                    <a:pt x="12509" y="7814"/>
                  </a:lnTo>
                  <a:lnTo>
                    <a:pt x="12472" y="7814"/>
                  </a:lnTo>
                  <a:lnTo>
                    <a:pt x="12399" y="7850"/>
                  </a:lnTo>
                  <a:lnTo>
                    <a:pt x="12399" y="7887"/>
                  </a:lnTo>
                  <a:lnTo>
                    <a:pt x="12252" y="7814"/>
                  </a:lnTo>
                  <a:lnTo>
                    <a:pt x="11738" y="7557"/>
                  </a:lnTo>
                  <a:lnTo>
                    <a:pt x="11702" y="7483"/>
                  </a:lnTo>
                  <a:lnTo>
                    <a:pt x="11628" y="7373"/>
                  </a:lnTo>
                  <a:lnTo>
                    <a:pt x="11628" y="7190"/>
                  </a:lnTo>
                  <a:close/>
                  <a:moveTo>
                    <a:pt x="4329" y="4402"/>
                  </a:moveTo>
                  <a:lnTo>
                    <a:pt x="4255" y="4476"/>
                  </a:lnTo>
                  <a:lnTo>
                    <a:pt x="4035" y="4512"/>
                  </a:lnTo>
                  <a:lnTo>
                    <a:pt x="3815" y="4622"/>
                  </a:lnTo>
                  <a:lnTo>
                    <a:pt x="3632" y="4732"/>
                  </a:lnTo>
                  <a:lnTo>
                    <a:pt x="3448" y="4842"/>
                  </a:lnTo>
                  <a:lnTo>
                    <a:pt x="3265" y="4989"/>
                  </a:lnTo>
                  <a:lnTo>
                    <a:pt x="3082" y="5173"/>
                  </a:lnTo>
                  <a:lnTo>
                    <a:pt x="2971" y="5356"/>
                  </a:lnTo>
                  <a:lnTo>
                    <a:pt x="2825" y="5576"/>
                  </a:lnTo>
                  <a:lnTo>
                    <a:pt x="2715" y="5906"/>
                  </a:lnTo>
                  <a:lnTo>
                    <a:pt x="2641" y="6236"/>
                  </a:lnTo>
                  <a:lnTo>
                    <a:pt x="2641" y="6603"/>
                  </a:lnTo>
                  <a:lnTo>
                    <a:pt x="2678" y="6933"/>
                  </a:lnTo>
                  <a:lnTo>
                    <a:pt x="2825" y="7263"/>
                  </a:lnTo>
                  <a:lnTo>
                    <a:pt x="3008" y="7520"/>
                  </a:lnTo>
                  <a:lnTo>
                    <a:pt x="3118" y="7667"/>
                  </a:lnTo>
                  <a:lnTo>
                    <a:pt x="3265" y="7740"/>
                  </a:lnTo>
                  <a:lnTo>
                    <a:pt x="3412" y="7850"/>
                  </a:lnTo>
                  <a:lnTo>
                    <a:pt x="3595" y="7887"/>
                  </a:lnTo>
                  <a:lnTo>
                    <a:pt x="3962" y="7997"/>
                  </a:lnTo>
                  <a:lnTo>
                    <a:pt x="4292" y="8034"/>
                  </a:lnTo>
                  <a:lnTo>
                    <a:pt x="4659" y="7997"/>
                  </a:lnTo>
                  <a:lnTo>
                    <a:pt x="5026" y="7960"/>
                  </a:lnTo>
                  <a:lnTo>
                    <a:pt x="5356" y="7850"/>
                  </a:lnTo>
                  <a:lnTo>
                    <a:pt x="5686" y="7704"/>
                  </a:lnTo>
                  <a:lnTo>
                    <a:pt x="5979" y="7483"/>
                  </a:lnTo>
                  <a:lnTo>
                    <a:pt x="6236" y="7227"/>
                  </a:lnTo>
                  <a:lnTo>
                    <a:pt x="6383" y="6933"/>
                  </a:lnTo>
                  <a:lnTo>
                    <a:pt x="6456" y="6640"/>
                  </a:lnTo>
                  <a:lnTo>
                    <a:pt x="6530" y="6346"/>
                  </a:lnTo>
                  <a:lnTo>
                    <a:pt x="6493" y="6016"/>
                  </a:lnTo>
                  <a:lnTo>
                    <a:pt x="6420" y="5759"/>
                  </a:lnTo>
                  <a:lnTo>
                    <a:pt x="6273" y="5503"/>
                  </a:lnTo>
                  <a:lnTo>
                    <a:pt x="6163" y="5393"/>
                  </a:lnTo>
                  <a:lnTo>
                    <a:pt x="5979" y="5246"/>
                  </a:lnTo>
                  <a:lnTo>
                    <a:pt x="5833" y="5099"/>
                  </a:lnTo>
                  <a:lnTo>
                    <a:pt x="5796" y="5026"/>
                  </a:lnTo>
                  <a:lnTo>
                    <a:pt x="5796" y="4952"/>
                  </a:lnTo>
                  <a:lnTo>
                    <a:pt x="5759" y="4879"/>
                  </a:lnTo>
                  <a:lnTo>
                    <a:pt x="5723" y="4806"/>
                  </a:lnTo>
                  <a:lnTo>
                    <a:pt x="5649" y="4732"/>
                  </a:lnTo>
                  <a:lnTo>
                    <a:pt x="5539" y="4696"/>
                  </a:lnTo>
                  <a:lnTo>
                    <a:pt x="5209" y="4659"/>
                  </a:lnTo>
                  <a:lnTo>
                    <a:pt x="5136" y="4586"/>
                  </a:lnTo>
                  <a:lnTo>
                    <a:pt x="5136" y="4512"/>
                  </a:lnTo>
                  <a:lnTo>
                    <a:pt x="5062" y="4439"/>
                  </a:lnTo>
                  <a:lnTo>
                    <a:pt x="4585" y="4439"/>
                  </a:lnTo>
                  <a:lnTo>
                    <a:pt x="4475" y="4402"/>
                  </a:lnTo>
                  <a:close/>
                  <a:moveTo>
                    <a:pt x="1761" y="7447"/>
                  </a:moveTo>
                  <a:lnTo>
                    <a:pt x="1908" y="7483"/>
                  </a:lnTo>
                  <a:lnTo>
                    <a:pt x="2054" y="7520"/>
                  </a:lnTo>
                  <a:lnTo>
                    <a:pt x="2164" y="7630"/>
                  </a:lnTo>
                  <a:lnTo>
                    <a:pt x="2275" y="7740"/>
                  </a:lnTo>
                  <a:lnTo>
                    <a:pt x="2348" y="7887"/>
                  </a:lnTo>
                  <a:lnTo>
                    <a:pt x="2348" y="8070"/>
                  </a:lnTo>
                  <a:lnTo>
                    <a:pt x="2348" y="8107"/>
                  </a:lnTo>
                  <a:lnTo>
                    <a:pt x="2311" y="8144"/>
                  </a:lnTo>
                  <a:lnTo>
                    <a:pt x="2238" y="8144"/>
                  </a:lnTo>
                  <a:lnTo>
                    <a:pt x="2128" y="8070"/>
                  </a:lnTo>
                  <a:lnTo>
                    <a:pt x="2018" y="7960"/>
                  </a:lnTo>
                  <a:lnTo>
                    <a:pt x="1908" y="7814"/>
                  </a:lnTo>
                  <a:lnTo>
                    <a:pt x="1724" y="7520"/>
                  </a:lnTo>
                  <a:lnTo>
                    <a:pt x="1651" y="7447"/>
                  </a:lnTo>
                  <a:close/>
                  <a:moveTo>
                    <a:pt x="14233" y="7630"/>
                  </a:moveTo>
                  <a:lnTo>
                    <a:pt x="14159" y="7667"/>
                  </a:lnTo>
                  <a:lnTo>
                    <a:pt x="14123" y="7740"/>
                  </a:lnTo>
                  <a:lnTo>
                    <a:pt x="14013" y="7960"/>
                  </a:lnTo>
                  <a:lnTo>
                    <a:pt x="14013" y="8070"/>
                  </a:lnTo>
                  <a:lnTo>
                    <a:pt x="14049" y="8180"/>
                  </a:lnTo>
                  <a:lnTo>
                    <a:pt x="14086" y="8254"/>
                  </a:lnTo>
                  <a:lnTo>
                    <a:pt x="14159" y="8290"/>
                  </a:lnTo>
                  <a:lnTo>
                    <a:pt x="14306" y="8290"/>
                  </a:lnTo>
                  <a:lnTo>
                    <a:pt x="14416" y="8254"/>
                  </a:lnTo>
                  <a:lnTo>
                    <a:pt x="14453" y="8180"/>
                  </a:lnTo>
                  <a:lnTo>
                    <a:pt x="14490" y="8107"/>
                  </a:lnTo>
                  <a:lnTo>
                    <a:pt x="14490" y="7997"/>
                  </a:lnTo>
                  <a:lnTo>
                    <a:pt x="14490" y="7924"/>
                  </a:lnTo>
                  <a:lnTo>
                    <a:pt x="14490" y="7777"/>
                  </a:lnTo>
                  <a:lnTo>
                    <a:pt x="14453" y="7704"/>
                  </a:lnTo>
                  <a:lnTo>
                    <a:pt x="14416" y="7667"/>
                  </a:lnTo>
                  <a:lnTo>
                    <a:pt x="14306" y="7630"/>
                  </a:lnTo>
                  <a:close/>
                  <a:moveTo>
                    <a:pt x="7410" y="6236"/>
                  </a:moveTo>
                  <a:lnTo>
                    <a:pt x="7300" y="6310"/>
                  </a:lnTo>
                  <a:lnTo>
                    <a:pt x="7227" y="6346"/>
                  </a:lnTo>
                  <a:lnTo>
                    <a:pt x="7190" y="6420"/>
                  </a:lnTo>
                  <a:lnTo>
                    <a:pt x="7153" y="6566"/>
                  </a:lnTo>
                  <a:lnTo>
                    <a:pt x="7153" y="6750"/>
                  </a:lnTo>
                  <a:lnTo>
                    <a:pt x="7190" y="6933"/>
                  </a:lnTo>
                  <a:lnTo>
                    <a:pt x="7227" y="7007"/>
                  </a:lnTo>
                  <a:lnTo>
                    <a:pt x="7300" y="7080"/>
                  </a:lnTo>
                  <a:lnTo>
                    <a:pt x="7667" y="7153"/>
                  </a:lnTo>
                  <a:lnTo>
                    <a:pt x="7410" y="7373"/>
                  </a:lnTo>
                  <a:lnTo>
                    <a:pt x="7263" y="7520"/>
                  </a:lnTo>
                  <a:lnTo>
                    <a:pt x="7190" y="7593"/>
                  </a:lnTo>
                  <a:lnTo>
                    <a:pt x="7153" y="7704"/>
                  </a:lnTo>
                  <a:lnTo>
                    <a:pt x="7153" y="7887"/>
                  </a:lnTo>
                  <a:lnTo>
                    <a:pt x="7227" y="8070"/>
                  </a:lnTo>
                  <a:lnTo>
                    <a:pt x="7337" y="8180"/>
                  </a:lnTo>
                  <a:lnTo>
                    <a:pt x="7483" y="8290"/>
                  </a:lnTo>
                  <a:lnTo>
                    <a:pt x="7520" y="8400"/>
                  </a:lnTo>
                  <a:lnTo>
                    <a:pt x="7557" y="8474"/>
                  </a:lnTo>
                  <a:lnTo>
                    <a:pt x="7593" y="8511"/>
                  </a:lnTo>
                  <a:lnTo>
                    <a:pt x="7740" y="8511"/>
                  </a:lnTo>
                  <a:lnTo>
                    <a:pt x="7813" y="8437"/>
                  </a:lnTo>
                  <a:lnTo>
                    <a:pt x="7850" y="8364"/>
                  </a:lnTo>
                  <a:lnTo>
                    <a:pt x="7923" y="8217"/>
                  </a:lnTo>
                  <a:lnTo>
                    <a:pt x="7923" y="8144"/>
                  </a:lnTo>
                  <a:lnTo>
                    <a:pt x="7887" y="8070"/>
                  </a:lnTo>
                  <a:lnTo>
                    <a:pt x="7850" y="7997"/>
                  </a:lnTo>
                  <a:lnTo>
                    <a:pt x="7777" y="7960"/>
                  </a:lnTo>
                  <a:lnTo>
                    <a:pt x="7667" y="7924"/>
                  </a:lnTo>
                  <a:lnTo>
                    <a:pt x="7630" y="7887"/>
                  </a:lnTo>
                  <a:lnTo>
                    <a:pt x="7630" y="7814"/>
                  </a:lnTo>
                  <a:lnTo>
                    <a:pt x="7630" y="7777"/>
                  </a:lnTo>
                  <a:lnTo>
                    <a:pt x="7703" y="7667"/>
                  </a:lnTo>
                  <a:lnTo>
                    <a:pt x="7850" y="7593"/>
                  </a:lnTo>
                  <a:lnTo>
                    <a:pt x="7997" y="7410"/>
                  </a:lnTo>
                  <a:lnTo>
                    <a:pt x="8107" y="7190"/>
                  </a:lnTo>
                  <a:lnTo>
                    <a:pt x="8107" y="7080"/>
                  </a:lnTo>
                  <a:lnTo>
                    <a:pt x="8070" y="6970"/>
                  </a:lnTo>
                  <a:lnTo>
                    <a:pt x="8034" y="6897"/>
                  </a:lnTo>
                  <a:lnTo>
                    <a:pt x="7960" y="6823"/>
                  </a:lnTo>
                  <a:lnTo>
                    <a:pt x="7740" y="6750"/>
                  </a:lnTo>
                  <a:lnTo>
                    <a:pt x="7520" y="6713"/>
                  </a:lnTo>
                  <a:lnTo>
                    <a:pt x="7557" y="6566"/>
                  </a:lnTo>
                  <a:lnTo>
                    <a:pt x="7593" y="6493"/>
                  </a:lnTo>
                  <a:lnTo>
                    <a:pt x="7667" y="6456"/>
                  </a:lnTo>
                  <a:lnTo>
                    <a:pt x="7703" y="6383"/>
                  </a:lnTo>
                  <a:lnTo>
                    <a:pt x="7667" y="6310"/>
                  </a:lnTo>
                  <a:lnTo>
                    <a:pt x="7593" y="6236"/>
                  </a:lnTo>
                  <a:close/>
                  <a:moveTo>
                    <a:pt x="1651" y="6897"/>
                  </a:moveTo>
                  <a:lnTo>
                    <a:pt x="1578" y="6933"/>
                  </a:lnTo>
                  <a:lnTo>
                    <a:pt x="1541" y="7007"/>
                  </a:lnTo>
                  <a:lnTo>
                    <a:pt x="1504" y="7080"/>
                  </a:lnTo>
                  <a:lnTo>
                    <a:pt x="1504" y="7227"/>
                  </a:lnTo>
                  <a:lnTo>
                    <a:pt x="1541" y="7300"/>
                  </a:lnTo>
                  <a:lnTo>
                    <a:pt x="1578" y="7373"/>
                  </a:lnTo>
                  <a:lnTo>
                    <a:pt x="1541" y="7410"/>
                  </a:lnTo>
                  <a:lnTo>
                    <a:pt x="1504" y="7410"/>
                  </a:lnTo>
                  <a:lnTo>
                    <a:pt x="1468" y="7483"/>
                  </a:lnTo>
                  <a:lnTo>
                    <a:pt x="1431" y="7557"/>
                  </a:lnTo>
                  <a:lnTo>
                    <a:pt x="1468" y="7814"/>
                  </a:lnTo>
                  <a:lnTo>
                    <a:pt x="1578" y="8034"/>
                  </a:lnTo>
                  <a:lnTo>
                    <a:pt x="1724" y="8254"/>
                  </a:lnTo>
                  <a:lnTo>
                    <a:pt x="1908" y="8437"/>
                  </a:lnTo>
                  <a:lnTo>
                    <a:pt x="2128" y="8547"/>
                  </a:lnTo>
                  <a:lnTo>
                    <a:pt x="2238" y="8584"/>
                  </a:lnTo>
                  <a:lnTo>
                    <a:pt x="2348" y="8621"/>
                  </a:lnTo>
                  <a:lnTo>
                    <a:pt x="2458" y="8621"/>
                  </a:lnTo>
                  <a:lnTo>
                    <a:pt x="2568" y="8547"/>
                  </a:lnTo>
                  <a:lnTo>
                    <a:pt x="2641" y="8474"/>
                  </a:lnTo>
                  <a:lnTo>
                    <a:pt x="2715" y="8364"/>
                  </a:lnTo>
                  <a:lnTo>
                    <a:pt x="2788" y="8144"/>
                  </a:lnTo>
                  <a:lnTo>
                    <a:pt x="2788" y="7960"/>
                  </a:lnTo>
                  <a:lnTo>
                    <a:pt x="2751" y="7740"/>
                  </a:lnTo>
                  <a:lnTo>
                    <a:pt x="2678" y="7557"/>
                  </a:lnTo>
                  <a:lnTo>
                    <a:pt x="2531" y="7373"/>
                  </a:lnTo>
                  <a:lnTo>
                    <a:pt x="2385" y="7227"/>
                  </a:lnTo>
                  <a:lnTo>
                    <a:pt x="2201" y="7117"/>
                  </a:lnTo>
                  <a:lnTo>
                    <a:pt x="1981" y="7043"/>
                  </a:lnTo>
                  <a:lnTo>
                    <a:pt x="1908" y="6933"/>
                  </a:lnTo>
                  <a:lnTo>
                    <a:pt x="1834" y="6897"/>
                  </a:lnTo>
                  <a:close/>
                  <a:moveTo>
                    <a:pt x="14306" y="7227"/>
                  </a:moveTo>
                  <a:lnTo>
                    <a:pt x="14453" y="7263"/>
                  </a:lnTo>
                  <a:lnTo>
                    <a:pt x="14563" y="7300"/>
                  </a:lnTo>
                  <a:lnTo>
                    <a:pt x="14636" y="7410"/>
                  </a:lnTo>
                  <a:lnTo>
                    <a:pt x="14673" y="7520"/>
                  </a:lnTo>
                  <a:lnTo>
                    <a:pt x="14673" y="7667"/>
                  </a:lnTo>
                  <a:lnTo>
                    <a:pt x="14673" y="7814"/>
                  </a:lnTo>
                  <a:lnTo>
                    <a:pt x="14600" y="8070"/>
                  </a:lnTo>
                  <a:lnTo>
                    <a:pt x="14490" y="8290"/>
                  </a:lnTo>
                  <a:lnTo>
                    <a:pt x="14343" y="8511"/>
                  </a:lnTo>
                  <a:lnTo>
                    <a:pt x="14269" y="8584"/>
                  </a:lnTo>
                  <a:lnTo>
                    <a:pt x="14196" y="8621"/>
                  </a:lnTo>
                  <a:lnTo>
                    <a:pt x="14123" y="8621"/>
                  </a:lnTo>
                  <a:lnTo>
                    <a:pt x="14049" y="8584"/>
                  </a:lnTo>
                  <a:lnTo>
                    <a:pt x="14013" y="8547"/>
                  </a:lnTo>
                  <a:lnTo>
                    <a:pt x="13976" y="8474"/>
                  </a:lnTo>
                  <a:lnTo>
                    <a:pt x="13903" y="8290"/>
                  </a:lnTo>
                  <a:lnTo>
                    <a:pt x="13939" y="8034"/>
                  </a:lnTo>
                  <a:lnTo>
                    <a:pt x="13976" y="7777"/>
                  </a:lnTo>
                  <a:lnTo>
                    <a:pt x="14086" y="7263"/>
                  </a:lnTo>
                  <a:lnTo>
                    <a:pt x="14306" y="7227"/>
                  </a:lnTo>
                  <a:close/>
                  <a:moveTo>
                    <a:pt x="14233" y="6750"/>
                  </a:moveTo>
                  <a:lnTo>
                    <a:pt x="14123" y="6786"/>
                  </a:lnTo>
                  <a:lnTo>
                    <a:pt x="13866" y="6786"/>
                  </a:lnTo>
                  <a:lnTo>
                    <a:pt x="13829" y="6823"/>
                  </a:lnTo>
                  <a:lnTo>
                    <a:pt x="13756" y="6933"/>
                  </a:lnTo>
                  <a:lnTo>
                    <a:pt x="13609" y="7373"/>
                  </a:lnTo>
                  <a:lnTo>
                    <a:pt x="13499" y="7850"/>
                  </a:lnTo>
                  <a:lnTo>
                    <a:pt x="13462" y="8107"/>
                  </a:lnTo>
                  <a:lnTo>
                    <a:pt x="13462" y="8327"/>
                  </a:lnTo>
                  <a:lnTo>
                    <a:pt x="13499" y="8584"/>
                  </a:lnTo>
                  <a:lnTo>
                    <a:pt x="13572" y="8804"/>
                  </a:lnTo>
                  <a:lnTo>
                    <a:pt x="13683" y="8914"/>
                  </a:lnTo>
                  <a:lnTo>
                    <a:pt x="13829" y="9024"/>
                  </a:lnTo>
                  <a:lnTo>
                    <a:pt x="13976" y="9097"/>
                  </a:lnTo>
                  <a:lnTo>
                    <a:pt x="14123" y="9134"/>
                  </a:lnTo>
                  <a:lnTo>
                    <a:pt x="14343" y="9097"/>
                  </a:lnTo>
                  <a:lnTo>
                    <a:pt x="14490" y="9024"/>
                  </a:lnTo>
                  <a:lnTo>
                    <a:pt x="14600" y="8877"/>
                  </a:lnTo>
                  <a:lnTo>
                    <a:pt x="14746" y="8731"/>
                  </a:lnTo>
                  <a:lnTo>
                    <a:pt x="14966" y="8400"/>
                  </a:lnTo>
                  <a:lnTo>
                    <a:pt x="15076" y="8180"/>
                  </a:lnTo>
                  <a:lnTo>
                    <a:pt x="15113" y="7997"/>
                  </a:lnTo>
                  <a:lnTo>
                    <a:pt x="15150" y="7814"/>
                  </a:lnTo>
                  <a:lnTo>
                    <a:pt x="15150" y="7593"/>
                  </a:lnTo>
                  <a:lnTo>
                    <a:pt x="15113" y="7410"/>
                  </a:lnTo>
                  <a:lnTo>
                    <a:pt x="15040" y="7190"/>
                  </a:lnTo>
                  <a:lnTo>
                    <a:pt x="15003" y="7080"/>
                  </a:lnTo>
                  <a:lnTo>
                    <a:pt x="14893" y="7007"/>
                  </a:lnTo>
                  <a:lnTo>
                    <a:pt x="14673" y="6823"/>
                  </a:lnTo>
                  <a:lnTo>
                    <a:pt x="14526" y="6786"/>
                  </a:lnTo>
                  <a:lnTo>
                    <a:pt x="14379" y="6750"/>
                  </a:lnTo>
                  <a:close/>
                  <a:moveTo>
                    <a:pt x="6273" y="7887"/>
                  </a:moveTo>
                  <a:lnTo>
                    <a:pt x="6199" y="7924"/>
                  </a:lnTo>
                  <a:lnTo>
                    <a:pt x="6126" y="7997"/>
                  </a:lnTo>
                  <a:lnTo>
                    <a:pt x="5979" y="8107"/>
                  </a:lnTo>
                  <a:lnTo>
                    <a:pt x="5869" y="8290"/>
                  </a:lnTo>
                  <a:lnTo>
                    <a:pt x="5796" y="8474"/>
                  </a:lnTo>
                  <a:lnTo>
                    <a:pt x="5796" y="8584"/>
                  </a:lnTo>
                  <a:lnTo>
                    <a:pt x="5833" y="8657"/>
                  </a:lnTo>
                  <a:lnTo>
                    <a:pt x="5906" y="8694"/>
                  </a:lnTo>
                  <a:lnTo>
                    <a:pt x="6236" y="8694"/>
                  </a:lnTo>
                  <a:lnTo>
                    <a:pt x="6420" y="8767"/>
                  </a:lnTo>
                  <a:lnTo>
                    <a:pt x="6199" y="9024"/>
                  </a:lnTo>
                  <a:lnTo>
                    <a:pt x="6199" y="9061"/>
                  </a:lnTo>
                  <a:lnTo>
                    <a:pt x="6199" y="9134"/>
                  </a:lnTo>
                  <a:lnTo>
                    <a:pt x="6236" y="9244"/>
                  </a:lnTo>
                  <a:lnTo>
                    <a:pt x="6346" y="9354"/>
                  </a:lnTo>
                  <a:lnTo>
                    <a:pt x="6456" y="9391"/>
                  </a:lnTo>
                  <a:lnTo>
                    <a:pt x="6713" y="9391"/>
                  </a:lnTo>
                  <a:lnTo>
                    <a:pt x="6786" y="9318"/>
                  </a:lnTo>
                  <a:lnTo>
                    <a:pt x="6860" y="9207"/>
                  </a:lnTo>
                  <a:lnTo>
                    <a:pt x="6823" y="9097"/>
                  </a:lnTo>
                  <a:lnTo>
                    <a:pt x="6750" y="9024"/>
                  </a:lnTo>
                  <a:lnTo>
                    <a:pt x="6860" y="8951"/>
                  </a:lnTo>
                  <a:lnTo>
                    <a:pt x="6933" y="8877"/>
                  </a:lnTo>
                  <a:lnTo>
                    <a:pt x="6933" y="8804"/>
                  </a:lnTo>
                  <a:lnTo>
                    <a:pt x="6933" y="8731"/>
                  </a:lnTo>
                  <a:lnTo>
                    <a:pt x="6896" y="8621"/>
                  </a:lnTo>
                  <a:lnTo>
                    <a:pt x="6750" y="8511"/>
                  </a:lnTo>
                  <a:lnTo>
                    <a:pt x="6603" y="8437"/>
                  </a:lnTo>
                  <a:lnTo>
                    <a:pt x="6456" y="8364"/>
                  </a:lnTo>
                  <a:lnTo>
                    <a:pt x="6273" y="8327"/>
                  </a:lnTo>
                  <a:lnTo>
                    <a:pt x="6346" y="8180"/>
                  </a:lnTo>
                  <a:lnTo>
                    <a:pt x="6420" y="8034"/>
                  </a:lnTo>
                  <a:lnTo>
                    <a:pt x="6420" y="7960"/>
                  </a:lnTo>
                  <a:lnTo>
                    <a:pt x="6383" y="7924"/>
                  </a:lnTo>
                  <a:lnTo>
                    <a:pt x="6346" y="7924"/>
                  </a:lnTo>
                  <a:lnTo>
                    <a:pt x="6273" y="7887"/>
                  </a:lnTo>
                  <a:close/>
                  <a:moveTo>
                    <a:pt x="7630" y="551"/>
                  </a:moveTo>
                  <a:lnTo>
                    <a:pt x="7777" y="587"/>
                  </a:lnTo>
                  <a:lnTo>
                    <a:pt x="7923" y="661"/>
                  </a:lnTo>
                  <a:lnTo>
                    <a:pt x="8437" y="1101"/>
                  </a:lnTo>
                  <a:lnTo>
                    <a:pt x="8657" y="1321"/>
                  </a:lnTo>
                  <a:lnTo>
                    <a:pt x="8877" y="1578"/>
                  </a:lnTo>
                  <a:lnTo>
                    <a:pt x="9061" y="1834"/>
                  </a:lnTo>
                  <a:lnTo>
                    <a:pt x="9207" y="2128"/>
                  </a:lnTo>
                  <a:lnTo>
                    <a:pt x="9281" y="2421"/>
                  </a:lnTo>
                  <a:lnTo>
                    <a:pt x="9317" y="2752"/>
                  </a:lnTo>
                  <a:lnTo>
                    <a:pt x="9281" y="3082"/>
                  </a:lnTo>
                  <a:lnTo>
                    <a:pt x="9244" y="3375"/>
                  </a:lnTo>
                  <a:lnTo>
                    <a:pt x="9024" y="3962"/>
                  </a:lnTo>
                  <a:lnTo>
                    <a:pt x="8804" y="4512"/>
                  </a:lnTo>
                  <a:lnTo>
                    <a:pt x="8584" y="5099"/>
                  </a:lnTo>
                  <a:lnTo>
                    <a:pt x="8547" y="5356"/>
                  </a:lnTo>
                  <a:lnTo>
                    <a:pt x="8510" y="5613"/>
                  </a:lnTo>
                  <a:lnTo>
                    <a:pt x="8510" y="5869"/>
                  </a:lnTo>
                  <a:lnTo>
                    <a:pt x="8547" y="6163"/>
                  </a:lnTo>
                  <a:lnTo>
                    <a:pt x="8584" y="6310"/>
                  </a:lnTo>
                  <a:lnTo>
                    <a:pt x="8657" y="6493"/>
                  </a:lnTo>
                  <a:lnTo>
                    <a:pt x="8804" y="6823"/>
                  </a:lnTo>
                  <a:lnTo>
                    <a:pt x="8987" y="7117"/>
                  </a:lnTo>
                  <a:lnTo>
                    <a:pt x="9134" y="7447"/>
                  </a:lnTo>
                  <a:lnTo>
                    <a:pt x="9207" y="7777"/>
                  </a:lnTo>
                  <a:lnTo>
                    <a:pt x="9244" y="8144"/>
                  </a:lnTo>
                  <a:lnTo>
                    <a:pt x="9207" y="8474"/>
                  </a:lnTo>
                  <a:lnTo>
                    <a:pt x="9097" y="8804"/>
                  </a:lnTo>
                  <a:lnTo>
                    <a:pt x="8951" y="9134"/>
                  </a:lnTo>
                  <a:lnTo>
                    <a:pt x="8767" y="9428"/>
                  </a:lnTo>
                  <a:lnTo>
                    <a:pt x="8510" y="9684"/>
                  </a:lnTo>
                  <a:lnTo>
                    <a:pt x="8254" y="9904"/>
                  </a:lnTo>
                  <a:lnTo>
                    <a:pt x="7960" y="10051"/>
                  </a:lnTo>
                  <a:lnTo>
                    <a:pt x="7667" y="10198"/>
                  </a:lnTo>
                  <a:lnTo>
                    <a:pt x="7373" y="10308"/>
                  </a:lnTo>
                  <a:lnTo>
                    <a:pt x="7043" y="10345"/>
                  </a:lnTo>
                  <a:lnTo>
                    <a:pt x="6676" y="10418"/>
                  </a:lnTo>
                  <a:lnTo>
                    <a:pt x="6493" y="10381"/>
                  </a:lnTo>
                  <a:lnTo>
                    <a:pt x="6309" y="10345"/>
                  </a:lnTo>
                  <a:lnTo>
                    <a:pt x="6163" y="10235"/>
                  </a:lnTo>
                  <a:lnTo>
                    <a:pt x="6016" y="10088"/>
                  </a:lnTo>
                  <a:lnTo>
                    <a:pt x="5906" y="9941"/>
                  </a:lnTo>
                  <a:lnTo>
                    <a:pt x="5759" y="9831"/>
                  </a:lnTo>
                  <a:lnTo>
                    <a:pt x="5649" y="9758"/>
                  </a:lnTo>
                  <a:lnTo>
                    <a:pt x="5502" y="9684"/>
                  </a:lnTo>
                  <a:lnTo>
                    <a:pt x="5209" y="9611"/>
                  </a:lnTo>
                  <a:lnTo>
                    <a:pt x="4916" y="9611"/>
                  </a:lnTo>
                  <a:lnTo>
                    <a:pt x="4622" y="9684"/>
                  </a:lnTo>
                  <a:lnTo>
                    <a:pt x="3999" y="9868"/>
                  </a:lnTo>
                  <a:lnTo>
                    <a:pt x="3705" y="9978"/>
                  </a:lnTo>
                  <a:lnTo>
                    <a:pt x="3412" y="10051"/>
                  </a:lnTo>
                  <a:lnTo>
                    <a:pt x="3118" y="10088"/>
                  </a:lnTo>
                  <a:lnTo>
                    <a:pt x="2825" y="10051"/>
                  </a:lnTo>
                  <a:lnTo>
                    <a:pt x="2495" y="10014"/>
                  </a:lnTo>
                  <a:lnTo>
                    <a:pt x="2201" y="9904"/>
                  </a:lnTo>
                  <a:lnTo>
                    <a:pt x="1944" y="9794"/>
                  </a:lnTo>
                  <a:lnTo>
                    <a:pt x="1651" y="9648"/>
                  </a:lnTo>
                  <a:lnTo>
                    <a:pt x="1394" y="9464"/>
                  </a:lnTo>
                  <a:lnTo>
                    <a:pt x="1174" y="9281"/>
                  </a:lnTo>
                  <a:lnTo>
                    <a:pt x="954" y="8987"/>
                  </a:lnTo>
                  <a:lnTo>
                    <a:pt x="771" y="8694"/>
                  </a:lnTo>
                  <a:lnTo>
                    <a:pt x="624" y="8364"/>
                  </a:lnTo>
                  <a:lnTo>
                    <a:pt x="550" y="8034"/>
                  </a:lnTo>
                  <a:lnTo>
                    <a:pt x="514" y="7667"/>
                  </a:lnTo>
                  <a:lnTo>
                    <a:pt x="514" y="7337"/>
                  </a:lnTo>
                  <a:lnTo>
                    <a:pt x="587" y="6970"/>
                  </a:lnTo>
                  <a:lnTo>
                    <a:pt x="661" y="6640"/>
                  </a:lnTo>
                  <a:lnTo>
                    <a:pt x="807" y="6310"/>
                  </a:lnTo>
                  <a:lnTo>
                    <a:pt x="991" y="6016"/>
                  </a:lnTo>
                  <a:lnTo>
                    <a:pt x="1211" y="5759"/>
                  </a:lnTo>
                  <a:lnTo>
                    <a:pt x="1468" y="5539"/>
                  </a:lnTo>
                  <a:lnTo>
                    <a:pt x="2018" y="5099"/>
                  </a:lnTo>
                  <a:lnTo>
                    <a:pt x="2568" y="4622"/>
                  </a:lnTo>
                  <a:lnTo>
                    <a:pt x="2788" y="4366"/>
                  </a:lnTo>
                  <a:lnTo>
                    <a:pt x="2971" y="4109"/>
                  </a:lnTo>
                  <a:lnTo>
                    <a:pt x="3082" y="3815"/>
                  </a:lnTo>
                  <a:lnTo>
                    <a:pt x="3192" y="3485"/>
                  </a:lnTo>
                  <a:lnTo>
                    <a:pt x="3265" y="3118"/>
                  </a:lnTo>
                  <a:lnTo>
                    <a:pt x="3302" y="2715"/>
                  </a:lnTo>
                  <a:lnTo>
                    <a:pt x="3375" y="2348"/>
                  </a:lnTo>
                  <a:lnTo>
                    <a:pt x="3448" y="2165"/>
                  </a:lnTo>
                  <a:lnTo>
                    <a:pt x="3558" y="1981"/>
                  </a:lnTo>
                  <a:lnTo>
                    <a:pt x="3705" y="1798"/>
                  </a:lnTo>
                  <a:lnTo>
                    <a:pt x="3852" y="1651"/>
                  </a:lnTo>
                  <a:lnTo>
                    <a:pt x="4072" y="1541"/>
                  </a:lnTo>
                  <a:lnTo>
                    <a:pt x="4292" y="1468"/>
                  </a:lnTo>
                  <a:lnTo>
                    <a:pt x="4512" y="1431"/>
                  </a:lnTo>
                  <a:lnTo>
                    <a:pt x="4769" y="1394"/>
                  </a:lnTo>
                  <a:lnTo>
                    <a:pt x="4989" y="1394"/>
                  </a:lnTo>
                  <a:lnTo>
                    <a:pt x="5209" y="1468"/>
                  </a:lnTo>
                  <a:lnTo>
                    <a:pt x="4952" y="1688"/>
                  </a:lnTo>
                  <a:lnTo>
                    <a:pt x="4916" y="1761"/>
                  </a:lnTo>
                  <a:lnTo>
                    <a:pt x="4879" y="1834"/>
                  </a:lnTo>
                  <a:lnTo>
                    <a:pt x="4916" y="1981"/>
                  </a:lnTo>
                  <a:lnTo>
                    <a:pt x="4989" y="2091"/>
                  </a:lnTo>
                  <a:lnTo>
                    <a:pt x="5062" y="2128"/>
                  </a:lnTo>
                  <a:lnTo>
                    <a:pt x="5136" y="2128"/>
                  </a:lnTo>
                  <a:lnTo>
                    <a:pt x="5319" y="2091"/>
                  </a:lnTo>
                  <a:lnTo>
                    <a:pt x="5429" y="2018"/>
                  </a:lnTo>
                  <a:lnTo>
                    <a:pt x="5539" y="1945"/>
                  </a:lnTo>
                  <a:lnTo>
                    <a:pt x="5613" y="1798"/>
                  </a:lnTo>
                  <a:lnTo>
                    <a:pt x="5759" y="1651"/>
                  </a:lnTo>
                  <a:lnTo>
                    <a:pt x="5833" y="1614"/>
                  </a:lnTo>
                  <a:lnTo>
                    <a:pt x="5869" y="1578"/>
                  </a:lnTo>
                  <a:lnTo>
                    <a:pt x="6420" y="1138"/>
                  </a:lnTo>
                  <a:lnTo>
                    <a:pt x="7006" y="771"/>
                  </a:lnTo>
                  <a:lnTo>
                    <a:pt x="7337" y="624"/>
                  </a:lnTo>
                  <a:lnTo>
                    <a:pt x="7483" y="551"/>
                  </a:lnTo>
                  <a:close/>
                  <a:moveTo>
                    <a:pt x="10821" y="9281"/>
                  </a:moveTo>
                  <a:lnTo>
                    <a:pt x="10968" y="9538"/>
                  </a:lnTo>
                  <a:lnTo>
                    <a:pt x="11115" y="9758"/>
                  </a:lnTo>
                  <a:lnTo>
                    <a:pt x="11335" y="9978"/>
                  </a:lnTo>
                  <a:lnTo>
                    <a:pt x="11592" y="10161"/>
                  </a:lnTo>
                  <a:lnTo>
                    <a:pt x="11408" y="10418"/>
                  </a:lnTo>
                  <a:lnTo>
                    <a:pt x="11188" y="10198"/>
                  </a:lnTo>
                  <a:lnTo>
                    <a:pt x="10968" y="9978"/>
                  </a:lnTo>
                  <a:lnTo>
                    <a:pt x="10711" y="9831"/>
                  </a:lnTo>
                  <a:lnTo>
                    <a:pt x="10455" y="9648"/>
                  </a:lnTo>
                  <a:lnTo>
                    <a:pt x="10601" y="9464"/>
                  </a:lnTo>
                  <a:lnTo>
                    <a:pt x="10821" y="9281"/>
                  </a:lnTo>
                  <a:close/>
                  <a:moveTo>
                    <a:pt x="13903" y="9941"/>
                  </a:moveTo>
                  <a:lnTo>
                    <a:pt x="13829" y="9978"/>
                  </a:lnTo>
                  <a:lnTo>
                    <a:pt x="13756" y="10014"/>
                  </a:lnTo>
                  <a:lnTo>
                    <a:pt x="13719" y="10014"/>
                  </a:lnTo>
                  <a:lnTo>
                    <a:pt x="13719" y="10051"/>
                  </a:lnTo>
                  <a:lnTo>
                    <a:pt x="13646" y="10161"/>
                  </a:lnTo>
                  <a:lnTo>
                    <a:pt x="13609" y="10271"/>
                  </a:lnTo>
                  <a:lnTo>
                    <a:pt x="13646" y="10418"/>
                  </a:lnTo>
                  <a:lnTo>
                    <a:pt x="13719" y="10565"/>
                  </a:lnTo>
                  <a:lnTo>
                    <a:pt x="13829" y="10638"/>
                  </a:lnTo>
                  <a:lnTo>
                    <a:pt x="13939" y="10675"/>
                  </a:lnTo>
                  <a:lnTo>
                    <a:pt x="14049" y="10638"/>
                  </a:lnTo>
                  <a:lnTo>
                    <a:pt x="14159" y="10601"/>
                  </a:lnTo>
                  <a:lnTo>
                    <a:pt x="14269" y="10491"/>
                  </a:lnTo>
                  <a:lnTo>
                    <a:pt x="14343" y="10418"/>
                  </a:lnTo>
                  <a:lnTo>
                    <a:pt x="14379" y="10308"/>
                  </a:lnTo>
                  <a:lnTo>
                    <a:pt x="14379" y="10271"/>
                  </a:lnTo>
                  <a:lnTo>
                    <a:pt x="14379" y="10198"/>
                  </a:lnTo>
                  <a:lnTo>
                    <a:pt x="14306" y="10124"/>
                  </a:lnTo>
                  <a:lnTo>
                    <a:pt x="14233" y="10051"/>
                  </a:lnTo>
                  <a:lnTo>
                    <a:pt x="14159" y="10014"/>
                  </a:lnTo>
                  <a:lnTo>
                    <a:pt x="14086" y="9978"/>
                  </a:lnTo>
                  <a:lnTo>
                    <a:pt x="13939" y="9941"/>
                  </a:lnTo>
                  <a:close/>
                  <a:moveTo>
                    <a:pt x="7593" y="0"/>
                  </a:moveTo>
                  <a:lnTo>
                    <a:pt x="7447" y="37"/>
                  </a:lnTo>
                  <a:lnTo>
                    <a:pt x="7190" y="110"/>
                  </a:lnTo>
                  <a:lnTo>
                    <a:pt x="6970" y="221"/>
                  </a:lnTo>
                  <a:lnTo>
                    <a:pt x="6566" y="441"/>
                  </a:lnTo>
                  <a:lnTo>
                    <a:pt x="6199" y="697"/>
                  </a:lnTo>
                  <a:lnTo>
                    <a:pt x="5502" y="1211"/>
                  </a:lnTo>
                  <a:lnTo>
                    <a:pt x="5209" y="1064"/>
                  </a:lnTo>
                  <a:lnTo>
                    <a:pt x="4916" y="991"/>
                  </a:lnTo>
                  <a:lnTo>
                    <a:pt x="4585" y="991"/>
                  </a:lnTo>
                  <a:lnTo>
                    <a:pt x="4255" y="1027"/>
                  </a:lnTo>
                  <a:lnTo>
                    <a:pt x="3999" y="1101"/>
                  </a:lnTo>
                  <a:lnTo>
                    <a:pt x="3778" y="1211"/>
                  </a:lnTo>
                  <a:lnTo>
                    <a:pt x="3595" y="1358"/>
                  </a:lnTo>
                  <a:lnTo>
                    <a:pt x="3412" y="1504"/>
                  </a:lnTo>
                  <a:lnTo>
                    <a:pt x="3228" y="1688"/>
                  </a:lnTo>
                  <a:lnTo>
                    <a:pt x="3118" y="1908"/>
                  </a:lnTo>
                  <a:lnTo>
                    <a:pt x="3008" y="2128"/>
                  </a:lnTo>
                  <a:lnTo>
                    <a:pt x="2935" y="2348"/>
                  </a:lnTo>
                  <a:lnTo>
                    <a:pt x="2861" y="2678"/>
                  </a:lnTo>
                  <a:lnTo>
                    <a:pt x="2788" y="3008"/>
                  </a:lnTo>
                  <a:lnTo>
                    <a:pt x="2751" y="3338"/>
                  </a:lnTo>
                  <a:lnTo>
                    <a:pt x="2641" y="3669"/>
                  </a:lnTo>
                  <a:lnTo>
                    <a:pt x="2605" y="3852"/>
                  </a:lnTo>
                  <a:lnTo>
                    <a:pt x="2495" y="3999"/>
                  </a:lnTo>
                  <a:lnTo>
                    <a:pt x="2275" y="4255"/>
                  </a:lnTo>
                  <a:lnTo>
                    <a:pt x="2018" y="4476"/>
                  </a:lnTo>
                  <a:lnTo>
                    <a:pt x="1761" y="4696"/>
                  </a:lnTo>
                  <a:lnTo>
                    <a:pt x="1284" y="5062"/>
                  </a:lnTo>
                  <a:lnTo>
                    <a:pt x="844" y="5466"/>
                  </a:lnTo>
                  <a:lnTo>
                    <a:pt x="661" y="5649"/>
                  </a:lnTo>
                  <a:lnTo>
                    <a:pt x="514" y="5906"/>
                  </a:lnTo>
                  <a:lnTo>
                    <a:pt x="367" y="6126"/>
                  </a:lnTo>
                  <a:lnTo>
                    <a:pt x="220" y="6420"/>
                  </a:lnTo>
                  <a:lnTo>
                    <a:pt x="110" y="6713"/>
                  </a:lnTo>
                  <a:lnTo>
                    <a:pt x="37" y="7007"/>
                  </a:lnTo>
                  <a:lnTo>
                    <a:pt x="0" y="7263"/>
                  </a:lnTo>
                  <a:lnTo>
                    <a:pt x="0" y="7557"/>
                  </a:lnTo>
                  <a:lnTo>
                    <a:pt x="37" y="7850"/>
                  </a:lnTo>
                  <a:lnTo>
                    <a:pt x="74" y="8144"/>
                  </a:lnTo>
                  <a:lnTo>
                    <a:pt x="147" y="8400"/>
                  </a:lnTo>
                  <a:lnTo>
                    <a:pt x="220" y="8657"/>
                  </a:lnTo>
                  <a:lnTo>
                    <a:pt x="367" y="8914"/>
                  </a:lnTo>
                  <a:lnTo>
                    <a:pt x="514" y="9171"/>
                  </a:lnTo>
                  <a:lnTo>
                    <a:pt x="661" y="9391"/>
                  </a:lnTo>
                  <a:lnTo>
                    <a:pt x="844" y="9611"/>
                  </a:lnTo>
                  <a:lnTo>
                    <a:pt x="1064" y="9831"/>
                  </a:lnTo>
                  <a:lnTo>
                    <a:pt x="1284" y="10014"/>
                  </a:lnTo>
                  <a:lnTo>
                    <a:pt x="1541" y="10161"/>
                  </a:lnTo>
                  <a:lnTo>
                    <a:pt x="1798" y="10308"/>
                  </a:lnTo>
                  <a:lnTo>
                    <a:pt x="2054" y="10381"/>
                  </a:lnTo>
                  <a:lnTo>
                    <a:pt x="2348" y="10491"/>
                  </a:lnTo>
                  <a:lnTo>
                    <a:pt x="2641" y="10528"/>
                  </a:lnTo>
                  <a:lnTo>
                    <a:pt x="2898" y="10565"/>
                  </a:lnTo>
                  <a:lnTo>
                    <a:pt x="3192" y="10565"/>
                  </a:lnTo>
                  <a:lnTo>
                    <a:pt x="3485" y="10528"/>
                  </a:lnTo>
                  <a:lnTo>
                    <a:pt x="3742" y="10491"/>
                  </a:lnTo>
                  <a:lnTo>
                    <a:pt x="4035" y="10418"/>
                  </a:lnTo>
                  <a:lnTo>
                    <a:pt x="4365" y="10271"/>
                  </a:lnTo>
                  <a:lnTo>
                    <a:pt x="4696" y="10161"/>
                  </a:lnTo>
                  <a:lnTo>
                    <a:pt x="4879" y="10124"/>
                  </a:lnTo>
                  <a:lnTo>
                    <a:pt x="5209" y="10124"/>
                  </a:lnTo>
                  <a:lnTo>
                    <a:pt x="5392" y="10161"/>
                  </a:lnTo>
                  <a:lnTo>
                    <a:pt x="5502" y="10271"/>
                  </a:lnTo>
                  <a:lnTo>
                    <a:pt x="5613" y="10381"/>
                  </a:lnTo>
                  <a:lnTo>
                    <a:pt x="5833" y="10601"/>
                  </a:lnTo>
                  <a:lnTo>
                    <a:pt x="5979" y="10711"/>
                  </a:lnTo>
                  <a:lnTo>
                    <a:pt x="6089" y="10785"/>
                  </a:lnTo>
                  <a:lnTo>
                    <a:pt x="6273" y="10858"/>
                  </a:lnTo>
                  <a:lnTo>
                    <a:pt x="6420" y="10895"/>
                  </a:lnTo>
                  <a:lnTo>
                    <a:pt x="6933" y="10895"/>
                  </a:lnTo>
                  <a:lnTo>
                    <a:pt x="7227" y="10858"/>
                  </a:lnTo>
                  <a:lnTo>
                    <a:pt x="7483" y="10821"/>
                  </a:lnTo>
                  <a:lnTo>
                    <a:pt x="7740" y="10748"/>
                  </a:lnTo>
                  <a:lnTo>
                    <a:pt x="7997" y="10638"/>
                  </a:lnTo>
                  <a:lnTo>
                    <a:pt x="8217" y="10528"/>
                  </a:lnTo>
                  <a:lnTo>
                    <a:pt x="8437" y="10381"/>
                  </a:lnTo>
                  <a:lnTo>
                    <a:pt x="8657" y="10198"/>
                  </a:lnTo>
                  <a:lnTo>
                    <a:pt x="8877" y="10014"/>
                  </a:lnTo>
                  <a:lnTo>
                    <a:pt x="9061" y="9831"/>
                  </a:lnTo>
                  <a:lnTo>
                    <a:pt x="9207" y="9611"/>
                  </a:lnTo>
                  <a:lnTo>
                    <a:pt x="9354" y="9391"/>
                  </a:lnTo>
                  <a:lnTo>
                    <a:pt x="9501" y="9171"/>
                  </a:lnTo>
                  <a:lnTo>
                    <a:pt x="9574" y="8914"/>
                  </a:lnTo>
                  <a:lnTo>
                    <a:pt x="9684" y="8694"/>
                  </a:lnTo>
                  <a:lnTo>
                    <a:pt x="9721" y="8400"/>
                  </a:lnTo>
                  <a:lnTo>
                    <a:pt x="9721" y="8144"/>
                  </a:lnTo>
                  <a:lnTo>
                    <a:pt x="9721" y="7887"/>
                  </a:lnTo>
                  <a:lnTo>
                    <a:pt x="9684" y="7630"/>
                  </a:lnTo>
                  <a:lnTo>
                    <a:pt x="9611" y="7373"/>
                  </a:lnTo>
                  <a:lnTo>
                    <a:pt x="9537" y="7117"/>
                  </a:lnTo>
                  <a:lnTo>
                    <a:pt x="9281" y="6640"/>
                  </a:lnTo>
                  <a:lnTo>
                    <a:pt x="9171" y="6383"/>
                  </a:lnTo>
                  <a:lnTo>
                    <a:pt x="9061" y="6090"/>
                  </a:lnTo>
                  <a:lnTo>
                    <a:pt x="9061" y="5833"/>
                  </a:lnTo>
                  <a:lnTo>
                    <a:pt x="9061" y="5576"/>
                  </a:lnTo>
                  <a:lnTo>
                    <a:pt x="9097" y="5319"/>
                  </a:lnTo>
                  <a:lnTo>
                    <a:pt x="9134" y="5062"/>
                  </a:lnTo>
                  <a:lnTo>
                    <a:pt x="9317" y="4512"/>
                  </a:lnTo>
                  <a:lnTo>
                    <a:pt x="9501" y="4035"/>
                  </a:lnTo>
                  <a:lnTo>
                    <a:pt x="9684" y="3559"/>
                  </a:lnTo>
                  <a:lnTo>
                    <a:pt x="9794" y="3082"/>
                  </a:lnTo>
                  <a:lnTo>
                    <a:pt x="9831" y="2825"/>
                  </a:lnTo>
                  <a:lnTo>
                    <a:pt x="9831" y="2568"/>
                  </a:lnTo>
                  <a:lnTo>
                    <a:pt x="9794" y="2311"/>
                  </a:lnTo>
                  <a:lnTo>
                    <a:pt x="9721" y="2055"/>
                  </a:lnTo>
                  <a:lnTo>
                    <a:pt x="9611" y="1834"/>
                  </a:lnTo>
                  <a:lnTo>
                    <a:pt x="9501" y="1578"/>
                  </a:lnTo>
                  <a:lnTo>
                    <a:pt x="9354" y="1358"/>
                  </a:lnTo>
                  <a:lnTo>
                    <a:pt x="9207" y="1174"/>
                  </a:lnTo>
                  <a:lnTo>
                    <a:pt x="8841" y="771"/>
                  </a:lnTo>
                  <a:lnTo>
                    <a:pt x="8400" y="404"/>
                  </a:lnTo>
                  <a:lnTo>
                    <a:pt x="7960" y="110"/>
                  </a:lnTo>
                  <a:lnTo>
                    <a:pt x="7850" y="37"/>
                  </a:lnTo>
                  <a:lnTo>
                    <a:pt x="7703" y="0"/>
                  </a:lnTo>
                  <a:close/>
                  <a:moveTo>
                    <a:pt x="12912" y="10675"/>
                  </a:moveTo>
                  <a:lnTo>
                    <a:pt x="12839" y="10711"/>
                  </a:lnTo>
                  <a:lnTo>
                    <a:pt x="12765" y="10785"/>
                  </a:lnTo>
                  <a:lnTo>
                    <a:pt x="12729" y="10858"/>
                  </a:lnTo>
                  <a:lnTo>
                    <a:pt x="12729" y="11005"/>
                  </a:lnTo>
                  <a:lnTo>
                    <a:pt x="12765" y="11115"/>
                  </a:lnTo>
                  <a:lnTo>
                    <a:pt x="12876" y="11225"/>
                  </a:lnTo>
                  <a:lnTo>
                    <a:pt x="13022" y="11262"/>
                  </a:lnTo>
                  <a:lnTo>
                    <a:pt x="13132" y="11225"/>
                  </a:lnTo>
                  <a:lnTo>
                    <a:pt x="13242" y="11115"/>
                  </a:lnTo>
                  <a:lnTo>
                    <a:pt x="13279" y="11005"/>
                  </a:lnTo>
                  <a:lnTo>
                    <a:pt x="13279" y="10858"/>
                  </a:lnTo>
                  <a:lnTo>
                    <a:pt x="13242" y="10785"/>
                  </a:lnTo>
                  <a:lnTo>
                    <a:pt x="13169" y="10711"/>
                  </a:lnTo>
                  <a:lnTo>
                    <a:pt x="13096" y="10675"/>
                  </a:lnTo>
                  <a:close/>
                  <a:moveTo>
                    <a:pt x="13572" y="11262"/>
                  </a:moveTo>
                  <a:lnTo>
                    <a:pt x="13499" y="11298"/>
                  </a:lnTo>
                  <a:lnTo>
                    <a:pt x="13462" y="11372"/>
                  </a:lnTo>
                  <a:lnTo>
                    <a:pt x="13389" y="11408"/>
                  </a:lnTo>
                  <a:lnTo>
                    <a:pt x="13316" y="11445"/>
                  </a:lnTo>
                  <a:lnTo>
                    <a:pt x="13242" y="11555"/>
                  </a:lnTo>
                  <a:lnTo>
                    <a:pt x="13242" y="11702"/>
                  </a:lnTo>
                  <a:lnTo>
                    <a:pt x="13242" y="11775"/>
                  </a:lnTo>
                  <a:lnTo>
                    <a:pt x="13279" y="11849"/>
                  </a:lnTo>
                  <a:lnTo>
                    <a:pt x="13352" y="11959"/>
                  </a:lnTo>
                  <a:lnTo>
                    <a:pt x="13609" y="11959"/>
                  </a:lnTo>
                  <a:lnTo>
                    <a:pt x="13719" y="11922"/>
                  </a:lnTo>
                  <a:lnTo>
                    <a:pt x="13829" y="11849"/>
                  </a:lnTo>
                  <a:lnTo>
                    <a:pt x="13866" y="11738"/>
                  </a:lnTo>
                  <a:lnTo>
                    <a:pt x="13939" y="11628"/>
                  </a:lnTo>
                  <a:lnTo>
                    <a:pt x="13939" y="11555"/>
                  </a:lnTo>
                  <a:lnTo>
                    <a:pt x="13939" y="11518"/>
                  </a:lnTo>
                  <a:lnTo>
                    <a:pt x="13903" y="11445"/>
                  </a:lnTo>
                  <a:lnTo>
                    <a:pt x="13866" y="11372"/>
                  </a:lnTo>
                  <a:lnTo>
                    <a:pt x="13829" y="11298"/>
                  </a:lnTo>
                  <a:lnTo>
                    <a:pt x="13719" y="11262"/>
                  </a:lnTo>
                  <a:close/>
                  <a:moveTo>
                    <a:pt x="12215" y="11555"/>
                  </a:moveTo>
                  <a:lnTo>
                    <a:pt x="12142" y="11592"/>
                  </a:lnTo>
                  <a:lnTo>
                    <a:pt x="12069" y="11702"/>
                  </a:lnTo>
                  <a:lnTo>
                    <a:pt x="12032" y="11812"/>
                  </a:lnTo>
                  <a:lnTo>
                    <a:pt x="12032" y="11959"/>
                  </a:lnTo>
                  <a:lnTo>
                    <a:pt x="12032" y="12069"/>
                  </a:lnTo>
                  <a:lnTo>
                    <a:pt x="12105" y="12362"/>
                  </a:lnTo>
                  <a:lnTo>
                    <a:pt x="12252" y="12582"/>
                  </a:lnTo>
                  <a:lnTo>
                    <a:pt x="12325" y="12619"/>
                  </a:lnTo>
                  <a:lnTo>
                    <a:pt x="12399" y="12656"/>
                  </a:lnTo>
                  <a:lnTo>
                    <a:pt x="12509" y="12656"/>
                  </a:lnTo>
                  <a:lnTo>
                    <a:pt x="12582" y="12582"/>
                  </a:lnTo>
                  <a:lnTo>
                    <a:pt x="12619" y="12545"/>
                  </a:lnTo>
                  <a:lnTo>
                    <a:pt x="12692" y="12545"/>
                  </a:lnTo>
                  <a:lnTo>
                    <a:pt x="12802" y="12619"/>
                  </a:lnTo>
                  <a:lnTo>
                    <a:pt x="12876" y="12619"/>
                  </a:lnTo>
                  <a:lnTo>
                    <a:pt x="12949" y="12582"/>
                  </a:lnTo>
                  <a:lnTo>
                    <a:pt x="12986" y="12545"/>
                  </a:lnTo>
                  <a:lnTo>
                    <a:pt x="13022" y="12435"/>
                  </a:lnTo>
                  <a:lnTo>
                    <a:pt x="12986" y="12325"/>
                  </a:lnTo>
                  <a:lnTo>
                    <a:pt x="12912" y="12215"/>
                  </a:lnTo>
                  <a:lnTo>
                    <a:pt x="12802" y="12179"/>
                  </a:lnTo>
                  <a:lnTo>
                    <a:pt x="12655" y="12142"/>
                  </a:lnTo>
                  <a:lnTo>
                    <a:pt x="12545" y="12142"/>
                  </a:lnTo>
                  <a:lnTo>
                    <a:pt x="12472" y="12179"/>
                  </a:lnTo>
                  <a:lnTo>
                    <a:pt x="12399" y="12032"/>
                  </a:lnTo>
                  <a:lnTo>
                    <a:pt x="12399" y="11849"/>
                  </a:lnTo>
                  <a:lnTo>
                    <a:pt x="12399" y="11665"/>
                  </a:lnTo>
                  <a:lnTo>
                    <a:pt x="12362" y="11592"/>
                  </a:lnTo>
                  <a:lnTo>
                    <a:pt x="12289" y="11555"/>
                  </a:lnTo>
                  <a:close/>
                  <a:moveTo>
                    <a:pt x="14049" y="5466"/>
                  </a:moveTo>
                  <a:lnTo>
                    <a:pt x="14196" y="5503"/>
                  </a:lnTo>
                  <a:lnTo>
                    <a:pt x="14490" y="5649"/>
                  </a:lnTo>
                  <a:lnTo>
                    <a:pt x="14673" y="5723"/>
                  </a:lnTo>
                  <a:lnTo>
                    <a:pt x="14930" y="5906"/>
                  </a:lnTo>
                  <a:lnTo>
                    <a:pt x="15150" y="6090"/>
                  </a:lnTo>
                  <a:lnTo>
                    <a:pt x="15370" y="6310"/>
                  </a:lnTo>
                  <a:lnTo>
                    <a:pt x="15590" y="6566"/>
                  </a:lnTo>
                  <a:lnTo>
                    <a:pt x="15773" y="6860"/>
                  </a:lnTo>
                  <a:lnTo>
                    <a:pt x="15883" y="7190"/>
                  </a:lnTo>
                  <a:lnTo>
                    <a:pt x="15993" y="7520"/>
                  </a:lnTo>
                  <a:lnTo>
                    <a:pt x="16067" y="7850"/>
                  </a:lnTo>
                  <a:lnTo>
                    <a:pt x="16104" y="8217"/>
                  </a:lnTo>
                  <a:lnTo>
                    <a:pt x="16104" y="8547"/>
                  </a:lnTo>
                  <a:lnTo>
                    <a:pt x="16067" y="9244"/>
                  </a:lnTo>
                  <a:lnTo>
                    <a:pt x="15957" y="9941"/>
                  </a:lnTo>
                  <a:lnTo>
                    <a:pt x="15773" y="10601"/>
                  </a:lnTo>
                  <a:lnTo>
                    <a:pt x="15517" y="11225"/>
                  </a:lnTo>
                  <a:lnTo>
                    <a:pt x="15370" y="11555"/>
                  </a:lnTo>
                  <a:lnTo>
                    <a:pt x="15186" y="11849"/>
                  </a:lnTo>
                  <a:lnTo>
                    <a:pt x="15003" y="12105"/>
                  </a:lnTo>
                  <a:lnTo>
                    <a:pt x="14783" y="12362"/>
                  </a:lnTo>
                  <a:lnTo>
                    <a:pt x="14526" y="12619"/>
                  </a:lnTo>
                  <a:lnTo>
                    <a:pt x="14269" y="12839"/>
                  </a:lnTo>
                  <a:lnTo>
                    <a:pt x="14013" y="13022"/>
                  </a:lnTo>
                  <a:lnTo>
                    <a:pt x="13719" y="13169"/>
                  </a:lnTo>
                  <a:lnTo>
                    <a:pt x="13389" y="13316"/>
                  </a:lnTo>
                  <a:lnTo>
                    <a:pt x="13059" y="13463"/>
                  </a:lnTo>
                  <a:lnTo>
                    <a:pt x="12802" y="13499"/>
                  </a:lnTo>
                  <a:lnTo>
                    <a:pt x="12509" y="13536"/>
                  </a:lnTo>
                  <a:lnTo>
                    <a:pt x="12325" y="13499"/>
                  </a:lnTo>
                  <a:lnTo>
                    <a:pt x="12179" y="13426"/>
                  </a:lnTo>
                  <a:lnTo>
                    <a:pt x="12032" y="13279"/>
                  </a:lnTo>
                  <a:lnTo>
                    <a:pt x="11922" y="13169"/>
                  </a:lnTo>
                  <a:lnTo>
                    <a:pt x="11482" y="12692"/>
                  </a:lnTo>
                  <a:lnTo>
                    <a:pt x="11298" y="12435"/>
                  </a:lnTo>
                  <a:lnTo>
                    <a:pt x="11225" y="12289"/>
                  </a:lnTo>
                  <a:lnTo>
                    <a:pt x="11188" y="12105"/>
                  </a:lnTo>
                  <a:lnTo>
                    <a:pt x="11188" y="11922"/>
                  </a:lnTo>
                  <a:lnTo>
                    <a:pt x="11262" y="11738"/>
                  </a:lnTo>
                  <a:lnTo>
                    <a:pt x="11445" y="11408"/>
                  </a:lnTo>
                  <a:lnTo>
                    <a:pt x="11812" y="10785"/>
                  </a:lnTo>
                  <a:lnTo>
                    <a:pt x="12142" y="10161"/>
                  </a:lnTo>
                  <a:lnTo>
                    <a:pt x="12472" y="9501"/>
                  </a:lnTo>
                  <a:lnTo>
                    <a:pt x="12765" y="8877"/>
                  </a:lnTo>
                  <a:lnTo>
                    <a:pt x="12876" y="8547"/>
                  </a:lnTo>
                  <a:lnTo>
                    <a:pt x="12949" y="8217"/>
                  </a:lnTo>
                  <a:lnTo>
                    <a:pt x="12986" y="7887"/>
                  </a:lnTo>
                  <a:lnTo>
                    <a:pt x="12949" y="7593"/>
                  </a:lnTo>
                  <a:lnTo>
                    <a:pt x="12876" y="7263"/>
                  </a:lnTo>
                  <a:lnTo>
                    <a:pt x="12765" y="6970"/>
                  </a:lnTo>
                  <a:lnTo>
                    <a:pt x="12729" y="6750"/>
                  </a:lnTo>
                  <a:lnTo>
                    <a:pt x="12692" y="6566"/>
                  </a:lnTo>
                  <a:lnTo>
                    <a:pt x="12729" y="6346"/>
                  </a:lnTo>
                  <a:lnTo>
                    <a:pt x="12802" y="6200"/>
                  </a:lnTo>
                  <a:lnTo>
                    <a:pt x="12876" y="6016"/>
                  </a:lnTo>
                  <a:lnTo>
                    <a:pt x="12986" y="5869"/>
                  </a:lnTo>
                  <a:lnTo>
                    <a:pt x="13132" y="5723"/>
                  </a:lnTo>
                  <a:lnTo>
                    <a:pt x="13279" y="5613"/>
                  </a:lnTo>
                  <a:lnTo>
                    <a:pt x="13316" y="5686"/>
                  </a:lnTo>
                  <a:lnTo>
                    <a:pt x="13389" y="5723"/>
                  </a:lnTo>
                  <a:lnTo>
                    <a:pt x="13536" y="5759"/>
                  </a:lnTo>
                  <a:lnTo>
                    <a:pt x="13646" y="5686"/>
                  </a:lnTo>
                  <a:lnTo>
                    <a:pt x="13719" y="5649"/>
                  </a:lnTo>
                  <a:lnTo>
                    <a:pt x="13756" y="5576"/>
                  </a:lnTo>
                  <a:lnTo>
                    <a:pt x="13829" y="5503"/>
                  </a:lnTo>
                  <a:lnTo>
                    <a:pt x="13939" y="5466"/>
                  </a:lnTo>
                  <a:close/>
                  <a:moveTo>
                    <a:pt x="13646" y="3852"/>
                  </a:moveTo>
                  <a:lnTo>
                    <a:pt x="13609" y="3925"/>
                  </a:lnTo>
                  <a:lnTo>
                    <a:pt x="13499" y="4182"/>
                  </a:lnTo>
                  <a:lnTo>
                    <a:pt x="13462" y="4476"/>
                  </a:lnTo>
                  <a:lnTo>
                    <a:pt x="13462" y="4732"/>
                  </a:lnTo>
                  <a:lnTo>
                    <a:pt x="13499" y="5026"/>
                  </a:lnTo>
                  <a:lnTo>
                    <a:pt x="13316" y="5099"/>
                  </a:lnTo>
                  <a:lnTo>
                    <a:pt x="13132" y="5173"/>
                  </a:lnTo>
                  <a:lnTo>
                    <a:pt x="13022" y="4769"/>
                  </a:lnTo>
                  <a:lnTo>
                    <a:pt x="12839" y="4439"/>
                  </a:lnTo>
                  <a:lnTo>
                    <a:pt x="12802" y="4402"/>
                  </a:lnTo>
                  <a:lnTo>
                    <a:pt x="12729" y="4402"/>
                  </a:lnTo>
                  <a:lnTo>
                    <a:pt x="12692" y="4439"/>
                  </a:lnTo>
                  <a:lnTo>
                    <a:pt x="12692" y="4476"/>
                  </a:lnTo>
                  <a:lnTo>
                    <a:pt x="12655" y="4732"/>
                  </a:lnTo>
                  <a:lnTo>
                    <a:pt x="12692" y="4952"/>
                  </a:lnTo>
                  <a:lnTo>
                    <a:pt x="12802" y="5429"/>
                  </a:lnTo>
                  <a:lnTo>
                    <a:pt x="12582" y="5649"/>
                  </a:lnTo>
                  <a:lnTo>
                    <a:pt x="12399" y="5466"/>
                  </a:lnTo>
                  <a:lnTo>
                    <a:pt x="12142" y="5173"/>
                  </a:lnTo>
                  <a:lnTo>
                    <a:pt x="12105" y="5136"/>
                  </a:lnTo>
                  <a:lnTo>
                    <a:pt x="12032" y="5173"/>
                  </a:lnTo>
                  <a:lnTo>
                    <a:pt x="11995" y="5209"/>
                  </a:lnTo>
                  <a:lnTo>
                    <a:pt x="11995" y="5283"/>
                  </a:lnTo>
                  <a:lnTo>
                    <a:pt x="12032" y="5466"/>
                  </a:lnTo>
                  <a:lnTo>
                    <a:pt x="12142" y="5649"/>
                  </a:lnTo>
                  <a:lnTo>
                    <a:pt x="12252" y="5796"/>
                  </a:lnTo>
                  <a:lnTo>
                    <a:pt x="12435" y="5906"/>
                  </a:lnTo>
                  <a:lnTo>
                    <a:pt x="12399" y="6016"/>
                  </a:lnTo>
                  <a:lnTo>
                    <a:pt x="12362" y="6053"/>
                  </a:lnTo>
                  <a:lnTo>
                    <a:pt x="12142" y="6016"/>
                  </a:lnTo>
                  <a:lnTo>
                    <a:pt x="11738" y="5833"/>
                  </a:lnTo>
                  <a:lnTo>
                    <a:pt x="11665" y="5686"/>
                  </a:lnTo>
                  <a:lnTo>
                    <a:pt x="11628" y="5649"/>
                  </a:lnTo>
                  <a:lnTo>
                    <a:pt x="11592" y="5686"/>
                  </a:lnTo>
                  <a:lnTo>
                    <a:pt x="11555" y="5833"/>
                  </a:lnTo>
                  <a:lnTo>
                    <a:pt x="11518" y="5906"/>
                  </a:lnTo>
                  <a:lnTo>
                    <a:pt x="11518" y="5979"/>
                  </a:lnTo>
                  <a:lnTo>
                    <a:pt x="11555" y="6053"/>
                  </a:lnTo>
                  <a:lnTo>
                    <a:pt x="11628" y="6126"/>
                  </a:lnTo>
                  <a:lnTo>
                    <a:pt x="11775" y="6236"/>
                  </a:lnTo>
                  <a:lnTo>
                    <a:pt x="11995" y="6346"/>
                  </a:lnTo>
                  <a:lnTo>
                    <a:pt x="12289" y="6456"/>
                  </a:lnTo>
                  <a:lnTo>
                    <a:pt x="12252" y="6676"/>
                  </a:lnTo>
                  <a:lnTo>
                    <a:pt x="12289" y="6897"/>
                  </a:lnTo>
                  <a:lnTo>
                    <a:pt x="11555" y="6897"/>
                  </a:lnTo>
                  <a:lnTo>
                    <a:pt x="11445" y="6933"/>
                  </a:lnTo>
                  <a:lnTo>
                    <a:pt x="11408" y="7007"/>
                  </a:lnTo>
                  <a:lnTo>
                    <a:pt x="11408" y="7153"/>
                  </a:lnTo>
                  <a:lnTo>
                    <a:pt x="11408" y="7337"/>
                  </a:lnTo>
                  <a:lnTo>
                    <a:pt x="11482" y="7483"/>
                  </a:lnTo>
                  <a:lnTo>
                    <a:pt x="11555" y="7593"/>
                  </a:lnTo>
                  <a:lnTo>
                    <a:pt x="11592" y="7630"/>
                  </a:lnTo>
                  <a:lnTo>
                    <a:pt x="11922" y="7960"/>
                  </a:lnTo>
                  <a:lnTo>
                    <a:pt x="12142" y="8107"/>
                  </a:lnTo>
                  <a:lnTo>
                    <a:pt x="12252" y="8180"/>
                  </a:lnTo>
                  <a:lnTo>
                    <a:pt x="12362" y="8217"/>
                  </a:lnTo>
                  <a:lnTo>
                    <a:pt x="12472" y="8217"/>
                  </a:lnTo>
                  <a:lnTo>
                    <a:pt x="12362" y="8547"/>
                  </a:lnTo>
                  <a:lnTo>
                    <a:pt x="12252" y="8804"/>
                  </a:lnTo>
                  <a:lnTo>
                    <a:pt x="12215" y="8841"/>
                  </a:lnTo>
                  <a:lnTo>
                    <a:pt x="12179" y="8877"/>
                  </a:lnTo>
                  <a:lnTo>
                    <a:pt x="11812" y="8731"/>
                  </a:lnTo>
                  <a:lnTo>
                    <a:pt x="11555" y="8584"/>
                  </a:lnTo>
                  <a:lnTo>
                    <a:pt x="11335" y="8364"/>
                  </a:lnTo>
                  <a:lnTo>
                    <a:pt x="11225" y="8364"/>
                  </a:lnTo>
                  <a:lnTo>
                    <a:pt x="11188" y="8437"/>
                  </a:lnTo>
                  <a:lnTo>
                    <a:pt x="11188" y="8511"/>
                  </a:lnTo>
                  <a:lnTo>
                    <a:pt x="11335" y="8731"/>
                  </a:lnTo>
                  <a:lnTo>
                    <a:pt x="11555" y="8951"/>
                  </a:lnTo>
                  <a:lnTo>
                    <a:pt x="11812" y="9134"/>
                  </a:lnTo>
                  <a:lnTo>
                    <a:pt x="12069" y="9244"/>
                  </a:lnTo>
                  <a:lnTo>
                    <a:pt x="11848" y="9648"/>
                  </a:lnTo>
                  <a:lnTo>
                    <a:pt x="11738" y="9648"/>
                  </a:lnTo>
                  <a:lnTo>
                    <a:pt x="11665" y="9721"/>
                  </a:lnTo>
                  <a:lnTo>
                    <a:pt x="11262" y="9428"/>
                  </a:lnTo>
                  <a:lnTo>
                    <a:pt x="10895" y="9134"/>
                  </a:lnTo>
                  <a:lnTo>
                    <a:pt x="10858" y="9097"/>
                  </a:lnTo>
                  <a:lnTo>
                    <a:pt x="10821" y="9134"/>
                  </a:lnTo>
                  <a:lnTo>
                    <a:pt x="10601" y="9391"/>
                  </a:lnTo>
                  <a:lnTo>
                    <a:pt x="10381" y="9648"/>
                  </a:lnTo>
                  <a:lnTo>
                    <a:pt x="10308" y="9648"/>
                  </a:lnTo>
                  <a:lnTo>
                    <a:pt x="10234" y="9684"/>
                  </a:lnTo>
                  <a:lnTo>
                    <a:pt x="10198" y="9758"/>
                  </a:lnTo>
                  <a:lnTo>
                    <a:pt x="10234" y="9831"/>
                  </a:lnTo>
                  <a:lnTo>
                    <a:pt x="10748" y="10308"/>
                  </a:lnTo>
                  <a:lnTo>
                    <a:pt x="11188" y="10821"/>
                  </a:lnTo>
                  <a:lnTo>
                    <a:pt x="10968" y="11262"/>
                  </a:lnTo>
                  <a:lnTo>
                    <a:pt x="10785" y="11152"/>
                  </a:lnTo>
                  <a:lnTo>
                    <a:pt x="10601" y="11078"/>
                  </a:lnTo>
                  <a:lnTo>
                    <a:pt x="10381" y="11042"/>
                  </a:lnTo>
                  <a:lnTo>
                    <a:pt x="10308" y="11005"/>
                  </a:lnTo>
                  <a:lnTo>
                    <a:pt x="10198" y="10968"/>
                  </a:lnTo>
                  <a:lnTo>
                    <a:pt x="10161" y="10931"/>
                  </a:lnTo>
                  <a:lnTo>
                    <a:pt x="10088" y="10931"/>
                  </a:lnTo>
                  <a:lnTo>
                    <a:pt x="9978" y="10968"/>
                  </a:lnTo>
                  <a:lnTo>
                    <a:pt x="9941" y="11078"/>
                  </a:lnTo>
                  <a:lnTo>
                    <a:pt x="9941" y="11152"/>
                  </a:lnTo>
                  <a:lnTo>
                    <a:pt x="9978" y="11188"/>
                  </a:lnTo>
                  <a:lnTo>
                    <a:pt x="10124" y="11335"/>
                  </a:lnTo>
                  <a:lnTo>
                    <a:pt x="10308" y="11445"/>
                  </a:lnTo>
                  <a:lnTo>
                    <a:pt x="10565" y="11555"/>
                  </a:lnTo>
                  <a:lnTo>
                    <a:pt x="10675" y="11592"/>
                  </a:lnTo>
                  <a:lnTo>
                    <a:pt x="10785" y="11592"/>
                  </a:lnTo>
                  <a:lnTo>
                    <a:pt x="10748" y="11775"/>
                  </a:lnTo>
                  <a:lnTo>
                    <a:pt x="10711" y="11959"/>
                  </a:lnTo>
                  <a:lnTo>
                    <a:pt x="10675" y="12179"/>
                  </a:lnTo>
                  <a:lnTo>
                    <a:pt x="10711" y="12362"/>
                  </a:lnTo>
                  <a:lnTo>
                    <a:pt x="10785" y="12582"/>
                  </a:lnTo>
                  <a:lnTo>
                    <a:pt x="10638" y="12692"/>
                  </a:lnTo>
                  <a:lnTo>
                    <a:pt x="10455" y="12876"/>
                  </a:lnTo>
                  <a:lnTo>
                    <a:pt x="10381" y="12949"/>
                  </a:lnTo>
                  <a:lnTo>
                    <a:pt x="10308" y="12949"/>
                  </a:lnTo>
                  <a:lnTo>
                    <a:pt x="10271" y="12986"/>
                  </a:lnTo>
                  <a:lnTo>
                    <a:pt x="10234" y="13059"/>
                  </a:lnTo>
                  <a:lnTo>
                    <a:pt x="10234" y="13169"/>
                  </a:lnTo>
                  <a:lnTo>
                    <a:pt x="10271" y="13206"/>
                  </a:lnTo>
                  <a:lnTo>
                    <a:pt x="10308" y="13242"/>
                  </a:lnTo>
                  <a:lnTo>
                    <a:pt x="10455" y="13242"/>
                  </a:lnTo>
                  <a:lnTo>
                    <a:pt x="10565" y="13206"/>
                  </a:lnTo>
                  <a:lnTo>
                    <a:pt x="10748" y="13059"/>
                  </a:lnTo>
                  <a:lnTo>
                    <a:pt x="11005" y="12912"/>
                  </a:lnTo>
                  <a:lnTo>
                    <a:pt x="11408" y="13352"/>
                  </a:lnTo>
                  <a:lnTo>
                    <a:pt x="11482" y="13426"/>
                  </a:lnTo>
                  <a:lnTo>
                    <a:pt x="11335" y="13609"/>
                  </a:lnTo>
                  <a:lnTo>
                    <a:pt x="11262" y="13829"/>
                  </a:lnTo>
                  <a:lnTo>
                    <a:pt x="11188" y="13829"/>
                  </a:lnTo>
                  <a:lnTo>
                    <a:pt x="11115" y="13866"/>
                  </a:lnTo>
                  <a:lnTo>
                    <a:pt x="11005" y="13939"/>
                  </a:lnTo>
                  <a:lnTo>
                    <a:pt x="10968" y="14013"/>
                  </a:lnTo>
                  <a:lnTo>
                    <a:pt x="11005" y="14123"/>
                  </a:lnTo>
                  <a:lnTo>
                    <a:pt x="11041" y="14233"/>
                  </a:lnTo>
                  <a:lnTo>
                    <a:pt x="11151" y="14306"/>
                  </a:lnTo>
                  <a:lnTo>
                    <a:pt x="11262" y="14343"/>
                  </a:lnTo>
                  <a:lnTo>
                    <a:pt x="11372" y="14343"/>
                  </a:lnTo>
                  <a:lnTo>
                    <a:pt x="11482" y="14270"/>
                  </a:lnTo>
                  <a:lnTo>
                    <a:pt x="11555" y="14196"/>
                  </a:lnTo>
                  <a:lnTo>
                    <a:pt x="11628" y="14086"/>
                  </a:lnTo>
                  <a:lnTo>
                    <a:pt x="11665" y="13976"/>
                  </a:lnTo>
                  <a:lnTo>
                    <a:pt x="11665" y="13866"/>
                  </a:lnTo>
                  <a:lnTo>
                    <a:pt x="11738" y="13719"/>
                  </a:lnTo>
                  <a:lnTo>
                    <a:pt x="11848" y="13829"/>
                  </a:lnTo>
                  <a:lnTo>
                    <a:pt x="11995" y="13903"/>
                  </a:lnTo>
                  <a:lnTo>
                    <a:pt x="12142" y="13976"/>
                  </a:lnTo>
                  <a:lnTo>
                    <a:pt x="12325" y="14013"/>
                  </a:lnTo>
                  <a:lnTo>
                    <a:pt x="12362" y="14049"/>
                  </a:lnTo>
                  <a:lnTo>
                    <a:pt x="12252" y="14270"/>
                  </a:lnTo>
                  <a:lnTo>
                    <a:pt x="12179" y="14453"/>
                  </a:lnTo>
                  <a:lnTo>
                    <a:pt x="12105" y="14563"/>
                  </a:lnTo>
                  <a:lnTo>
                    <a:pt x="11995" y="14600"/>
                  </a:lnTo>
                  <a:lnTo>
                    <a:pt x="11958" y="14600"/>
                  </a:lnTo>
                  <a:lnTo>
                    <a:pt x="11885" y="14636"/>
                  </a:lnTo>
                  <a:lnTo>
                    <a:pt x="11848" y="14746"/>
                  </a:lnTo>
                  <a:lnTo>
                    <a:pt x="11848" y="14856"/>
                  </a:lnTo>
                  <a:lnTo>
                    <a:pt x="11922" y="14930"/>
                  </a:lnTo>
                  <a:lnTo>
                    <a:pt x="11995" y="15003"/>
                  </a:lnTo>
                  <a:lnTo>
                    <a:pt x="12069" y="15003"/>
                  </a:lnTo>
                  <a:lnTo>
                    <a:pt x="12215" y="14966"/>
                  </a:lnTo>
                  <a:lnTo>
                    <a:pt x="12362" y="14856"/>
                  </a:lnTo>
                  <a:lnTo>
                    <a:pt x="12472" y="14746"/>
                  </a:lnTo>
                  <a:lnTo>
                    <a:pt x="12545" y="14563"/>
                  </a:lnTo>
                  <a:lnTo>
                    <a:pt x="12619" y="14416"/>
                  </a:lnTo>
                  <a:lnTo>
                    <a:pt x="12692" y="14049"/>
                  </a:lnTo>
                  <a:lnTo>
                    <a:pt x="13132" y="13976"/>
                  </a:lnTo>
                  <a:lnTo>
                    <a:pt x="13536" y="13829"/>
                  </a:lnTo>
                  <a:lnTo>
                    <a:pt x="13279" y="14526"/>
                  </a:lnTo>
                  <a:lnTo>
                    <a:pt x="13206" y="14710"/>
                  </a:lnTo>
                  <a:lnTo>
                    <a:pt x="13206" y="14820"/>
                  </a:lnTo>
                  <a:lnTo>
                    <a:pt x="13242" y="14856"/>
                  </a:lnTo>
                  <a:lnTo>
                    <a:pt x="13279" y="14930"/>
                  </a:lnTo>
                  <a:lnTo>
                    <a:pt x="13352" y="14966"/>
                  </a:lnTo>
                  <a:lnTo>
                    <a:pt x="13426" y="14966"/>
                  </a:lnTo>
                  <a:lnTo>
                    <a:pt x="13499" y="14930"/>
                  </a:lnTo>
                  <a:lnTo>
                    <a:pt x="13572" y="14893"/>
                  </a:lnTo>
                  <a:lnTo>
                    <a:pt x="13609" y="14820"/>
                  </a:lnTo>
                  <a:lnTo>
                    <a:pt x="13719" y="14563"/>
                  </a:lnTo>
                  <a:lnTo>
                    <a:pt x="13793" y="14270"/>
                  </a:lnTo>
                  <a:lnTo>
                    <a:pt x="13829" y="13976"/>
                  </a:lnTo>
                  <a:lnTo>
                    <a:pt x="13829" y="13719"/>
                  </a:lnTo>
                  <a:lnTo>
                    <a:pt x="14269" y="13463"/>
                  </a:lnTo>
                  <a:lnTo>
                    <a:pt x="14306" y="13939"/>
                  </a:lnTo>
                  <a:lnTo>
                    <a:pt x="14343" y="14049"/>
                  </a:lnTo>
                  <a:lnTo>
                    <a:pt x="14379" y="14123"/>
                  </a:lnTo>
                  <a:lnTo>
                    <a:pt x="14379" y="14159"/>
                  </a:lnTo>
                  <a:lnTo>
                    <a:pt x="14416" y="14270"/>
                  </a:lnTo>
                  <a:lnTo>
                    <a:pt x="14490" y="14343"/>
                  </a:lnTo>
                  <a:lnTo>
                    <a:pt x="14673" y="14343"/>
                  </a:lnTo>
                  <a:lnTo>
                    <a:pt x="14673" y="14306"/>
                  </a:lnTo>
                  <a:lnTo>
                    <a:pt x="14746" y="14233"/>
                  </a:lnTo>
                  <a:lnTo>
                    <a:pt x="14783" y="14159"/>
                  </a:lnTo>
                  <a:lnTo>
                    <a:pt x="14710" y="13903"/>
                  </a:lnTo>
                  <a:lnTo>
                    <a:pt x="14673" y="13646"/>
                  </a:lnTo>
                  <a:lnTo>
                    <a:pt x="14563" y="13279"/>
                  </a:lnTo>
                  <a:lnTo>
                    <a:pt x="15003" y="12876"/>
                  </a:lnTo>
                  <a:lnTo>
                    <a:pt x="15113" y="13022"/>
                  </a:lnTo>
                  <a:lnTo>
                    <a:pt x="15223" y="13132"/>
                  </a:lnTo>
                  <a:lnTo>
                    <a:pt x="15370" y="13352"/>
                  </a:lnTo>
                  <a:lnTo>
                    <a:pt x="15480" y="13463"/>
                  </a:lnTo>
                  <a:lnTo>
                    <a:pt x="15590" y="13536"/>
                  </a:lnTo>
                  <a:lnTo>
                    <a:pt x="15663" y="13536"/>
                  </a:lnTo>
                  <a:lnTo>
                    <a:pt x="15737" y="13463"/>
                  </a:lnTo>
                  <a:lnTo>
                    <a:pt x="15773" y="13389"/>
                  </a:lnTo>
                  <a:lnTo>
                    <a:pt x="15773" y="13316"/>
                  </a:lnTo>
                  <a:lnTo>
                    <a:pt x="15737" y="13132"/>
                  </a:lnTo>
                  <a:lnTo>
                    <a:pt x="15627" y="12986"/>
                  </a:lnTo>
                  <a:lnTo>
                    <a:pt x="15480" y="12876"/>
                  </a:lnTo>
                  <a:lnTo>
                    <a:pt x="15370" y="12729"/>
                  </a:lnTo>
                  <a:lnTo>
                    <a:pt x="15260" y="12582"/>
                  </a:lnTo>
                  <a:lnTo>
                    <a:pt x="15480" y="12289"/>
                  </a:lnTo>
                  <a:lnTo>
                    <a:pt x="15700" y="11995"/>
                  </a:lnTo>
                  <a:lnTo>
                    <a:pt x="15773" y="12069"/>
                  </a:lnTo>
                  <a:lnTo>
                    <a:pt x="15993" y="12215"/>
                  </a:lnTo>
                  <a:lnTo>
                    <a:pt x="16177" y="12399"/>
                  </a:lnTo>
                  <a:lnTo>
                    <a:pt x="16250" y="12435"/>
                  </a:lnTo>
                  <a:lnTo>
                    <a:pt x="16397" y="12435"/>
                  </a:lnTo>
                  <a:lnTo>
                    <a:pt x="16434" y="12399"/>
                  </a:lnTo>
                  <a:lnTo>
                    <a:pt x="16470" y="12325"/>
                  </a:lnTo>
                  <a:lnTo>
                    <a:pt x="16507" y="12252"/>
                  </a:lnTo>
                  <a:lnTo>
                    <a:pt x="16507" y="12179"/>
                  </a:lnTo>
                  <a:lnTo>
                    <a:pt x="16434" y="12105"/>
                  </a:lnTo>
                  <a:lnTo>
                    <a:pt x="16250" y="11922"/>
                  </a:lnTo>
                  <a:lnTo>
                    <a:pt x="16030" y="11775"/>
                  </a:lnTo>
                  <a:lnTo>
                    <a:pt x="15883" y="11702"/>
                  </a:lnTo>
                  <a:lnTo>
                    <a:pt x="16140" y="11115"/>
                  </a:lnTo>
                  <a:lnTo>
                    <a:pt x="16324" y="11225"/>
                  </a:lnTo>
                  <a:lnTo>
                    <a:pt x="16617" y="11335"/>
                  </a:lnTo>
                  <a:lnTo>
                    <a:pt x="16984" y="11408"/>
                  </a:lnTo>
                  <a:lnTo>
                    <a:pt x="17057" y="11408"/>
                  </a:lnTo>
                  <a:lnTo>
                    <a:pt x="17094" y="11372"/>
                  </a:lnTo>
                  <a:lnTo>
                    <a:pt x="17131" y="11298"/>
                  </a:lnTo>
                  <a:lnTo>
                    <a:pt x="17167" y="11225"/>
                  </a:lnTo>
                  <a:lnTo>
                    <a:pt x="17167" y="11152"/>
                  </a:lnTo>
                  <a:lnTo>
                    <a:pt x="17131" y="11078"/>
                  </a:lnTo>
                  <a:lnTo>
                    <a:pt x="17094" y="11042"/>
                  </a:lnTo>
                  <a:lnTo>
                    <a:pt x="17021" y="11005"/>
                  </a:lnTo>
                  <a:lnTo>
                    <a:pt x="16764" y="10968"/>
                  </a:lnTo>
                  <a:lnTo>
                    <a:pt x="16544" y="10895"/>
                  </a:lnTo>
                  <a:lnTo>
                    <a:pt x="16250" y="10821"/>
                  </a:lnTo>
                  <a:lnTo>
                    <a:pt x="16397" y="10345"/>
                  </a:lnTo>
                  <a:lnTo>
                    <a:pt x="16507" y="9831"/>
                  </a:lnTo>
                  <a:lnTo>
                    <a:pt x="16727" y="9941"/>
                  </a:lnTo>
                  <a:lnTo>
                    <a:pt x="16984" y="9978"/>
                  </a:lnTo>
                  <a:lnTo>
                    <a:pt x="17131" y="10014"/>
                  </a:lnTo>
                  <a:lnTo>
                    <a:pt x="17277" y="10014"/>
                  </a:lnTo>
                  <a:lnTo>
                    <a:pt x="17424" y="9978"/>
                  </a:lnTo>
                  <a:lnTo>
                    <a:pt x="17461" y="9904"/>
                  </a:lnTo>
                  <a:lnTo>
                    <a:pt x="17497" y="9831"/>
                  </a:lnTo>
                  <a:lnTo>
                    <a:pt x="17497" y="9794"/>
                  </a:lnTo>
                  <a:lnTo>
                    <a:pt x="17497" y="9721"/>
                  </a:lnTo>
                  <a:lnTo>
                    <a:pt x="17387" y="9648"/>
                  </a:lnTo>
                  <a:lnTo>
                    <a:pt x="17277" y="9611"/>
                  </a:lnTo>
                  <a:lnTo>
                    <a:pt x="17167" y="9574"/>
                  </a:lnTo>
                  <a:lnTo>
                    <a:pt x="16544" y="9501"/>
                  </a:lnTo>
                  <a:lnTo>
                    <a:pt x="16544" y="9464"/>
                  </a:lnTo>
                  <a:lnTo>
                    <a:pt x="16580" y="8987"/>
                  </a:lnTo>
                  <a:lnTo>
                    <a:pt x="16617" y="8511"/>
                  </a:lnTo>
                  <a:lnTo>
                    <a:pt x="16800" y="8584"/>
                  </a:lnTo>
                  <a:lnTo>
                    <a:pt x="17021" y="8621"/>
                  </a:lnTo>
                  <a:lnTo>
                    <a:pt x="17204" y="8657"/>
                  </a:lnTo>
                  <a:lnTo>
                    <a:pt x="17424" y="8621"/>
                  </a:lnTo>
                  <a:lnTo>
                    <a:pt x="17571" y="8584"/>
                  </a:lnTo>
                  <a:lnTo>
                    <a:pt x="17644" y="8511"/>
                  </a:lnTo>
                  <a:lnTo>
                    <a:pt x="17681" y="8437"/>
                  </a:lnTo>
                  <a:lnTo>
                    <a:pt x="17681" y="8364"/>
                  </a:lnTo>
                  <a:lnTo>
                    <a:pt x="17644" y="8290"/>
                  </a:lnTo>
                  <a:lnTo>
                    <a:pt x="17534" y="8217"/>
                  </a:lnTo>
                  <a:lnTo>
                    <a:pt x="17387" y="8217"/>
                  </a:lnTo>
                  <a:lnTo>
                    <a:pt x="17094" y="8254"/>
                  </a:lnTo>
                  <a:lnTo>
                    <a:pt x="16617" y="8217"/>
                  </a:lnTo>
                  <a:lnTo>
                    <a:pt x="16580" y="7814"/>
                  </a:lnTo>
                  <a:lnTo>
                    <a:pt x="16507" y="7410"/>
                  </a:lnTo>
                  <a:lnTo>
                    <a:pt x="16507" y="7410"/>
                  </a:lnTo>
                  <a:lnTo>
                    <a:pt x="16690" y="7447"/>
                  </a:lnTo>
                  <a:lnTo>
                    <a:pt x="16874" y="7447"/>
                  </a:lnTo>
                  <a:lnTo>
                    <a:pt x="17021" y="7410"/>
                  </a:lnTo>
                  <a:lnTo>
                    <a:pt x="17204" y="7337"/>
                  </a:lnTo>
                  <a:lnTo>
                    <a:pt x="17351" y="7263"/>
                  </a:lnTo>
                  <a:lnTo>
                    <a:pt x="17387" y="7190"/>
                  </a:lnTo>
                  <a:lnTo>
                    <a:pt x="17424" y="7117"/>
                  </a:lnTo>
                  <a:lnTo>
                    <a:pt x="17424" y="7043"/>
                  </a:lnTo>
                  <a:lnTo>
                    <a:pt x="17424" y="7007"/>
                  </a:lnTo>
                  <a:lnTo>
                    <a:pt x="17351" y="6933"/>
                  </a:lnTo>
                  <a:lnTo>
                    <a:pt x="17314" y="6897"/>
                  </a:lnTo>
                  <a:lnTo>
                    <a:pt x="17131" y="6897"/>
                  </a:lnTo>
                  <a:lnTo>
                    <a:pt x="16947" y="6970"/>
                  </a:lnTo>
                  <a:lnTo>
                    <a:pt x="16764" y="7007"/>
                  </a:lnTo>
                  <a:lnTo>
                    <a:pt x="16397" y="7080"/>
                  </a:lnTo>
                  <a:lnTo>
                    <a:pt x="16324" y="6897"/>
                  </a:lnTo>
                  <a:lnTo>
                    <a:pt x="16140" y="6493"/>
                  </a:lnTo>
                  <a:lnTo>
                    <a:pt x="16397" y="6420"/>
                  </a:lnTo>
                  <a:lnTo>
                    <a:pt x="16764" y="6273"/>
                  </a:lnTo>
                  <a:lnTo>
                    <a:pt x="16947" y="6200"/>
                  </a:lnTo>
                  <a:lnTo>
                    <a:pt x="17094" y="6090"/>
                  </a:lnTo>
                  <a:lnTo>
                    <a:pt x="17131" y="6053"/>
                  </a:lnTo>
                  <a:lnTo>
                    <a:pt x="17131" y="5979"/>
                  </a:lnTo>
                  <a:lnTo>
                    <a:pt x="17131" y="5906"/>
                  </a:lnTo>
                  <a:lnTo>
                    <a:pt x="17021" y="5833"/>
                  </a:lnTo>
                  <a:lnTo>
                    <a:pt x="16910" y="5796"/>
                  </a:lnTo>
                  <a:lnTo>
                    <a:pt x="16764" y="5833"/>
                  </a:lnTo>
                  <a:lnTo>
                    <a:pt x="16580" y="5906"/>
                  </a:lnTo>
                  <a:lnTo>
                    <a:pt x="16250" y="6090"/>
                  </a:lnTo>
                  <a:lnTo>
                    <a:pt x="16104" y="6163"/>
                  </a:lnTo>
                  <a:lnTo>
                    <a:pt x="15957" y="6236"/>
                  </a:lnTo>
                  <a:lnTo>
                    <a:pt x="15957" y="6200"/>
                  </a:lnTo>
                  <a:lnTo>
                    <a:pt x="15957" y="6163"/>
                  </a:lnTo>
                  <a:lnTo>
                    <a:pt x="15920" y="6163"/>
                  </a:lnTo>
                  <a:lnTo>
                    <a:pt x="15590" y="5796"/>
                  </a:lnTo>
                  <a:lnTo>
                    <a:pt x="15920" y="5503"/>
                  </a:lnTo>
                  <a:lnTo>
                    <a:pt x="16250" y="5173"/>
                  </a:lnTo>
                  <a:lnTo>
                    <a:pt x="16287" y="5099"/>
                  </a:lnTo>
                  <a:lnTo>
                    <a:pt x="16324" y="4989"/>
                  </a:lnTo>
                  <a:lnTo>
                    <a:pt x="16287" y="4916"/>
                  </a:lnTo>
                  <a:lnTo>
                    <a:pt x="16250" y="4879"/>
                  </a:lnTo>
                  <a:lnTo>
                    <a:pt x="16177" y="4806"/>
                  </a:lnTo>
                  <a:lnTo>
                    <a:pt x="16030" y="4806"/>
                  </a:lnTo>
                  <a:lnTo>
                    <a:pt x="15957" y="4842"/>
                  </a:lnTo>
                  <a:lnTo>
                    <a:pt x="15627" y="5209"/>
                  </a:lnTo>
                  <a:lnTo>
                    <a:pt x="15333" y="5576"/>
                  </a:lnTo>
                  <a:lnTo>
                    <a:pt x="15076" y="5393"/>
                  </a:lnTo>
                  <a:lnTo>
                    <a:pt x="14820" y="5246"/>
                  </a:lnTo>
                  <a:lnTo>
                    <a:pt x="14673" y="5173"/>
                  </a:lnTo>
                  <a:lnTo>
                    <a:pt x="14746" y="5026"/>
                  </a:lnTo>
                  <a:lnTo>
                    <a:pt x="14966" y="4659"/>
                  </a:lnTo>
                  <a:lnTo>
                    <a:pt x="15003" y="4586"/>
                  </a:lnTo>
                  <a:lnTo>
                    <a:pt x="15003" y="4512"/>
                  </a:lnTo>
                  <a:lnTo>
                    <a:pt x="14930" y="4402"/>
                  </a:lnTo>
                  <a:lnTo>
                    <a:pt x="14856" y="4366"/>
                  </a:lnTo>
                  <a:lnTo>
                    <a:pt x="14746" y="4366"/>
                  </a:lnTo>
                  <a:lnTo>
                    <a:pt x="14673" y="4439"/>
                  </a:lnTo>
                  <a:lnTo>
                    <a:pt x="14526" y="4622"/>
                  </a:lnTo>
                  <a:lnTo>
                    <a:pt x="14416" y="4842"/>
                  </a:lnTo>
                  <a:lnTo>
                    <a:pt x="14343" y="5026"/>
                  </a:lnTo>
                  <a:lnTo>
                    <a:pt x="14159" y="4989"/>
                  </a:lnTo>
                  <a:lnTo>
                    <a:pt x="13939" y="4989"/>
                  </a:lnTo>
                  <a:lnTo>
                    <a:pt x="13903" y="4732"/>
                  </a:lnTo>
                  <a:lnTo>
                    <a:pt x="13866" y="4476"/>
                  </a:lnTo>
                  <a:lnTo>
                    <a:pt x="13829" y="3962"/>
                  </a:lnTo>
                  <a:lnTo>
                    <a:pt x="13829" y="3889"/>
                  </a:lnTo>
                  <a:lnTo>
                    <a:pt x="13756" y="385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3" name="Google Shape;353;p6"/>
            <p:cNvSpPr/>
            <p:nvPr/>
          </p:nvSpPr>
          <p:spPr>
            <a:xfrm>
              <a:off x="6059500" y="3516375"/>
              <a:ext cx="268700" cy="232025"/>
            </a:xfrm>
            <a:custGeom>
              <a:avLst/>
              <a:gdLst/>
              <a:ahLst/>
              <a:cxnLst/>
              <a:rect l="l" t="t" r="r" b="b"/>
              <a:pathLst>
                <a:path w="10748" h="9281" extrusionOk="0">
                  <a:moveTo>
                    <a:pt x="4072" y="550"/>
                  </a:moveTo>
                  <a:lnTo>
                    <a:pt x="4329" y="587"/>
                  </a:lnTo>
                  <a:lnTo>
                    <a:pt x="4585" y="697"/>
                  </a:lnTo>
                  <a:lnTo>
                    <a:pt x="4842" y="844"/>
                  </a:lnTo>
                  <a:lnTo>
                    <a:pt x="5025" y="1064"/>
                  </a:lnTo>
                  <a:lnTo>
                    <a:pt x="5136" y="1211"/>
                  </a:lnTo>
                  <a:lnTo>
                    <a:pt x="5209" y="1394"/>
                  </a:lnTo>
                  <a:lnTo>
                    <a:pt x="5246" y="1541"/>
                  </a:lnTo>
                  <a:lnTo>
                    <a:pt x="5282" y="1724"/>
                  </a:lnTo>
                  <a:lnTo>
                    <a:pt x="5282" y="2091"/>
                  </a:lnTo>
                  <a:lnTo>
                    <a:pt x="5246" y="2458"/>
                  </a:lnTo>
                  <a:lnTo>
                    <a:pt x="5209" y="2641"/>
                  </a:lnTo>
                  <a:lnTo>
                    <a:pt x="4695" y="1761"/>
                  </a:lnTo>
                  <a:lnTo>
                    <a:pt x="4072" y="550"/>
                  </a:lnTo>
                  <a:close/>
                  <a:moveTo>
                    <a:pt x="1357" y="3008"/>
                  </a:moveTo>
                  <a:lnTo>
                    <a:pt x="1504" y="3265"/>
                  </a:lnTo>
                  <a:lnTo>
                    <a:pt x="1614" y="3558"/>
                  </a:lnTo>
                  <a:lnTo>
                    <a:pt x="1797" y="3852"/>
                  </a:lnTo>
                  <a:lnTo>
                    <a:pt x="1467" y="3778"/>
                  </a:lnTo>
                  <a:lnTo>
                    <a:pt x="1137" y="3742"/>
                  </a:lnTo>
                  <a:lnTo>
                    <a:pt x="1321" y="3118"/>
                  </a:lnTo>
                  <a:lnTo>
                    <a:pt x="1357" y="3008"/>
                  </a:lnTo>
                  <a:close/>
                  <a:moveTo>
                    <a:pt x="3815" y="550"/>
                  </a:moveTo>
                  <a:lnTo>
                    <a:pt x="4072" y="1174"/>
                  </a:lnTo>
                  <a:lnTo>
                    <a:pt x="4329" y="1798"/>
                  </a:lnTo>
                  <a:lnTo>
                    <a:pt x="4695" y="2531"/>
                  </a:lnTo>
                  <a:lnTo>
                    <a:pt x="5099" y="3265"/>
                  </a:lnTo>
                  <a:lnTo>
                    <a:pt x="4989" y="3852"/>
                  </a:lnTo>
                  <a:lnTo>
                    <a:pt x="4732" y="3191"/>
                  </a:lnTo>
                  <a:lnTo>
                    <a:pt x="4475" y="2531"/>
                  </a:lnTo>
                  <a:lnTo>
                    <a:pt x="4255" y="1981"/>
                  </a:lnTo>
                  <a:lnTo>
                    <a:pt x="4035" y="1467"/>
                  </a:lnTo>
                  <a:lnTo>
                    <a:pt x="3742" y="880"/>
                  </a:lnTo>
                  <a:lnTo>
                    <a:pt x="3558" y="587"/>
                  </a:lnTo>
                  <a:lnTo>
                    <a:pt x="3815" y="550"/>
                  </a:lnTo>
                  <a:close/>
                  <a:moveTo>
                    <a:pt x="1761" y="1724"/>
                  </a:moveTo>
                  <a:lnTo>
                    <a:pt x="1724" y="1798"/>
                  </a:lnTo>
                  <a:lnTo>
                    <a:pt x="1761" y="1944"/>
                  </a:lnTo>
                  <a:lnTo>
                    <a:pt x="1834" y="2018"/>
                  </a:lnTo>
                  <a:lnTo>
                    <a:pt x="1944" y="2054"/>
                  </a:lnTo>
                  <a:lnTo>
                    <a:pt x="2054" y="2054"/>
                  </a:lnTo>
                  <a:lnTo>
                    <a:pt x="2274" y="2531"/>
                  </a:lnTo>
                  <a:lnTo>
                    <a:pt x="2458" y="2971"/>
                  </a:lnTo>
                  <a:lnTo>
                    <a:pt x="3008" y="4182"/>
                  </a:lnTo>
                  <a:lnTo>
                    <a:pt x="3081" y="4329"/>
                  </a:lnTo>
                  <a:lnTo>
                    <a:pt x="2825" y="4255"/>
                  </a:lnTo>
                  <a:lnTo>
                    <a:pt x="2458" y="4072"/>
                  </a:lnTo>
                  <a:lnTo>
                    <a:pt x="2164" y="3742"/>
                  </a:lnTo>
                  <a:lnTo>
                    <a:pt x="1944" y="3375"/>
                  </a:lnTo>
                  <a:lnTo>
                    <a:pt x="1724" y="2935"/>
                  </a:lnTo>
                  <a:lnTo>
                    <a:pt x="1651" y="2715"/>
                  </a:lnTo>
                  <a:lnTo>
                    <a:pt x="1504" y="2494"/>
                  </a:lnTo>
                  <a:lnTo>
                    <a:pt x="1724" y="1761"/>
                  </a:lnTo>
                  <a:lnTo>
                    <a:pt x="1761" y="1724"/>
                  </a:lnTo>
                  <a:close/>
                  <a:moveTo>
                    <a:pt x="2604" y="1174"/>
                  </a:moveTo>
                  <a:lnTo>
                    <a:pt x="2715" y="1614"/>
                  </a:lnTo>
                  <a:lnTo>
                    <a:pt x="2861" y="2054"/>
                  </a:lnTo>
                  <a:lnTo>
                    <a:pt x="3228" y="2898"/>
                  </a:lnTo>
                  <a:lnTo>
                    <a:pt x="3998" y="4695"/>
                  </a:lnTo>
                  <a:lnTo>
                    <a:pt x="3632" y="4549"/>
                  </a:lnTo>
                  <a:lnTo>
                    <a:pt x="3522" y="4365"/>
                  </a:lnTo>
                  <a:lnTo>
                    <a:pt x="3301" y="3888"/>
                  </a:lnTo>
                  <a:lnTo>
                    <a:pt x="2861" y="2935"/>
                  </a:lnTo>
                  <a:lnTo>
                    <a:pt x="2274" y="1834"/>
                  </a:lnTo>
                  <a:lnTo>
                    <a:pt x="2311" y="1651"/>
                  </a:lnTo>
                  <a:lnTo>
                    <a:pt x="2421" y="1467"/>
                  </a:lnTo>
                  <a:lnTo>
                    <a:pt x="2604" y="1174"/>
                  </a:lnTo>
                  <a:close/>
                  <a:moveTo>
                    <a:pt x="3338" y="660"/>
                  </a:moveTo>
                  <a:lnTo>
                    <a:pt x="3375" y="770"/>
                  </a:lnTo>
                  <a:lnTo>
                    <a:pt x="3668" y="1467"/>
                  </a:lnTo>
                  <a:lnTo>
                    <a:pt x="3962" y="2164"/>
                  </a:lnTo>
                  <a:lnTo>
                    <a:pt x="4182" y="2788"/>
                  </a:lnTo>
                  <a:lnTo>
                    <a:pt x="4402" y="3412"/>
                  </a:lnTo>
                  <a:lnTo>
                    <a:pt x="4769" y="4659"/>
                  </a:lnTo>
                  <a:lnTo>
                    <a:pt x="4732" y="4805"/>
                  </a:lnTo>
                  <a:lnTo>
                    <a:pt x="4659" y="4805"/>
                  </a:lnTo>
                  <a:lnTo>
                    <a:pt x="4549" y="4842"/>
                  </a:lnTo>
                  <a:lnTo>
                    <a:pt x="3668" y="2971"/>
                  </a:lnTo>
                  <a:lnTo>
                    <a:pt x="3191" y="1981"/>
                  </a:lnTo>
                  <a:lnTo>
                    <a:pt x="2971" y="1504"/>
                  </a:lnTo>
                  <a:lnTo>
                    <a:pt x="2788" y="991"/>
                  </a:lnTo>
                  <a:lnTo>
                    <a:pt x="3045" y="807"/>
                  </a:lnTo>
                  <a:lnTo>
                    <a:pt x="3338" y="660"/>
                  </a:lnTo>
                  <a:close/>
                  <a:moveTo>
                    <a:pt x="7703" y="4952"/>
                  </a:moveTo>
                  <a:lnTo>
                    <a:pt x="7960" y="5246"/>
                  </a:lnTo>
                  <a:lnTo>
                    <a:pt x="7960" y="5246"/>
                  </a:lnTo>
                  <a:lnTo>
                    <a:pt x="7887" y="5209"/>
                  </a:lnTo>
                  <a:lnTo>
                    <a:pt x="7593" y="5319"/>
                  </a:lnTo>
                  <a:lnTo>
                    <a:pt x="7300" y="5466"/>
                  </a:lnTo>
                  <a:lnTo>
                    <a:pt x="7190" y="5356"/>
                  </a:lnTo>
                  <a:lnTo>
                    <a:pt x="7080" y="5246"/>
                  </a:lnTo>
                  <a:lnTo>
                    <a:pt x="7373" y="5099"/>
                  </a:lnTo>
                  <a:lnTo>
                    <a:pt x="7703" y="4952"/>
                  </a:lnTo>
                  <a:close/>
                  <a:moveTo>
                    <a:pt x="8070" y="5356"/>
                  </a:moveTo>
                  <a:lnTo>
                    <a:pt x="8180" y="5466"/>
                  </a:lnTo>
                  <a:lnTo>
                    <a:pt x="7923" y="5576"/>
                  </a:lnTo>
                  <a:lnTo>
                    <a:pt x="7923" y="5576"/>
                  </a:lnTo>
                  <a:lnTo>
                    <a:pt x="8033" y="5429"/>
                  </a:lnTo>
                  <a:lnTo>
                    <a:pt x="8070" y="5356"/>
                  </a:lnTo>
                  <a:close/>
                  <a:moveTo>
                    <a:pt x="7556" y="5612"/>
                  </a:moveTo>
                  <a:lnTo>
                    <a:pt x="7483" y="5722"/>
                  </a:lnTo>
                  <a:lnTo>
                    <a:pt x="7483" y="5686"/>
                  </a:lnTo>
                  <a:lnTo>
                    <a:pt x="7556" y="5612"/>
                  </a:lnTo>
                  <a:close/>
                  <a:moveTo>
                    <a:pt x="8327" y="5649"/>
                  </a:moveTo>
                  <a:lnTo>
                    <a:pt x="8327" y="5686"/>
                  </a:lnTo>
                  <a:lnTo>
                    <a:pt x="7850" y="6163"/>
                  </a:lnTo>
                  <a:lnTo>
                    <a:pt x="7740" y="6016"/>
                  </a:lnTo>
                  <a:lnTo>
                    <a:pt x="7997" y="5796"/>
                  </a:lnTo>
                  <a:lnTo>
                    <a:pt x="8327" y="5649"/>
                  </a:lnTo>
                  <a:close/>
                  <a:moveTo>
                    <a:pt x="8437" y="5796"/>
                  </a:moveTo>
                  <a:lnTo>
                    <a:pt x="8584" y="6053"/>
                  </a:lnTo>
                  <a:lnTo>
                    <a:pt x="8143" y="6163"/>
                  </a:lnTo>
                  <a:lnTo>
                    <a:pt x="8437" y="5796"/>
                  </a:lnTo>
                  <a:close/>
                  <a:moveTo>
                    <a:pt x="8437" y="6346"/>
                  </a:moveTo>
                  <a:lnTo>
                    <a:pt x="8180" y="6676"/>
                  </a:lnTo>
                  <a:lnTo>
                    <a:pt x="8107" y="6493"/>
                  </a:lnTo>
                  <a:lnTo>
                    <a:pt x="8437" y="6346"/>
                  </a:lnTo>
                  <a:close/>
                  <a:moveTo>
                    <a:pt x="8767" y="6309"/>
                  </a:moveTo>
                  <a:lnTo>
                    <a:pt x="8840" y="6419"/>
                  </a:lnTo>
                  <a:lnTo>
                    <a:pt x="8547" y="6676"/>
                  </a:lnTo>
                  <a:lnTo>
                    <a:pt x="8767" y="6309"/>
                  </a:lnTo>
                  <a:close/>
                  <a:moveTo>
                    <a:pt x="9024" y="4695"/>
                  </a:moveTo>
                  <a:lnTo>
                    <a:pt x="9244" y="4732"/>
                  </a:lnTo>
                  <a:lnTo>
                    <a:pt x="9464" y="4805"/>
                  </a:lnTo>
                  <a:lnTo>
                    <a:pt x="9647" y="4915"/>
                  </a:lnTo>
                  <a:lnTo>
                    <a:pt x="9831" y="5062"/>
                  </a:lnTo>
                  <a:lnTo>
                    <a:pt x="9904" y="5099"/>
                  </a:lnTo>
                  <a:lnTo>
                    <a:pt x="9941" y="5099"/>
                  </a:lnTo>
                  <a:lnTo>
                    <a:pt x="10051" y="5209"/>
                  </a:lnTo>
                  <a:lnTo>
                    <a:pt x="10161" y="5429"/>
                  </a:lnTo>
                  <a:lnTo>
                    <a:pt x="10198" y="5649"/>
                  </a:lnTo>
                  <a:lnTo>
                    <a:pt x="10234" y="5869"/>
                  </a:lnTo>
                  <a:lnTo>
                    <a:pt x="10198" y="6089"/>
                  </a:lnTo>
                  <a:lnTo>
                    <a:pt x="10161" y="6346"/>
                  </a:lnTo>
                  <a:lnTo>
                    <a:pt x="10088" y="6566"/>
                  </a:lnTo>
                  <a:lnTo>
                    <a:pt x="9941" y="7006"/>
                  </a:lnTo>
                  <a:lnTo>
                    <a:pt x="9904" y="7080"/>
                  </a:lnTo>
                  <a:lnTo>
                    <a:pt x="9647" y="6676"/>
                  </a:lnTo>
                  <a:lnTo>
                    <a:pt x="9024" y="5832"/>
                  </a:lnTo>
                  <a:lnTo>
                    <a:pt x="8620" y="5282"/>
                  </a:lnTo>
                  <a:lnTo>
                    <a:pt x="8400" y="5025"/>
                  </a:lnTo>
                  <a:lnTo>
                    <a:pt x="8143" y="4842"/>
                  </a:lnTo>
                  <a:lnTo>
                    <a:pt x="8584" y="4732"/>
                  </a:lnTo>
                  <a:lnTo>
                    <a:pt x="8804" y="4695"/>
                  </a:lnTo>
                  <a:close/>
                  <a:moveTo>
                    <a:pt x="1064" y="3962"/>
                  </a:moveTo>
                  <a:lnTo>
                    <a:pt x="1357" y="4182"/>
                  </a:lnTo>
                  <a:lnTo>
                    <a:pt x="1651" y="4329"/>
                  </a:lnTo>
                  <a:lnTo>
                    <a:pt x="2348" y="4585"/>
                  </a:lnTo>
                  <a:lnTo>
                    <a:pt x="2458" y="4659"/>
                  </a:lnTo>
                  <a:lnTo>
                    <a:pt x="2494" y="4695"/>
                  </a:lnTo>
                  <a:lnTo>
                    <a:pt x="2568" y="4732"/>
                  </a:lnTo>
                  <a:lnTo>
                    <a:pt x="2641" y="4695"/>
                  </a:lnTo>
                  <a:lnTo>
                    <a:pt x="4329" y="5319"/>
                  </a:lnTo>
                  <a:lnTo>
                    <a:pt x="4329" y="5356"/>
                  </a:lnTo>
                  <a:lnTo>
                    <a:pt x="4292" y="5319"/>
                  </a:lnTo>
                  <a:lnTo>
                    <a:pt x="3888" y="5172"/>
                  </a:lnTo>
                  <a:lnTo>
                    <a:pt x="3705" y="5136"/>
                  </a:lnTo>
                  <a:lnTo>
                    <a:pt x="3485" y="5099"/>
                  </a:lnTo>
                  <a:lnTo>
                    <a:pt x="3448" y="5136"/>
                  </a:lnTo>
                  <a:lnTo>
                    <a:pt x="3411" y="5172"/>
                  </a:lnTo>
                  <a:lnTo>
                    <a:pt x="3448" y="5246"/>
                  </a:lnTo>
                  <a:lnTo>
                    <a:pt x="3595" y="5392"/>
                  </a:lnTo>
                  <a:lnTo>
                    <a:pt x="3852" y="5539"/>
                  </a:lnTo>
                  <a:lnTo>
                    <a:pt x="4108" y="5686"/>
                  </a:lnTo>
                  <a:lnTo>
                    <a:pt x="4402" y="5759"/>
                  </a:lnTo>
                  <a:lnTo>
                    <a:pt x="4365" y="5906"/>
                  </a:lnTo>
                  <a:lnTo>
                    <a:pt x="4035" y="5906"/>
                  </a:lnTo>
                  <a:lnTo>
                    <a:pt x="3742" y="5869"/>
                  </a:lnTo>
                  <a:lnTo>
                    <a:pt x="3411" y="5759"/>
                  </a:lnTo>
                  <a:lnTo>
                    <a:pt x="3228" y="5686"/>
                  </a:lnTo>
                  <a:lnTo>
                    <a:pt x="3191" y="5612"/>
                  </a:lnTo>
                  <a:lnTo>
                    <a:pt x="3155" y="5576"/>
                  </a:lnTo>
                  <a:lnTo>
                    <a:pt x="3118" y="5539"/>
                  </a:lnTo>
                  <a:lnTo>
                    <a:pt x="3081" y="5502"/>
                  </a:lnTo>
                  <a:lnTo>
                    <a:pt x="3045" y="5502"/>
                  </a:lnTo>
                  <a:lnTo>
                    <a:pt x="3008" y="5539"/>
                  </a:lnTo>
                  <a:lnTo>
                    <a:pt x="2971" y="5649"/>
                  </a:lnTo>
                  <a:lnTo>
                    <a:pt x="2971" y="5722"/>
                  </a:lnTo>
                  <a:lnTo>
                    <a:pt x="3008" y="5796"/>
                  </a:lnTo>
                  <a:lnTo>
                    <a:pt x="3045" y="5869"/>
                  </a:lnTo>
                  <a:lnTo>
                    <a:pt x="3191" y="6016"/>
                  </a:lnTo>
                  <a:lnTo>
                    <a:pt x="3338" y="6126"/>
                  </a:lnTo>
                  <a:lnTo>
                    <a:pt x="3522" y="6199"/>
                  </a:lnTo>
                  <a:lnTo>
                    <a:pt x="3742" y="6273"/>
                  </a:lnTo>
                  <a:lnTo>
                    <a:pt x="3962" y="6309"/>
                  </a:lnTo>
                  <a:lnTo>
                    <a:pt x="4182" y="6309"/>
                  </a:lnTo>
                  <a:lnTo>
                    <a:pt x="3962" y="6676"/>
                  </a:lnTo>
                  <a:lnTo>
                    <a:pt x="3742" y="6603"/>
                  </a:lnTo>
                  <a:lnTo>
                    <a:pt x="3228" y="6456"/>
                  </a:lnTo>
                  <a:lnTo>
                    <a:pt x="2971" y="6419"/>
                  </a:lnTo>
                  <a:lnTo>
                    <a:pt x="2715" y="6383"/>
                  </a:lnTo>
                  <a:lnTo>
                    <a:pt x="2641" y="6383"/>
                  </a:lnTo>
                  <a:lnTo>
                    <a:pt x="2641" y="6456"/>
                  </a:lnTo>
                  <a:lnTo>
                    <a:pt x="2641" y="6493"/>
                  </a:lnTo>
                  <a:lnTo>
                    <a:pt x="2678" y="6529"/>
                  </a:lnTo>
                  <a:lnTo>
                    <a:pt x="2861" y="6676"/>
                  </a:lnTo>
                  <a:lnTo>
                    <a:pt x="3081" y="6786"/>
                  </a:lnTo>
                  <a:lnTo>
                    <a:pt x="3522" y="6970"/>
                  </a:lnTo>
                  <a:lnTo>
                    <a:pt x="3742" y="7080"/>
                  </a:lnTo>
                  <a:lnTo>
                    <a:pt x="3632" y="7226"/>
                  </a:lnTo>
                  <a:lnTo>
                    <a:pt x="3522" y="7336"/>
                  </a:lnTo>
                  <a:lnTo>
                    <a:pt x="2935" y="7080"/>
                  </a:lnTo>
                  <a:lnTo>
                    <a:pt x="2311" y="6823"/>
                  </a:lnTo>
                  <a:lnTo>
                    <a:pt x="2238" y="6823"/>
                  </a:lnTo>
                  <a:lnTo>
                    <a:pt x="2201" y="6860"/>
                  </a:lnTo>
                  <a:lnTo>
                    <a:pt x="2201" y="6896"/>
                  </a:lnTo>
                  <a:lnTo>
                    <a:pt x="2201" y="6970"/>
                  </a:lnTo>
                  <a:lnTo>
                    <a:pt x="2458" y="7190"/>
                  </a:lnTo>
                  <a:lnTo>
                    <a:pt x="2678" y="7410"/>
                  </a:lnTo>
                  <a:lnTo>
                    <a:pt x="2971" y="7557"/>
                  </a:lnTo>
                  <a:lnTo>
                    <a:pt x="3265" y="7703"/>
                  </a:lnTo>
                  <a:lnTo>
                    <a:pt x="2971" y="7960"/>
                  </a:lnTo>
                  <a:lnTo>
                    <a:pt x="2641" y="7960"/>
                  </a:lnTo>
                  <a:lnTo>
                    <a:pt x="2311" y="7887"/>
                  </a:lnTo>
                  <a:lnTo>
                    <a:pt x="1981" y="7777"/>
                  </a:lnTo>
                  <a:lnTo>
                    <a:pt x="1871" y="7777"/>
                  </a:lnTo>
                  <a:lnTo>
                    <a:pt x="1834" y="7813"/>
                  </a:lnTo>
                  <a:lnTo>
                    <a:pt x="1797" y="7850"/>
                  </a:lnTo>
                  <a:lnTo>
                    <a:pt x="1797" y="7923"/>
                  </a:lnTo>
                  <a:lnTo>
                    <a:pt x="1834" y="8070"/>
                  </a:lnTo>
                  <a:lnTo>
                    <a:pt x="1944" y="8143"/>
                  </a:lnTo>
                  <a:lnTo>
                    <a:pt x="2091" y="8217"/>
                  </a:lnTo>
                  <a:lnTo>
                    <a:pt x="2238" y="8290"/>
                  </a:lnTo>
                  <a:lnTo>
                    <a:pt x="2348" y="8327"/>
                  </a:lnTo>
                  <a:lnTo>
                    <a:pt x="2164" y="8364"/>
                  </a:lnTo>
                  <a:lnTo>
                    <a:pt x="1944" y="8364"/>
                  </a:lnTo>
                  <a:lnTo>
                    <a:pt x="1761" y="8327"/>
                  </a:lnTo>
                  <a:lnTo>
                    <a:pt x="1541" y="8253"/>
                  </a:lnTo>
                  <a:lnTo>
                    <a:pt x="1247" y="8070"/>
                  </a:lnTo>
                  <a:lnTo>
                    <a:pt x="1027" y="7850"/>
                  </a:lnTo>
                  <a:lnTo>
                    <a:pt x="844" y="7593"/>
                  </a:lnTo>
                  <a:lnTo>
                    <a:pt x="697" y="7300"/>
                  </a:lnTo>
                  <a:lnTo>
                    <a:pt x="624" y="6970"/>
                  </a:lnTo>
                  <a:lnTo>
                    <a:pt x="550" y="6676"/>
                  </a:lnTo>
                  <a:lnTo>
                    <a:pt x="550" y="6346"/>
                  </a:lnTo>
                  <a:lnTo>
                    <a:pt x="550" y="6016"/>
                  </a:lnTo>
                  <a:lnTo>
                    <a:pt x="624" y="5502"/>
                  </a:lnTo>
                  <a:lnTo>
                    <a:pt x="734" y="4989"/>
                  </a:lnTo>
                  <a:lnTo>
                    <a:pt x="1064" y="3962"/>
                  </a:lnTo>
                  <a:close/>
                  <a:moveTo>
                    <a:pt x="6786" y="5429"/>
                  </a:moveTo>
                  <a:lnTo>
                    <a:pt x="6860" y="5649"/>
                  </a:lnTo>
                  <a:lnTo>
                    <a:pt x="6970" y="5832"/>
                  </a:lnTo>
                  <a:lnTo>
                    <a:pt x="7006" y="5906"/>
                  </a:lnTo>
                  <a:lnTo>
                    <a:pt x="7043" y="5979"/>
                  </a:lnTo>
                  <a:lnTo>
                    <a:pt x="7116" y="6016"/>
                  </a:lnTo>
                  <a:lnTo>
                    <a:pt x="7813" y="7006"/>
                  </a:lnTo>
                  <a:lnTo>
                    <a:pt x="8143" y="7520"/>
                  </a:lnTo>
                  <a:lnTo>
                    <a:pt x="8143" y="7667"/>
                  </a:lnTo>
                  <a:lnTo>
                    <a:pt x="8143" y="7740"/>
                  </a:lnTo>
                  <a:lnTo>
                    <a:pt x="8217" y="7813"/>
                  </a:lnTo>
                  <a:lnTo>
                    <a:pt x="8290" y="7850"/>
                  </a:lnTo>
                  <a:lnTo>
                    <a:pt x="8363" y="7850"/>
                  </a:lnTo>
                  <a:lnTo>
                    <a:pt x="8400" y="7813"/>
                  </a:lnTo>
                  <a:lnTo>
                    <a:pt x="8510" y="7887"/>
                  </a:lnTo>
                  <a:lnTo>
                    <a:pt x="8584" y="7923"/>
                  </a:lnTo>
                  <a:lnTo>
                    <a:pt x="8694" y="7960"/>
                  </a:lnTo>
                  <a:lnTo>
                    <a:pt x="8767" y="7923"/>
                  </a:lnTo>
                  <a:lnTo>
                    <a:pt x="8877" y="7997"/>
                  </a:lnTo>
                  <a:lnTo>
                    <a:pt x="8987" y="7997"/>
                  </a:lnTo>
                  <a:lnTo>
                    <a:pt x="9060" y="8033"/>
                  </a:lnTo>
                  <a:lnTo>
                    <a:pt x="9134" y="7997"/>
                  </a:lnTo>
                  <a:lnTo>
                    <a:pt x="9207" y="7923"/>
                  </a:lnTo>
                  <a:lnTo>
                    <a:pt x="9207" y="7813"/>
                  </a:lnTo>
                  <a:lnTo>
                    <a:pt x="9207" y="7740"/>
                  </a:lnTo>
                  <a:lnTo>
                    <a:pt x="9134" y="7667"/>
                  </a:lnTo>
                  <a:lnTo>
                    <a:pt x="9170" y="7557"/>
                  </a:lnTo>
                  <a:lnTo>
                    <a:pt x="9207" y="7483"/>
                  </a:lnTo>
                  <a:lnTo>
                    <a:pt x="9244" y="7410"/>
                  </a:lnTo>
                  <a:lnTo>
                    <a:pt x="9244" y="7373"/>
                  </a:lnTo>
                  <a:lnTo>
                    <a:pt x="9207" y="7300"/>
                  </a:lnTo>
                  <a:lnTo>
                    <a:pt x="9170" y="7263"/>
                  </a:lnTo>
                  <a:lnTo>
                    <a:pt x="9134" y="7226"/>
                  </a:lnTo>
                  <a:lnTo>
                    <a:pt x="8987" y="7226"/>
                  </a:lnTo>
                  <a:lnTo>
                    <a:pt x="8694" y="7336"/>
                  </a:lnTo>
                  <a:lnTo>
                    <a:pt x="8694" y="7300"/>
                  </a:lnTo>
                  <a:lnTo>
                    <a:pt x="8877" y="7153"/>
                  </a:lnTo>
                  <a:lnTo>
                    <a:pt x="9060" y="6970"/>
                  </a:lnTo>
                  <a:lnTo>
                    <a:pt x="9134" y="6860"/>
                  </a:lnTo>
                  <a:lnTo>
                    <a:pt x="9244" y="7043"/>
                  </a:lnTo>
                  <a:lnTo>
                    <a:pt x="9501" y="7446"/>
                  </a:lnTo>
                  <a:lnTo>
                    <a:pt x="9537" y="7593"/>
                  </a:lnTo>
                  <a:lnTo>
                    <a:pt x="9317" y="7887"/>
                  </a:lnTo>
                  <a:lnTo>
                    <a:pt x="9024" y="8143"/>
                  </a:lnTo>
                  <a:lnTo>
                    <a:pt x="8730" y="8364"/>
                  </a:lnTo>
                  <a:lnTo>
                    <a:pt x="8400" y="8547"/>
                  </a:lnTo>
                  <a:lnTo>
                    <a:pt x="8070" y="8657"/>
                  </a:lnTo>
                  <a:lnTo>
                    <a:pt x="7703" y="8694"/>
                  </a:lnTo>
                  <a:lnTo>
                    <a:pt x="7520" y="8694"/>
                  </a:lnTo>
                  <a:lnTo>
                    <a:pt x="7373" y="8657"/>
                  </a:lnTo>
                  <a:lnTo>
                    <a:pt x="7190" y="8620"/>
                  </a:lnTo>
                  <a:lnTo>
                    <a:pt x="7006" y="8547"/>
                  </a:lnTo>
                  <a:lnTo>
                    <a:pt x="6823" y="8437"/>
                  </a:lnTo>
                  <a:lnTo>
                    <a:pt x="6676" y="8290"/>
                  </a:lnTo>
                  <a:lnTo>
                    <a:pt x="6419" y="7997"/>
                  </a:lnTo>
                  <a:lnTo>
                    <a:pt x="6199" y="7667"/>
                  </a:lnTo>
                  <a:lnTo>
                    <a:pt x="6053" y="7300"/>
                  </a:lnTo>
                  <a:lnTo>
                    <a:pt x="6016" y="6896"/>
                  </a:lnTo>
                  <a:lnTo>
                    <a:pt x="6016" y="6676"/>
                  </a:lnTo>
                  <a:lnTo>
                    <a:pt x="6053" y="6493"/>
                  </a:lnTo>
                  <a:lnTo>
                    <a:pt x="6089" y="6309"/>
                  </a:lnTo>
                  <a:lnTo>
                    <a:pt x="6163" y="6126"/>
                  </a:lnTo>
                  <a:lnTo>
                    <a:pt x="6273" y="5943"/>
                  </a:lnTo>
                  <a:lnTo>
                    <a:pt x="6383" y="5759"/>
                  </a:lnTo>
                  <a:lnTo>
                    <a:pt x="6566" y="5576"/>
                  </a:lnTo>
                  <a:lnTo>
                    <a:pt x="6786" y="5429"/>
                  </a:lnTo>
                  <a:close/>
                  <a:moveTo>
                    <a:pt x="3852" y="0"/>
                  </a:moveTo>
                  <a:lnTo>
                    <a:pt x="3522" y="37"/>
                  </a:lnTo>
                  <a:lnTo>
                    <a:pt x="3191" y="110"/>
                  </a:lnTo>
                  <a:lnTo>
                    <a:pt x="2898" y="257"/>
                  </a:lnTo>
                  <a:lnTo>
                    <a:pt x="2604" y="440"/>
                  </a:lnTo>
                  <a:lnTo>
                    <a:pt x="2348" y="660"/>
                  </a:lnTo>
                  <a:lnTo>
                    <a:pt x="2091" y="660"/>
                  </a:lnTo>
                  <a:lnTo>
                    <a:pt x="1871" y="734"/>
                  </a:lnTo>
                  <a:lnTo>
                    <a:pt x="1687" y="880"/>
                  </a:lnTo>
                  <a:lnTo>
                    <a:pt x="1541" y="1064"/>
                  </a:lnTo>
                  <a:lnTo>
                    <a:pt x="1394" y="1284"/>
                  </a:lnTo>
                  <a:lnTo>
                    <a:pt x="1321" y="1504"/>
                  </a:lnTo>
                  <a:lnTo>
                    <a:pt x="1137" y="1944"/>
                  </a:lnTo>
                  <a:lnTo>
                    <a:pt x="660" y="3522"/>
                  </a:lnTo>
                  <a:lnTo>
                    <a:pt x="404" y="4292"/>
                  </a:lnTo>
                  <a:lnTo>
                    <a:pt x="183" y="5062"/>
                  </a:lnTo>
                  <a:lnTo>
                    <a:pt x="37" y="5759"/>
                  </a:lnTo>
                  <a:lnTo>
                    <a:pt x="0" y="6126"/>
                  </a:lnTo>
                  <a:lnTo>
                    <a:pt x="0" y="6456"/>
                  </a:lnTo>
                  <a:lnTo>
                    <a:pt x="0" y="6786"/>
                  </a:lnTo>
                  <a:lnTo>
                    <a:pt x="73" y="7153"/>
                  </a:lnTo>
                  <a:lnTo>
                    <a:pt x="183" y="7483"/>
                  </a:lnTo>
                  <a:lnTo>
                    <a:pt x="330" y="7813"/>
                  </a:lnTo>
                  <a:lnTo>
                    <a:pt x="477" y="8033"/>
                  </a:lnTo>
                  <a:lnTo>
                    <a:pt x="660" y="8253"/>
                  </a:lnTo>
                  <a:lnTo>
                    <a:pt x="880" y="8474"/>
                  </a:lnTo>
                  <a:lnTo>
                    <a:pt x="1101" y="8657"/>
                  </a:lnTo>
                  <a:lnTo>
                    <a:pt x="1357" y="8767"/>
                  </a:lnTo>
                  <a:lnTo>
                    <a:pt x="1651" y="8877"/>
                  </a:lnTo>
                  <a:lnTo>
                    <a:pt x="1908" y="8914"/>
                  </a:lnTo>
                  <a:lnTo>
                    <a:pt x="2201" y="8950"/>
                  </a:lnTo>
                  <a:lnTo>
                    <a:pt x="2458" y="8914"/>
                  </a:lnTo>
                  <a:lnTo>
                    <a:pt x="2678" y="8840"/>
                  </a:lnTo>
                  <a:lnTo>
                    <a:pt x="2898" y="8730"/>
                  </a:lnTo>
                  <a:lnTo>
                    <a:pt x="3081" y="8620"/>
                  </a:lnTo>
                  <a:lnTo>
                    <a:pt x="3448" y="8290"/>
                  </a:lnTo>
                  <a:lnTo>
                    <a:pt x="3778" y="7923"/>
                  </a:lnTo>
                  <a:lnTo>
                    <a:pt x="3815" y="7960"/>
                  </a:lnTo>
                  <a:lnTo>
                    <a:pt x="3925" y="7960"/>
                  </a:lnTo>
                  <a:lnTo>
                    <a:pt x="4035" y="7887"/>
                  </a:lnTo>
                  <a:lnTo>
                    <a:pt x="4108" y="7813"/>
                  </a:lnTo>
                  <a:lnTo>
                    <a:pt x="4108" y="7740"/>
                  </a:lnTo>
                  <a:lnTo>
                    <a:pt x="4072" y="7593"/>
                  </a:lnTo>
                  <a:lnTo>
                    <a:pt x="4182" y="7446"/>
                  </a:lnTo>
                  <a:lnTo>
                    <a:pt x="4512" y="6896"/>
                  </a:lnTo>
                  <a:lnTo>
                    <a:pt x="4769" y="6309"/>
                  </a:lnTo>
                  <a:lnTo>
                    <a:pt x="5025" y="5722"/>
                  </a:lnTo>
                  <a:lnTo>
                    <a:pt x="5209" y="5099"/>
                  </a:lnTo>
                  <a:lnTo>
                    <a:pt x="5246" y="5062"/>
                  </a:lnTo>
                  <a:lnTo>
                    <a:pt x="5282" y="4989"/>
                  </a:lnTo>
                  <a:lnTo>
                    <a:pt x="5282" y="4915"/>
                  </a:lnTo>
                  <a:lnTo>
                    <a:pt x="5466" y="4292"/>
                  </a:lnTo>
                  <a:lnTo>
                    <a:pt x="5612" y="3632"/>
                  </a:lnTo>
                  <a:lnTo>
                    <a:pt x="5722" y="2971"/>
                  </a:lnTo>
                  <a:lnTo>
                    <a:pt x="5796" y="2311"/>
                  </a:lnTo>
                  <a:lnTo>
                    <a:pt x="5832" y="1981"/>
                  </a:lnTo>
                  <a:lnTo>
                    <a:pt x="5796" y="1651"/>
                  </a:lnTo>
                  <a:lnTo>
                    <a:pt x="5759" y="1357"/>
                  </a:lnTo>
                  <a:lnTo>
                    <a:pt x="5649" y="1064"/>
                  </a:lnTo>
                  <a:lnTo>
                    <a:pt x="5539" y="807"/>
                  </a:lnTo>
                  <a:lnTo>
                    <a:pt x="5356" y="587"/>
                  </a:lnTo>
                  <a:lnTo>
                    <a:pt x="5099" y="367"/>
                  </a:lnTo>
                  <a:lnTo>
                    <a:pt x="4842" y="184"/>
                  </a:lnTo>
                  <a:lnTo>
                    <a:pt x="4512" y="73"/>
                  </a:lnTo>
                  <a:lnTo>
                    <a:pt x="4182" y="0"/>
                  </a:lnTo>
                  <a:close/>
                  <a:moveTo>
                    <a:pt x="8730" y="3962"/>
                  </a:moveTo>
                  <a:lnTo>
                    <a:pt x="8584" y="4072"/>
                  </a:lnTo>
                  <a:lnTo>
                    <a:pt x="8437" y="4182"/>
                  </a:lnTo>
                  <a:lnTo>
                    <a:pt x="8327" y="4329"/>
                  </a:lnTo>
                  <a:lnTo>
                    <a:pt x="7887" y="4439"/>
                  </a:lnTo>
                  <a:lnTo>
                    <a:pt x="7336" y="4585"/>
                  </a:lnTo>
                  <a:lnTo>
                    <a:pt x="6786" y="4842"/>
                  </a:lnTo>
                  <a:lnTo>
                    <a:pt x="6566" y="4989"/>
                  </a:lnTo>
                  <a:lnTo>
                    <a:pt x="6309" y="5172"/>
                  </a:lnTo>
                  <a:lnTo>
                    <a:pt x="6089" y="5356"/>
                  </a:lnTo>
                  <a:lnTo>
                    <a:pt x="5906" y="5576"/>
                  </a:lnTo>
                  <a:lnTo>
                    <a:pt x="5759" y="5796"/>
                  </a:lnTo>
                  <a:lnTo>
                    <a:pt x="5612" y="6053"/>
                  </a:lnTo>
                  <a:lnTo>
                    <a:pt x="5539" y="6309"/>
                  </a:lnTo>
                  <a:lnTo>
                    <a:pt x="5502" y="6603"/>
                  </a:lnTo>
                  <a:lnTo>
                    <a:pt x="5466" y="6860"/>
                  </a:lnTo>
                  <a:lnTo>
                    <a:pt x="5502" y="7116"/>
                  </a:lnTo>
                  <a:lnTo>
                    <a:pt x="5539" y="7373"/>
                  </a:lnTo>
                  <a:lnTo>
                    <a:pt x="5612" y="7630"/>
                  </a:lnTo>
                  <a:lnTo>
                    <a:pt x="5722" y="7887"/>
                  </a:lnTo>
                  <a:lnTo>
                    <a:pt x="5869" y="8107"/>
                  </a:lnTo>
                  <a:lnTo>
                    <a:pt x="6016" y="8327"/>
                  </a:lnTo>
                  <a:lnTo>
                    <a:pt x="6199" y="8547"/>
                  </a:lnTo>
                  <a:lnTo>
                    <a:pt x="6419" y="8730"/>
                  </a:lnTo>
                  <a:lnTo>
                    <a:pt x="6639" y="8914"/>
                  </a:lnTo>
                  <a:lnTo>
                    <a:pt x="6860" y="9060"/>
                  </a:lnTo>
                  <a:lnTo>
                    <a:pt x="7116" y="9170"/>
                  </a:lnTo>
                  <a:lnTo>
                    <a:pt x="7410" y="9244"/>
                  </a:lnTo>
                  <a:lnTo>
                    <a:pt x="7703" y="9281"/>
                  </a:lnTo>
                  <a:lnTo>
                    <a:pt x="8033" y="9244"/>
                  </a:lnTo>
                  <a:lnTo>
                    <a:pt x="8327" y="9170"/>
                  </a:lnTo>
                  <a:lnTo>
                    <a:pt x="8620" y="9024"/>
                  </a:lnTo>
                  <a:lnTo>
                    <a:pt x="8877" y="8877"/>
                  </a:lnTo>
                  <a:lnTo>
                    <a:pt x="9391" y="8547"/>
                  </a:lnTo>
                  <a:lnTo>
                    <a:pt x="9611" y="8364"/>
                  </a:lnTo>
                  <a:lnTo>
                    <a:pt x="9794" y="8143"/>
                  </a:lnTo>
                  <a:lnTo>
                    <a:pt x="9977" y="7923"/>
                  </a:lnTo>
                  <a:lnTo>
                    <a:pt x="10161" y="7703"/>
                  </a:lnTo>
                  <a:lnTo>
                    <a:pt x="10418" y="7190"/>
                  </a:lnTo>
                  <a:lnTo>
                    <a:pt x="10638" y="6676"/>
                  </a:lnTo>
                  <a:lnTo>
                    <a:pt x="10711" y="6346"/>
                  </a:lnTo>
                  <a:lnTo>
                    <a:pt x="10748" y="6053"/>
                  </a:lnTo>
                  <a:lnTo>
                    <a:pt x="10748" y="5722"/>
                  </a:lnTo>
                  <a:lnTo>
                    <a:pt x="10711" y="5466"/>
                  </a:lnTo>
                  <a:lnTo>
                    <a:pt x="10601" y="5172"/>
                  </a:lnTo>
                  <a:lnTo>
                    <a:pt x="10454" y="4915"/>
                  </a:lnTo>
                  <a:lnTo>
                    <a:pt x="10271" y="4659"/>
                  </a:lnTo>
                  <a:lnTo>
                    <a:pt x="10051" y="4439"/>
                  </a:lnTo>
                  <a:lnTo>
                    <a:pt x="9794" y="4255"/>
                  </a:lnTo>
                  <a:lnTo>
                    <a:pt x="9537" y="4108"/>
                  </a:lnTo>
                  <a:lnTo>
                    <a:pt x="9244" y="3998"/>
                  </a:lnTo>
                  <a:lnTo>
                    <a:pt x="8950" y="3962"/>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4" name="Google Shape;354;p6"/>
            <p:cNvSpPr/>
            <p:nvPr/>
          </p:nvSpPr>
          <p:spPr>
            <a:xfrm>
              <a:off x="6385050" y="4208725"/>
              <a:ext cx="422775" cy="298975"/>
            </a:xfrm>
            <a:custGeom>
              <a:avLst/>
              <a:gdLst/>
              <a:ahLst/>
              <a:cxnLst/>
              <a:rect l="l" t="t" r="r" b="b"/>
              <a:pathLst>
                <a:path w="16911" h="11959" extrusionOk="0">
                  <a:moveTo>
                    <a:pt x="12215" y="8951"/>
                  </a:moveTo>
                  <a:lnTo>
                    <a:pt x="12032" y="9098"/>
                  </a:lnTo>
                  <a:lnTo>
                    <a:pt x="11848" y="9244"/>
                  </a:lnTo>
                  <a:lnTo>
                    <a:pt x="11408" y="9538"/>
                  </a:lnTo>
                  <a:lnTo>
                    <a:pt x="11005" y="9685"/>
                  </a:lnTo>
                  <a:lnTo>
                    <a:pt x="10638" y="9868"/>
                  </a:lnTo>
                  <a:lnTo>
                    <a:pt x="10124" y="10051"/>
                  </a:lnTo>
                  <a:lnTo>
                    <a:pt x="9977" y="10125"/>
                  </a:lnTo>
                  <a:lnTo>
                    <a:pt x="9794" y="10161"/>
                  </a:lnTo>
                  <a:lnTo>
                    <a:pt x="9904" y="9978"/>
                  </a:lnTo>
                  <a:lnTo>
                    <a:pt x="10051" y="9795"/>
                  </a:lnTo>
                  <a:lnTo>
                    <a:pt x="10344" y="9758"/>
                  </a:lnTo>
                  <a:lnTo>
                    <a:pt x="10601" y="9648"/>
                  </a:lnTo>
                  <a:lnTo>
                    <a:pt x="10858" y="9538"/>
                  </a:lnTo>
                  <a:lnTo>
                    <a:pt x="11115" y="9354"/>
                  </a:lnTo>
                  <a:lnTo>
                    <a:pt x="11335" y="9171"/>
                  </a:lnTo>
                  <a:lnTo>
                    <a:pt x="11371" y="9061"/>
                  </a:lnTo>
                  <a:lnTo>
                    <a:pt x="11445" y="9061"/>
                  </a:lnTo>
                  <a:lnTo>
                    <a:pt x="11481" y="9024"/>
                  </a:lnTo>
                  <a:lnTo>
                    <a:pt x="11848" y="8951"/>
                  </a:lnTo>
                  <a:close/>
                  <a:moveTo>
                    <a:pt x="12619" y="8988"/>
                  </a:moveTo>
                  <a:lnTo>
                    <a:pt x="12839" y="9061"/>
                  </a:lnTo>
                  <a:lnTo>
                    <a:pt x="12839" y="9171"/>
                  </a:lnTo>
                  <a:lnTo>
                    <a:pt x="12215" y="9685"/>
                  </a:lnTo>
                  <a:lnTo>
                    <a:pt x="11518" y="10125"/>
                  </a:lnTo>
                  <a:lnTo>
                    <a:pt x="11115" y="10345"/>
                  </a:lnTo>
                  <a:lnTo>
                    <a:pt x="10711" y="10528"/>
                  </a:lnTo>
                  <a:lnTo>
                    <a:pt x="10308" y="10712"/>
                  </a:lnTo>
                  <a:lnTo>
                    <a:pt x="9904" y="10932"/>
                  </a:lnTo>
                  <a:lnTo>
                    <a:pt x="9831" y="10822"/>
                  </a:lnTo>
                  <a:lnTo>
                    <a:pt x="9794" y="10712"/>
                  </a:lnTo>
                  <a:lnTo>
                    <a:pt x="9757" y="10455"/>
                  </a:lnTo>
                  <a:lnTo>
                    <a:pt x="9904" y="10455"/>
                  </a:lnTo>
                  <a:lnTo>
                    <a:pt x="10051" y="10381"/>
                  </a:lnTo>
                  <a:lnTo>
                    <a:pt x="10344" y="10271"/>
                  </a:lnTo>
                  <a:lnTo>
                    <a:pt x="11078" y="10015"/>
                  </a:lnTo>
                  <a:lnTo>
                    <a:pt x="11481" y="9831"/>
                  </a:lnTo>
                  <a:lnTo>
                    <a:pt x="11922" y="9611"/>
                  </a:lnTo>
                  <a:lnTo>
                    <a:pt x="12288" y="9318"/>
                  </a:lnTo>
                  <a:lnTo>
                    <a:pt x="12435" y="9171"/>
                  </a:lnTo>
                  <a:lnTo>
                    <a:pt x="12619" y="8988"/>
                  </a:lnTo>
                  <a:close/>
                  <a:moveTo>
                    <a:pt x="9464" y="514"/>
                  </a:moveTo>
                  <a:lnTo>
                    <a:pt x="9721" y="551"/>
                  </a:lnTo>
                  <a:lnTo>
                    <a:pt x="9941" y="588"/>
                  </a:lnTo>
                  <a:lnTo>
                    <a:pt x="10161" y="661"/>
                  </a:lnTo>
                  <a:lnTo>
                    <a:pt x="10344" y="771"/>
                  </a:lnTo>
                  <a:lnTo>
                    <a:pt x="10491" y="918"/>
                  </a:lnTo>
                  <a:lnTo>
                    <a:pt x="10564" y="1101"/>
                  </a:lnTo>
                  <a:lnTo>
                    <a:pt x="10601" y="1101"/>
                  </a:lnTo>
                  <a:lnTo>
                    <a:pt x="10528" y="1211"/>
                  </a:lnTo>
                  <a:lnTo>
                    <a:pt x="10528" y="1321"/>
                  </a:lnTo>
                  <a:lnTo>
                    <a:pt x="10564" y="1615"/>
                  </a:lnTo>
                  <a:lnTo>
                    <a:pt x="10638" y="1871"/>
                  </a:lnTo>
                  <a:lnTo>
                    <a:pt x="10748" y="2091"/>
                  </a:lnTo>
                  <a:lnTo>
                    <a:pt x="10931" y="2348"/>
                  </a:lnTo>
                  <a:lnTo>
                    <a:pt x="11005" y="2495"/>
                  </a:lnTo>
                  <a:lnTo>
                    <a:pt x="11041" y="2678"/>
                  </a:lnTo>
                  <a:lnTo>
                    <a:pt x="11041" y="2752"/>
                  </a:lnTo>
                  <a:lnTo>
                    <a:pt x="11005" y="2788"/>
                  </a:lnTo>
                  <a:lnTo>
                    <a:pt x="10931" y="2788"/>
                  </a:lnTo>
                  <a:lnTo>
                    <a:pt x="10858" y="2752"/>
                  </a:lnTo>
                  <a:lnTo>
                    <a:pt x="10784" y="2642"/>
                  </a:lnTo>
                  <a:lnTo>
                    <a:pt x="10674" y="2312"/>
                  </a:lnTo>
                  <a:lnTo>
                    <a:pt x="10601" y="2128"/>
                  </a:lnTo>
                  <a:lnTo>
                    <a:pt x="10491" y="1981"/>
                  </a:lnTo>
                  <a:lnTo>
                    <a:pt x="10381" y="1798"/>
                  </a:lnTo>
                  <a:lnTo>
                    <a:pt x="10234" y="1651"/>
                  </a:lnTo>
                  <a:lnTo>
                    <a:pt x="10088" y="1541"/>
                  </a:lnTo>
                  <a:lnTo>
                    <a:pt x="9904" y="1431"/>
                  </a:lnTo>
                  <a:lnTo>
                    <a:pt x="9721" y="1358"/>
                  </a:lnTo>
                  <a:lnTo>
                    <a:pt x="9537" y="1321"/>
                  </a:lnTo>
                  <a:lnTo>
                    <a:pt x="9134" y="1321"/>
                  </a:lnTo>
                  <a:lnTo>
                    <a:pt x="8950" y="1358"/>
                  </a:lnTo>
                  <a:lnTo>
                    <a:pt x="8767" y="1431"/>
                  </a:lnTo>
                  <a:lnTo>
                    <a:pt x="8694" y="1468"/>
                  </a:lnTo>
                  <a:lnTo>
                    <a:pt x="8657" y="1505"/>
                  </a:lnTo>
                  <a:lnTo>
                    <a:pt x="8694" y="1615"/>
                  </a:lnTo>
                  <a:lnTo>
                    <a:pt x="8767" y="1688"/>
                  </a:lnTo>
                  <a:lnTo>
                    <a:pt x="8804" y="1725"/>
                  </a:lnTo>
                  <a:lnTo>
                    <a:pt x="8877" y="1725"/>
                  </a:lnTo>
                  <a:lnTo>
                    <a:pt x="9097" y="1688"/>
                  </a:lnTo>
                  <a:lnTo>
                    <a:pt x="9281" y="1688"/>
                  </a:lnTo>
                  <a:lnTo>
                    <a:pt x="9501" y="1725"/>
                  </a:lnTo>
                  <a:lnTo>
                    <a:pt x="9684" y="1798"/>
                  </a:lnTo>
                  <a:lnTo>
                    <a:pt x="9867" y="1871"/>
                  </a:lnTo>
                  <a:lnTo>
                    <a:pt x="10014" y="2018"/>
                  </a:lnTo>
                  <a:lnTo>
                    <a:pt x="10161" y="2165"/>
                  </a:lnTo>
                  <a:lnTo>
                    <a:pt x="10271" y="2348"/>
                  </a:lnTo>
                  <a:lnTo>
                    <a:pt x="10418" y="2788"/>
                  </a:lnTo>
                  <a:lnTo>
                    <a:pt x="10528" y="2972"/>
                  </a:lnTo>
                  <a:lnTo>
                    <a:pt x="10638" y="3119"/>
                  </a:lnTo>
                  <a:lnTo>
                    <a:pt x="10528" y="3192"/>
                  </a:lnTo>
                  <a:lnTo>
                    <a:pt x="10308" y="3375"/>
                  </a:lnTo>
                  <a:lnTo>
                    <a:pt x="10088" y="3595"/>
                  </a:lnTo>
                  <a:lnTo>
                    <a:pt x="9904" y="3816"/>
                  </a:lnTo>
                  <a:lnTo>
                    <a:pt x="9794" y="4072"/>
                  </a:lnTo>
                  <a:lnTo>
                    <a:pt x="9721" y="4292"/>
                  </a:lnTo>
                  <a:lnTo>
                    <a:pt x="9684" y="4512"/>
                  </a:lnTo>
                  <a:lnTo>
                    <a:pt x="9721" y="4733"/>
                  </a:lnTo>
                  <a:lnTo>
                    <a:pt x="9757" y="4953"/>
                  </a:lnTo>
                  <a:lnTo>
                    <a:pt x="9867" y="5136"/>
                  </a:lnTo>
                  <a:lnTo>
                    <a:pt x="10014" y="5283"/>
                  </a:lnTo>
                  <a:lnTo>
                    <a:pt x="10198" y="5429"/>
                  </a:lnTo>
                  <a:lnTo>
                    <a:pt x="10418" y="5503"/>
                  </a:lnTo>
                  <a:lnTo>
                    <a:pt x="10638" y="5576"/>
                  </a:lnTo>
                  <a:lnTo>
                    <a:pt x="10895" y="5540"/>
                  </a:lnTo>
                  <a:lnTo>
                    <a:pt x="11151" y="5503"/>
                  </a:lnTo>
                  <a:lnTo>
                    <a:pt x="11371" y="5393"/>
                  </a:lnTo>
                  <a:lnTo>
                    <a:pt x="12032" y="5063"/>
                  </a:lnTo>
                  <a:lnTo>
                    <a:pt x="12692" y="4659"/>
                  </a:lnTo>
                  <a:lnTo>
                    <a:pt x="12729" y="4586"/>
                  </a:lnTo>
                  <a:lnTo>
                    <a:pt x="12765" y="4512"/>
                  </a:lnTo>
                  <a:lnTo>
                    <a:pt x="12765" y="4439"/>
                  </a:lnTo>
                  <a:lnTo>
                    <a:pt x="12729" y="4402"/>
                  </a:lnTo>
                  <a:lnTo>
                    <a:pt x="12692" y="4329"/>
                  </a:lnTo>
                  <a:lnTo>
                    <a:pt x="12619" y="4292"/>
                  </a:lnTo>
                  <a:lnTo>
                    <a:pt x="12472" y="4292"/>
                  </a:lnTo>
                  <a:lnTo>
                    <a:pt x="12032" y="4549"/>
                  </a:lnTo>
                  <a:lnTo>
                    <a:pt x="11591" y="4843"/>
                  </a:lnTo>
                  <a:lnTo>
                    <a:pt x="11371" y="4953"/>
                  </a:lnTo>
                  <a:lnTo>
                    <a:pt x="11151" y="5063"/>
                  </a:lnTo>
                  <a:lnTo>
                    <a:pt x="10895" y="5136"/>
                  </a:lnTo>
                  <a:lnTo>
                    <a:pt x="10528" y="5136"/>
                  </a:lnTo>
                  <a:lnTo>
                    <a:pt x="10418" y="5099"/>
                  </a:lnTo>
                  <a:lnTo>
                    <a:pt x="10308" y="5026"/>
                  </a:lnTo>
                  <a:lnTo>
                    <a:pt x="10234" y="4953"/>
                  </a:lnTo>
                  <a:lnTo>
                    <a:pt x="10161" y="4843"/>
                  </a:lnTo>
                  <a:lnTo>
                    <a:pt x="10124" y="4733"/>
                  </a:lnTo>
                  <a:lnTo>
                    <a:pt x="10088" y="4476"/>
                  </a:lnTo>
                  <a:lnTo>
                    <a:pt x="10124" y="4366"/>
                  </a:lnTo>
                  <a:lnTo>
                    <a:pt x="10161" y="4219"/>
                  </a:lnTo>
                  <a:lnTo>
                    <a:pt x="10271" y="3999"/>
                  </a:lnTo>
                  <a:lnTo>
                    <a:pt x="10454" y="3816"/>
                  </a:lnTo>
                  <a:lnTo>
                    <a:pt x="10674" y="3632"/>
                  </a:lnTo>
                  <a:lnTo>
                    <a:pt x="10968" y="3375"/>
                  </a:lnTo>
                  <a:lnTo>
                    <a:pt x="11225" y="3119"/>
                  </a:lnTo>
                  <a:lnTo>
                    <a:pt x="11335" y="2972"/>
                  </a:lnTo>
                  <a:lnTo>
                    <a:pt x="11408" y="2825"/>
                  </a:lnTo>
                  <a:lnTo>
                    <a:pt x="11408" y="2642"/>
                  </a:lnTo>
                  <a:lnTo>
                    <a:pt x="11408" y="2422"/>
                  </a:lnTo>
                  <a:lnTo>
                    <a:pt x="11335" y="2275"/>
                  </a:lnTo>
                  <a:lnTo>
                    <a:pt x="11261" y="2165"/>
                  </a:lnTo>
                  <a:lnTo>
                    <a:pt x="11078" y="1871"/>
                  </a:lnTo>
                  <a:lnTo>
                    <a:pt x="10895" y="1578"/>
                  </a:lnTo>
                  <a:lnTo>
                    <a:pt x="10821" y="1431"/>
                  </a:lnTo>
                  <a:lnTo>
                    <a:pt x="10821" y="1284"/>
                  </a:lnTo>
                  <a:lnTo>
                    <a:pt x="10895" y="1248"/>
                  </a:lnTo>
                  <a:lnTo>
                    <a:pt x="11298" y="1138"/>
                  </a:lnTo>
                  <a:lnTo>
                    <a:pt x="11702" y="1028"/>
                  </a:lnTo>
                  <a:lnTo>
                    <a:pt x="12142" y="954"/>
                  </a:lnTo>
                  <a:lnTo>
                    <a:pt x="12582" y="918"/>
                  </a:lnTo>
                  <a:lnTo>
                    <a:pt x="12802" y="954"/>
                  </a:lnTo>
                  <a:lnTo>
                    <a:pt x="13022" y="1028"/>
                  </a:lnTo>
                  <a:lnTo>
                    <a:pt x="13205" y="1101"/>
                  </a:lnTo>
                  <a:lnTo>
                    <a:pt x="13352" y="1211"/>
                  </a:lnTo>
                  <a:lnTo>
                    <a:pt x="13499" y="1358"/>
                  </a:lnTo>
                  <a:lnTo>
                    <a:pt x="13609" y="1505"/>
                  </a:lnTo>
                  <a:lnTo>
                    <a:pt x="13829" y="1908"/>
                  </a:lnTo>
                  <a:lnTo>
                    <a:pt x="14012" y="2202"/>
                  </a:lnTo>
                  <a:lnTo>
                    <a:pt x="13866" y="2422"/>
                  </a:lnTo>
                  <a:lnTo>
                    <a:pt x="13682" y="2568"/>
                  </a:lnTo>
                  <a:lnTo>
                    <a:pt x="13499" y="2678"/>
                  </a:lnTo>
                  <a:lnTo>
                    <a:pt x="13279" y="2788"/>
                  </a:lnTo>
                  <a:lnTo>
                    <a:pt x="12839" y="2935"/>
                  </a:lnTo>
                  <a:lnTo>
                    <a:pt x="12362" y="3082"/>
                  </a:lnTo>
                  <a:lnTo>
                    <a:pt x="11995" y="3229"/>
                  </a:lnTo>
                  <a:lnTo>
                    <a:pt x="11518" y="3449"/>
                  </a:lnTo>
                  <a:lnTo>
                    <a:pt x="11298" y="3559"/>
                  </a:lnTo>
                  <a:lnTo>
                    <a:pt x="11151" y="3742"/>
                  </a:lnTo>
                  <a:lnTo>
                    <a:pt x="11041" y="3889"/>
                  </a:lnTo>
                  <a:lnTo>
                    <a:pt x="11005" y="3999"/>
                  </a:lnTo>
                  <a:lnTo>
                    <a:pt x="11005" y="4109"/>
                  </a:lnTo>
                  <a:lnTo>
                    <a:pt x="11005" y="4182"/>
                  </a:lnTo>
                  <a:lnTo>
                    <a:pt x="11041" y="4256"/>
                  </a:lnTo>
                  <a:lnTo>
                    <a:pt x="11115" y="4292"/>
                  </a:lnTo>
                  <a:lnTo>
                    <a:pt x="11335" y="4292"/>
                  </a:lnTo>
                  <a:lnTo>
                    <a:pt x="11371" y="4219"/>
                  </a:lnTo>
                  <a:lnTo>
                    <a:pt x="11408" y="4146"/>
                  </a:lnTo>
                  <a:lnTo>
                    <a:pt x="11445" y="4072"/>
                  </a:lnTo>
                  <a:lnTo>
                    <a:pt x="11555" y="3962"/>
                  </a:lnTo>
                  <a:lnTo>
                    <a:pt x="11775" y="3816"/>
                  </a:lnTo>
                  <a:lnTo>
                    <a:pt x="12068" y="3669"/>
                  </a:lnTo>
                  <a:lnTo>
                    <a:pt x="12288" y="3595"/>
                  </a:lnTo>
                  <a:lnTo>
                    <a:pt x="12802" y="3412"/>
                  </a:lnTo>
                  <a:lnTo>
                    <a:pt x="13279" y="3229"/>
                  </a:lnTo>
                  <a:lnTo>
                    <a:pt x="13572" y="3119"/>
                  </a:lnTo>
                  <a:lnTo>
                    <a:pt x="13866" y="2972"/>
                  </a:lnTo>
                  <a:lnTo>
                    <a:pt x="14086" y="2752"/>
                  </a:lnTo>
                  <a:lnTo>
                    <a:pt x="14159" y="2642"/>
                  </a:lnTo>
                  <a:lnTo>
                    <a:pt x="14233" y="2495"/>
                  </a:lnTo>
                  <a:lnTo>
                    <a:pt x="14306" y="2568"/>
                  </a:lnTo>
                  <a:lnTo>
                    <a:pt x="14489" y="2715"/>
                  </a:lnTo>
                  <a:lnTo>
                    <a:pt x="14673" y="2788"/>
                  </a:lnTo>
                  <a:lnTo>
                    <a:pt x="14893" y="2898"/>
                  </a:lnTo>
                  <a:lnTo>
                    <a:pt x="15076" y="3009"/>
                  </a:lnTo>
                  <a:lnTo>
                    <a:pt x="15296" y="3192"/>
                  </a:lnTo>
                  <a:lnTo>
                    <a:pt x="15480" y="3449"/>
                  </a:lnTo>
                  <a:lnTo>
                    <a:pt x="15626" y="3705"/>
                  </a:lnTo>
                  <a:lnTo>
                    <a:pt x="15700" y="3999"/>
                  </a:lnTo>
                  <a:lnTo>
                    <a:pt x="15480" y="4366"/>
                  </a:lnTo>
                  <a:lnTo>
                    <a:pt x="15370" y="4549"/>
                  </a:lnTo>
                  <a:lnTo>
                    <a:pt x="15186" y="4696"/>
                  </a:lnTo>
                  <a:lnTo>
                    <a:pt x="14966" y="4879"/>
                  </a:lnTo>
                  <a:lnTo>
                    <a:pt x="14709" y="5063"/>
                  </a:lnTo>
                  <a:lnTo>
                    <a:pt x="14416" y="5173"/>
                  </a:lnTo>
                  <a:lnTo>
                    <a:pt x="14123" y="5283"/>
                  </a:lnTo>
                  <a:lnTo>
                    <a:pt x="13572" y="5429"/>
                  </a:lnTo>
                  <a:lnTo>
                    <a:pt x="13022" y="5613"/>
                  </a:lnTo>
                  <a:lnTo>
                    <a:pt x="12765" y="5723"/>
                  </a:lnTo>
                  <a:lnTo>
                    <a:pt x="12509" y="5870"/>
                  </a:lnTo>
                  <a:lnTo>
                    <a:pt x="12288" y="6016"/>
                  </a:lnTo>
                  <a:lnTo>
                    <a:pt x="12105" y="6236"/>
                  </a:lnTo>
                  <a:lnTo>
                    <a:pt x="11958" y="6420"/>
                  </a:lnTo>
                  <a:lnTo>
                    <a:pt x="11922" y="6640"/>
                  </a:lnTo>
                  <a:lnTo>
                    <a:pt x="11922" y="6823"/>
                  </a:lnTo>
                  <a:lnTo>
                    <a:pt x="11958" y="7007"/>
                  </a:lnTo>
                  <a:lnTo>
                    <a:pt x="12032" y="7154"/>
                  </a:lnTo>
                  <a:lnTo>
                    <a:pt x="12178" y="7300"/>
                  </a:lnTo>
                  <a:lnTo>
                    <a:pt x="12325" y="7410"/>
                  </a:lnTo>
                  <a:lnTo>
                    <a:pt x="12545" y="7520"/>
                  </a:lnTo>
                  <a:lnTo>
                    <a:pt x="12765" y="7557"/>
                  </a:lnTo>
                  <a:lnTo>
                    <a:pt x="12985" y="7557"/>
                  </a:lnTo>
                  <a:lnTo>
                    <a:pt x="13205" y="7520"/>
                  </a:lnTo>
                  <a:lnTo>
                    <a:pt x="13426" y="7484"/>
                  </a:lnTo>
                  <a:lnTo>
                    <a:pt x="13682" y="7410"/>
                  </a:lnTo>
                  <a:lnTo>
                    <a:pt x="13976" y="7300"/>
                  </a:lnTo>
                  <a:lnTo>
                    <a:pt x="14196" y="7154"/>
                  </a:lnTo>
                  <a:lnTo>
                    <a:pt x="14306" y="7043"/>
                  </a:lnTo>
                  <a:lnTo>
                    <a:pt x="14343" y="6970"/>
                  </a:lnTo>
                  <a:lnTo>
                    <a:pt x="14379" y="6823"/>
                  </a:lnTo>
                  <a:lnTo>
                    <a:pt x="14343" y="6787"/>
                  </a:lnTo>
                  <a:lnTo>
                    <a:pt x="14269" y="6750"/>
                  </a:lnTo>
                  <a:lnTo>
                    <a:pt x="14086" y="6750"/>
                  </a:lnTo>
                  <a:lnTo>
                    <a:pt x="13902" y="6823"/>
                  </a:lnTo>
                  <a:lnTo>
                    <a:pt x="13536" y="6970"/>
                  </a:lnTo>
                  <a:lnTo>
                    <a:pt x="13316" y="7043"/>
                  </a:lnTo>
                  <a:lnTo>
                    <a:pt x="13095" y="7080"/>
                  </a:lnTo>
                  <a:lnTo>
                    <a:pt x="12655" y="7080"/>
                  </a:lnTo>
                  <a:lnTo>
                    <a:pt x="12509" y="7007"/>
                  </a:lnTo>
                  <a:lnTo>
                    <a:pt x="12435" y="6933"/>
                  </a:lnTo>
                  <a:lnTo>
                    <a:pt x="12362" y="6823"/>
                  </a:lnTo>
                  <a:lnTo>
                    <a:pt x="12362" y="6713"/>
                  </a:lnTo>
                  <a:lnTo>
                    <a:pt x="12398" y="6603"/>
                  </a:lnTo>
                  <a:lnTo>
                    <a:pt x="12472" y="6493"/>
                  </a:lnTo>
                  <a:lnTo>
                    <a:pt x="12655" y="6310"/>
                  </a:lnTo>
                  <a:lnTo>
                    <a:pt x="12875" y="6163"/>
                  </a:lnTo>
                  <a:lnTo>
                    <a:pt x="13132" y="6053"/>
                  </a:lnTo>
                  <a:lnTo>
                    <a:pt x="13609" y="5906"/>
                  </a:lnTo>
                  <a:lnTo>
                    <a:pt x="14453" y="5613"/>
                  </a:lnTo>
                  <a:lnTo>
                    <a:pt x="14893" y="5429"/>
                  </a:lnTo>
                  <a:lnTo>
                    <a:pt x="15076" y="5319"/>
                  </a:lnTo>
                  <a:lnTo>
                    <a:pt x="15260" y="5173"/>
                  </a:lnTo>
                  <a:lnTo>
                    <a:pt x="15516" y="4953"/>
                  </a:lnTo>
                  <a:lnTo>
                    <a:pt x="15736" y="4659"/>
                  </a:lnTo>
                  <a:lnTo>
                    <a:pt x="15736" y="4696"/>
                  </a:lnTo>
                  <a:lnTo>
                    <a:pt x="15700" y="4806"/>
                  </a:lnTo>
                  <a:lnTo>
                    <a:pt x="15773" y="4916"/>
                  </a:lnTo>
                  <a:lnTo>
                    <a:pt x="15847" y="4989"/>
                  </a:lnTo>
                  <a:lnTo>
                    <a:pt x="15957" y="5026"/>
                  </a:lnTo>
                  <a:lnTo>
                    <a:pt x="16103" y="5063"/>
                  </a:lnTo>
                  <a:lnTo>
                    <a:pt x="16177" y="5099"/>
                  </a:lnTo>
                  <a:lnTo>
                    <a:pt x="16250" y="5209"/>
                  </a:lnTo>
                  <a:lnTo>
                    <a:pt x="16323" y="5356"/>
                  </a:lnTo>
                  <a:lnTo>
                    <a:pt x="16140" y="5393"/>
                  </a:lnTo>
                  <a:lnTo>
                    <a:pt x="15920" y="5466"/>
                  </a:lnTo>
                  <a:lnTo>
                    <a:pt x="15553" y="5650"/>
                  </a:lnTo>
                  <a:lnTo>
                    <a:pt x="15003" y="5833"/>
                  </a:lnTo>
                  <a:lnTo>
                    <a:pt x="14783" y="5906"/>
                  </a:lnTo>
                  <a:lnTo>
                    <a:pt x="14709" y="5980"/>
                  </a:lnTo>
                  <a:lnTo>
                    <a:pt x="14636" y="6090"/>
                  </a:lnTo>
                  <a:lnTo>
                    <a:pt x="14599" y="6163"/>
                  </a:lnTo>
                  <a:lnTo>
                    <a:pt x="14673" y="6273"/>
                  </a:lnTo>
                  <a:lnTo>
                    <a:pt x="14783" y="6310"/>
                  </a:lnTo>
                  <a:lnTo>
                    <a:pt x="14893" y="6310"/>
                  </a:lnTo>
                  <a:lnTo>
                    <a:pt x="15150" y="6273"/>
                  </a:lnTo>
                  <a:lnTo>
                    <a:pt x="15406" y="6163"/>
                  </a:lnTo>
                  <a:lnTo>
                    <a:pt x="15626" y="6053"/>
                  </a:lnTo>
                  <a:lnTo>
                    <a:pt x="16030" y="5870"/>
                  </a:lnTo>
                  <a:lnTo>
                    <a:pt x="16213" y="5723"/>
                  </a:lnTo>
                  <a:lnTo>
                    <a:pt x="16397" y="5576"/>
                  </a:lnTo>
                  <a:lnTo>
                    <a:pt x="16397" y="5833"/>
                  </a:lnTo>
                  <a:lnTo>
                    <a:pt x="16397" y="6090"/>
                  </a:lnTo>
                  <a:lnTo>
                    <a:pt x="16397" y="6493"/>
                  </a:lnTo>
                  <a:lnTo>
                    <a:pt x="16397" y="6567"/>
                  </a:lnTo>
                  <a:lnTo>
                    <a:pt x="16323" y="6603"/>
                  </a:lnTo>
                  <a:lnTo>
                    <a:pt x="16177" y="6933"/>
                  </a:lnTo>
                  <a:lnTo>
                    <a:pt x="16067" y="7264"/>
                  </a:lnTo>
                  <a:lnTo>
                    <a:pt x="15076" y="7264"/>
                  </a:lnTo>
                  <a:lnTo>
                    <a:pt x="14783" y="7300"/>
                  </a:lnTo>
                  <a:lnTo>
                    <a:pt x="14526" y="7410"/>
                  </a:lnTo>
                  <a:lnTo>
                    <a:pt x="14343" y="7594"/>
                  </a:lnTo>
                  <a:lnTo>
                    <a:pt x="14196" y="7814"/>
                  </a:lnTo>
                  <a:lnTo>
                    <a:pt x="14086" y="8034"/>
                  </a:lnTo>
                  <a:lnTo>
                    <a:pt x="14049" y="8181"/>
                  </a:lnTo>
                  <a:lnTo>
                    <a:pt x="14012" y="8327"/>
                  </a:lnTo>
                  <a:lnTo>
                    <a:pt x="14049" y="8584"/>
                  </a:lnTo>
                  <a:lnTo>
                    <a:pt x="14159" y="8841"/>
                  </a:lnTo>
                  <a:lnTo>
                    <a:pt x="14306" y="9098"/>
                  </a:lnTo>
                  <a:lnTo>
                    <a:pt x="14489" y="9318"/>
                  </a:lnTo>
                  <a:lnTo>
                    <a:pt x="14673" y="9538"/>
                  </a:lnTo>
                  <a:lnTo>
                    <a:pt x="14856" y="9758"/>
                  </a:lnTo>
                  <a:lnTo>
                    <a:pt x="15003" y="9831"/>
                  </a:lnTo>
                  <a:lnTo>
                    <a:pt x="15150" y="9868"/>
                  </a:lnTo>
                  <a:lnTo>
                    <a:pt x="15223" y="9831"/>
                  </a:lnTo>
                  <a:lnTo>
                    <a:pt x="15260" y="9758"/>
                  </a:lnTo>
                  <a:lnTo>
                    <a:pt x="15260" y="9685"/>
                  </a:lnTo>
                  <a:lnTo>
                    <a:pt x="15260" y="9574"/>
                  </a:lnTo>
                  <a:lnTo>
                    <a:pt x="15150" y="9428"/>
                  </a:lnTo>
                  <a:lnTo>
                    <a:pt x="14893" y="9134"/>
                  </a:lnTo>
                  <a:lnTo>
                    <a:pt x="14709" y="8951"/>
                  </a:lnTo>
                  <a:lnTo>
                    <a:pt x="14563" y="8731"/>
                  </a:lnTo>
                  <a:lnTo>
                    <a:pt x="14489" y="8511"/>
                  </a:lnTo>
                  <a:lnTo>
                    <a:pt x="14453" y="8364"/>
                  </a:lnTo>
                  <a:lnTo>
                    <a:pt x="14453" y="8254"/>
                  </a:lnTo>
                  <a:lnTo>
                    <a:pt x="14489" y="8107"/>
                  </a:lnTo>
                  <a:lnTo>
                    <a:pt x="14563" y="7997"/>
                  </a:lnTo>
                  <a:lnTo>
                    <a:pt x="14673" y="7850"/>
                  </a:lnTo>
                  <a:lnTo>
                    <a:pt x="14893" y="7740"/>
                  </a:lnTo>
                  <a:lnTo>
                    <a:pt x="15113" y="7667"/>
                  </a:lnTo>
                  <a:lnTo>
                    <a:pt x="15333" y="7630"/>
                  </a:lnTo>
                  <a:lnTo>
                    <a:pt x="16103" y="7630"/>
                  </a:lnTo>
                  <a:lnTo>
                    <a:pt x="15993" y="7850"/>
                  </a:lnTo>
                  <a:lnTo>
                    <a:pt x="15957" y="7961"/>
                  </a:lnTo>
                  <a:lnTo>
                    <a:pt x="15993" y="8107"/>
                  </a:lnTo>
                  <a:lnTo>
                    <a:pt x="16030" y="8327"/>
                  </a:lnTo>
                  <a:lnTo>
                    <a:pt x="16030" y="8584"/>
                  </a:lnTo>
                  <a:lnTo>
                    <a:pt x="16030" y="8804"/>
                  </a:lnTo>
                  <a:lnTo>
                    <a:pt x="15993" y="9024"/>
                  </a:lnTo>
                  <a:lnTo>
                    <a:pt x="15920" y="8841"/>
                  </a:lnTo>
                  <a:lnTo>
                    <a:pt x="15847" y="8694"/>
                  </a:lnTo>
                  <a:lnTo>
                    <a:pt x="15736" y="8511"/>
                  </a:lnTo>
                  <a:lnTo>
                    <a:pt x="15590" y="8364"/>
                  </a:lnTo>
                  <a:lnTo>
                    <a:pt x="15516" y="8327"/>
                  </a:lnTo>
                  <a:lnTo>
                    <a:pt x="15370" y="8327"/>
                  </a:lnTo>
                  <a:lnTo>
                    <a:pt x="15296" y="8364"/>
                  </a:lnTo>
                  <a:lnTo>
                    <a:pt x="15260" y="8437"/>
                  </a:lnTo>
                  <a:lnTo>
                    <a:pt x="15260" y="8511"/>
                  </a:lnTo>
                  <a:lnTo>
                    <a:pt x="15260" y="8584"/>
                  </a:lnTo>
                  <a:lnTo>
                    <a:pt x="15296" y="8657"/>
                  </a:lnTo>
                  <a:lnTo>
                    <a:pt x="15480" y="8914"/>
                  </a:lnTo>
                  <a:lnTo>
                    <a:pt x="15590" y="9171"/>
                  </a:lnTo>
                  <a:lnTo>
                    <a:pt x="15626" y="9464"/>
                  </a:lnTo>
                  <a:lnTo>
                    <a:pt x="15590" y="9795"/>
                  </a:lnTo>
                  <a:lnTo>
                    <a:pt x="15590" y="9868"/>
                  </a:lnTo>
                  <a:lnTo>
                    <a:pt x="15626" y="9978"/>
                  </a:lnTo>
                  <a:lnTo>
                    <a:pt x="15370" y="10308"/>
                  </a:lnTo>
                  <a:lnTo>
                    <a:pt x="15040" y="10638"/>
                  </a:lnTo>
                  <a:lnTo>
                    <a:pt x="14893" y="10748"/>
                  </a:lnTo>
                  <a:lnTo>
                    <a:pt x="14673" y="10895"/>
                  </a:lnTo>
                  <a:lnTo>
                    <a:pt x="14269" y="11042"/>
                  </a:lnTo>
                  <a:lnTo>
                    <a:pt x="14306" y="10968"/>
                  </a:lnTo>
                  <a:lnTo>
                    <a:pt x="14343" y="10638"/>
                  </a:lnTo>
                  <a:lnTo>
                    <a:pt x="14306" y="10345"/>
                  </a:lnTo>
                  <a:lnTo>
                    <a:pt x="14233" y="10015"/>
                  </a:lnTo>
                  <a:lnTo>
                    <a:pt x="14086" y="9721"/>
                  </a:lnTo>
                  <a:lnTo>
                    <a:pt x="13902" y="9428"/>
                  </a:lnTo>
                  <a:lnTo>
                    <a:pt x="13682" y="9171"/>
                  </a:lnTo>
                  <a:lnTo>
                    <a:pt x="13499" y="9024"/>
                  </a:lnTo>
                  <a:lnTo>
                    <a:pt x="13426" y="8914"/>
                  </a:lnTo>
                  <a:lnTo>
                    <a:pt x="13352" y="8841"/>
                  </a:lnTo>
                  <a:lnTo>
                    <a:pt x="13169" y="8841"/>
                  </a:lnTo>
                  <a:lnTo>
                    <a:pt x="12839" y="8694"/>
                  </a:lnTo>
                  <a:lnTo>
                    <a:pt x="12875" y="8584"/>
                  </a:lnTo>
                  <a:lnTo>
                    <a:pt x="12875" y="8437"/>
                  </a:lnTo>
                  <a:lnTo>
                    <a:pt x="12875" y="8364"/>
                  </a:lnTo>
                  <a:lnTo>
                    <a:pt x="12839" y="8327"/>
                  </a:lnTo>
                  <a:lnTo>
                    <a:pt x="12765" y="8291"/>
                  </a:lnTo>
                  <a:lnTo>
                    <a:pt x="12655" y="8291"/>
                  </a:lnTo>
                  <a:lnTo>
                    <a:pt x="12582" y="8327"/>
                  </a:lnTo>
                  <a:lnTo>
                    <a:pt x="12545" y="8401"/>
                  </a:lnTo>
                  <a:lnTo>
                    <a:pt x="12472" y="8584"/>
                  </a:lnTo>
                  <a:lnTo>
                    <a:pt x="12252" y="8547"/>
                  </a:lnTo>
                  <a:lnTo>
                    <a:pt x="12032" y="8584"/>
                  </a:lnTo>
                  <a:lnTo>
                    <a:pt x="11812" y="8621"/>
                  </a:lnTo>
                  <a:lnTo>
                    <a:pt x="11628" y="8694"/>
                  </a:lnTo>
                  <a:lnTo>
                    <a:pt x="11555" y="8584"/>
                  </a:lnTo>
                  <a:lnTo>
                    <a:pt x="11445" y="8511"/>
                  </a:lnTo>
                  <a:lnTo>
                    <a:pt x="11261" y="8511"/>
                  </a:lnTo>
                  <a:lnTo>
                    <a:pt x="11188" y="8584"/>
                  </a:lnTo>
                  <a:lnTo>
                    <a:pt x="11115" y="8657"/>
                  </a:lnTo>
                  <a:lnTo>
                    <a:pt x="11041" y="8731"/>
                  </a:lnTo>
                  <a:lnTo>
                    <a:pt x="10895" y="8914"/>
                  </a:lnTo>
                  <a:lnTo>
                    <a:pt x="10748" y="9061"/>
                  </a:lnTo>
                  <a:lnTo>
                    <a:pt x="10454" y="9208"/>
                  </a:lnTo>
                  <a:lnTo>
                    <a:pt x="10124" y="9318"/>
                  </a:lnTo>
                  <a:lnTo>
                    <a:pt x="9794" y="9391"/>
                  </a:lnTo>
                  <a:lnTo>
                    <a:pt x="9464" y="9428"/>
                  </a:lnTo>
                  <a:lnTo>
                    <a:pt x="8767" y="9428"/>
                  </a:lnTo>
                  <a:lnTo>
                    <a:pt x="8327" y="9354"/>
                  </a:lnTo>
                  <a:lnTo>
                    <a:pt x="8180" y="9318"/>
                  </a:lnTo>
                  <a:lnTo>
                    <a:pt x="8143" y="9318"/>
                  </a:lnTo>
                  <a:lnTo>
                    <a:pt x="8143" y="9281"/>
                  </a:lnTo>
                  <a:lnTo>
                    <a:pt x="8143" y="9134"/>
                  </a:lnTo>
                  <a:lnTo>
                    <a:pt x="8033" y="9024"/>
                  </a:lnTo>
                  <a:lnTo>
                    <a:pt x="8290" y="8621"/>
                  </a:lnTo>
                  <a:lnTo>
                    <a:pt x="8547" y="8181"/>
                  </a:lnTo>
                  <a:lnTo>
                    <a:pt x="8767" y="7924"/>
                  </a:lnTo>
                  <a:lnTo>
                    <a:pt x="8987" y="7630"/>
                  </a:lnTo>
                  <a:lnTo>
                    <a:pt x="9244" y="7410"/>
                  </a:lnTo>
                  <a:lnTo>
                    <a:pt x="9501" y="7154"/>
                  </a:lnTo>
                  <a:lnTo>
                    <a:pt x="9794" y="6970"/>
                  </a:lnTo>
                  <a:lnTo>
                    <a:pt x="10088" y="6787"/>
                  </a:lnTo>
                  <a:lnTo>
                    <a:pt x="10234" y="6713"/>
                  </a:lnTo>
                  <a:lnTo>
                    <a:pt x="10418" y="6713"/>
                  </a:lnTo>
                  <a:lnTo>
                    <a:pt x="10491" y="6750"/>
                  </a:lnTo>
                  <a:lnTo>
                    <a:pt x="10528" y="6823"/>
                  </a:lnTo>
                  <a:lnTo>
                    <a:pt x="10528" y="6897"/>
                  </a:lnTo>
                  <a:lnTo>
                    <a:pt x="10528" y="7043"/>
                  </a:lnTo>
                  <a:lnTo>
                    <a:pt x="10454" y="7154"/>
                  </a:lnTo>
                  <a:lnTo>
                    <a:pt x="10308" y="7374"/>
                  </a:lnTo>
                  <a:lnTo>
                    <a:pt x="10051" y="7667"/>
                  </a:lnTo>
                  <a:lnTo>
                    <a:pt x="9757" y="7961"/>
                  </a:lnTo>
                  <a:lnTo>
                    <a:pt x="9501" y="8291"/>
                  </a:lnTo>
                  <a:lnTo>
                    <a:pt x="9281" y="8657"/>
                  </a:lnTo>
                  <a:lnTo>
                    <a:pt x="9281" y="8731"/>
                  </a:lnTo>
                  <a:lnTo>
                    <a:pt x="9317" y="8841"/>
                  </a:lnTo>
                  <a:lnTo>
                    <a:pt x="9391" y="8878"/>
                  </a:lnTo>
                  <a:lnTo>
                    <a:pt x="9501" y="8878"/>
                  </a:lnTo>
                  <a:lnTo>
                    <a:pt x="9721" y="8694"/>
                  </a:lnTo>
                  <a:lnTo>
                    <a:pt x="9941" y="8474"/>
                  </a:lnTo>
                  <a:lnTo>
                    <a:pt x="10271" y="7997"/>
                  </a:lnTo>
                  <a:lnTo>
                    <a:pt x="10601" y="7630"/>
                  </a:lnTo>
                  <a:lnTo>
                    <a:pt x="10748" y="7447"/>
                  </a:lnTo>
                  <a:lnTo>
                    <a:pt x="10858" y="7227"/>
                  </a:lnTo>
                  <a:lnTo>
                    <a:pt x="10895" y="7043"/>
                  </a:lnTo>
                  <a:lnTo>
                    <a:pt x="10895" y="6860"/>
                  </a:lnTo>
                  <a:lnTo>
                    <a:pt x="10858" y="6677"/>
                  </a:lnTo>
                  <a:lnTo>
                    <a:pt x="10784" y="6530"/>
                  </a:lnTo>
                  <a:lnTo>
                    <a:pt x="10674" y="6383"/>
                  </a:lnTo>
                  <a:lnTo>
                    <a:pt x="10491" y="6310"/>
                  </a:lnTo>
                  <a:lnTo>
                    <a:pt x="10344" y="6310"/>
                  </a:lnTo>
                  <a:lnTo>
                    <a:pt x="10124" y="6347"/>
                  </a:lnTo>
                  <a:lnTo>
                    <a:pt x="9904" y="6420"/>
                  </a:lnTo>
                  <a:lnTo>
                    <a:pt x="9684" y="6567"/>
                  </a:lnTo>
                  <a:lnTo>
                    <a:pt x="9281" y="6860"/>
                  </a:lnTo>
                  <a:lnTo>
                    <a:pt x="8914" y="7190"/>
                  </a:lnTo>
                  <a:lnTo>
                    <a:pt x="8584" y="7557"/>
                  </a:lnTo>
                  <a:lnTo>
                    <a:pt x="8290" y="7887"/>
                  </a:lnTo>
                  <a:lnTo>
                    <a:pt x="8033" y="8254"/>
                  </a:lnTo>
                  <a:lnTo>
                    <a:pt x="7850" y="8657"/>
                  </a:lnTo>
                  <a:lnTo>
                    <a:pt x="7777" y="8878"/>
                  </a:lnTo>
                  <a:lnTo>
                    <a:pt x="7740" y="9098"/>
                  </a:lnTo>
                  <a:lnTo>
                    <a:pt x="7703" y="9098"/>
                  </a:lnTo>
                  <a:lnTo>
                    <a:pt x="7667" y="9171"/>
                  </a:lnTo>
                  <a:lnTo>
                    <a:pt x="7556" y="9208"/>
                  </a:lnTo>
                  <a:lnTo>
                    <a:pt x="7300" y="9208"/>
                  </a:lnTo>
                  <a:lnTo>
                    <a:pt x="6823" y="9098"/>
                  </a:lnTo>
                  <a:lnTo>
                    <a:pt x="6236" y="9098"/>
                  </a:lnTo>
                  <a:lnTo>
                    <a:pt x="5686" y="9171"/>
                  </a:lnTo>
                  <a:lnTo>
                    <a:pt x="5612" y="9171"/>
                  </a:lnTo>
                  <a:lnTo>
                    <a:pt x="5612" y="8988"/>
                  </a:lnTo>
                  <a:lnTo>
                    <a:pt x="5612" y="8804"/>
                  </a:lnTo>
                  <a:lnTo>
                    <a:pt x="5686" y="8657"/>
                  </a:lnTo>
                  <a:lnTo>
                    <a:pt x="5759" y="8511"/>
                  </a:lnTo>
                  <a:lnTo>
                    <a:pt x="5869" y="8364"/>
                  </a:lnTo>
                  <a:lnTo>
                    <a:pt x="6016" y="8291"/>
                  </a:lnTo>
                  <a:lnTo>
                    <a:pt x="6163" y="8181"/>
                  </a:lnTo>
                  <a:lnTo>
                    <a:pt x="6383" y="8144"/>
                  </a:lnTo>
                  <a:lnTo>
                    <a:pt x="6749" y="8034"/>
                  </a:lnTo>
                  <a:lnTo>
                    <a:pt x="7080" y="7924"/>
                  </a:lnTo>
                  <a:lnTo>
                    <a:pt x="7410" y="7777"/>
                  </a:lnTo>
                  <a:lnTo>
                    <a:pt x="7703" y="7594"/>
                  </a:lnTo>
                  <a:lnTo>
                    <a:pt x="7960" y="7374"/>
                  </a:lnTo>
                  <a:lnTo>
                    <a:pt x="8217" y="7154"/>
                  </a:lnTo>
                  <a:lnTo>
                    <a:pt x="8437" y="6897"/>
                  </a:lnTo>
                  <a:lnTo>
                    <a:pt x="8620" y="6603"/>
                  </a:lnTo>
                  <a:lnTo>
                    <a:pt x="8767" y="6383"/>
                  </a:lnTo>
                  <a:lnTo>
                    <a:pt x="8914" y="6090"/>
                  </a:lnTo>
                  <a:lnTo>
                    <a:pt x="8950" y="5943"/>
                  </a:lnTo>
                  <a:lnTo>
                    <a:pt x="8987" y="5796"/>
                  </a:lnTo>
                  <a:lnTo>
                    <a:pt x="8950" y="5650"/>
                  </a:lnTo>
                  <a:lnTo>
                    <a:pt x="8914" y="5540"/>
                  </a:lnTo>
                  <a:lnTo>
                    <a:pt x="8804" y="5540"/>
                  </a:lnTo>
                  <a:lnTo>
                    <a:pt x="8694" y="5576"/>
                  </a:lnTo>
                  <a:lnTo>
                    <a:pt x="8620" y="5686"/>
                  </a:lnTo>
                  <a:lnTo>
                    <a:pt x="8510" y="5943"/>
                  </a:lnTo>
                  <a:lnTo>
                    <a:pt x="8327" y="6310"/>
                  </a:lnTo>
                  <a:lnTo>
                    <a:pt x="8107" y="6677"/>
                  </a:lnTo>
                  <a:lnTo>
                    <a:pt x="7813" y="7007"/>
                  </a:lnTo>
                  <a:lnTo>
                    <a:pt x="7483" y="7264"/>
                  </a:lnTo>
                  <a:lnTo>
                    <a:pt x="7116" y="7484"/>
                  </a:lnTo>
                  <a:lnTo>
                    <a:pt x="6713" y="7667"/>
                  </a:lnTo>
                  <a:lnTo>
                    <a:pt x="6346" y="7777"/>
                  </a:lnTo>
                  <a:lnTo>
                    <a:pt x="6016" y="7887"/>
                  </a:lnTo>
                  <a:lnTo>
                    <a:pt x="5832" y="7924"/>
                  </a:lnTo>
                  <a:lnTo>
                    <a:pt x="5686" y="8034"/>
                  </a:lnTo>
                  <a:lnTo>
                    <a:pt x="5539" y="8144"/>
                  </a:lnTo>
                  <a:lnTo>
                    <a:pt x="5429" y="8291"/>
                  </a:lnTo>
                  <a:lnTo>
                    <a:pt x="5282" y="8511"/>
                  </a:lnTo>
                  <a:lnTo>
                    <a:pt x="5209" y="8768"/>
                  </a:lnTo>
                  <a:lnTo>
                    <a:pt x="5209" y="9024"/>
                  </a:lnTo>
                  <a:lnTo>
                    <a:pt x="5282" y="9281"/>
                  </a:lnTo>
                  <a:lnTo>
                    <a:pt x="4915" y="9391"/>
                  </a:lnTo>
                  <a:lnTo>
                    <a:pt x="4512" y="9501"/>
                  </a:lnTo>
                  <a:lnTo>
                    <a:pt x="4365" y="9501"/>
                  </a:lnTo>
                  <a:lnTo>
                    <a:pt x="4218" y="9464"/>
                  </a:lnTo>
                  <a:lnTo>
                    <a:pt x="4072" y="9428"/>
                  </a:lnTo>
                  <a:lnTo>
                    <a:pt x="3962" y="9354"/>
                  </a:lnTo>
                  <a:lnTo>
                    <a:pt x="3852" y="9244"/>
                  </a:lnTo>
                  <a:lnTo>
                    <a:pt x="3778" y="9134"/>
                  </a:lnTo>
                  <a:lnTo>
                    <a:pt x="3742" y="9024"/>
                  </a:lnTo>
                  <a:lnTo>
                    <a:pt x="3778" y="8841"/>
                  </a:lnTo>
                  <a:lnTo>
                    <a:pt x="3815" y="8768"/>
                  </a:lnTo>
                  <a:lnTo>
                    <a:pt x="3778" y="8694"/>
                  </a:lnTo>
                  <a:lnTo>
                    <a:pt x="3888" y="8547"/>
                  </a:lnTo>
                  <a:lnTo>
                    <a:pt x="3962" y="8401"/>
                  </a:lnTo>
                  <a:lnTo>
                    <a:pt x="4108" y="8107"/>
                  </a:lnTo>
                  <a:lnTo>
                    <a:pt x="4255" y="7850"/>
                  </a:lnTo>
                  <a:lnTo>
                    <a:pt x="4439" y="7520"/>
                  </a:lnTo>
                  <a:lnTo>
                    <a:pt x="4475" y="7374"/>
                  </a:lnTo>
                  <a:lnTo>
                    <a:pt x="4512" y="7227"/>
                  </a:lnTo>
                  <a:lnTo>
                    <a:pt x="4475" y="7043"/>
                  </a:lnTo>
                  <a:lnTo>
                    <a:pt x="4439" y="6897"/>
                  </a:lnTo>
                  <a:lnTo>
                    <a:pt x="4328" y="6823"/>
                  </a:lnTo>
                  <a:lnTo>
                    <a:pt x="4218" y="6750"/>
                  </a:lnTo>
                  <a:lnTo>
                    <a:pt x="4108" y="6713"/>
                  </a:lnTo>
                  <a:lnTo>
                    <a:pt x="3962" y="6713"/>
                  </a:lnTo>
                  <a:lnTo>
                    <a:pt x="3705" y="6750"/>
                  </a:lnTo>
                  <a:lnTo>
                    <a:pt x="3485" y="6823"/>
                  </a:lnTo>
                  <a:lnTo>
                    <a:pt x="3191" y="7007"/>
                  </a:lnTo>
                  <a:lnTo>
                    <a:pt x="2935" y="7227"/>
                  </a:lnTo>
                  <a:lnTo>
                    <a:pt x="2751" y="7447"/>
                  </a:lnTo>
                  <a:lnTo>
                    <a:pt x="2568" y="7667"/>
                  </a:lnTo>
                  <a:lnTo>
                    <a:pt x="2494" y="7667"/>
                  </a:lnTo>
                  <a:lnTo>
                    <a:pt x="2421" y="7704"/>
                  </a:lnTo>
                  <a:lnTo>
                    <a:pt x="2348" y="7850"/>
                  </a:lnTo>
                  <a:lnTo>
                    <a:pt x="2348" y="7887"/>
                  </a:lnTo>
                  <a:lnTo>
                    <a:pt x="2348" y="7961"/>
                  </a:lnTo>
                  <a:lnTo>
                    <a:pt x="2384" y="8034"/>
                  </a:lnTo>
                  <a:lnTo>
                    <a:pt x="2458" y="8071"/>
                  </a:lnTo>
                  <a:lnTo>
                    <a:pt x="2568" y="8107"/>
                  </a:lnTo>
                  <a:lnTo>
                    <a:pt x="2678" y="8107"/>
                  </a:lnTo>
                  <a:lnTo>
                    <a:pt x="2788" y="8071"/>
                  </a:lnTo>
                  <a:lnTo>
                    <a:pt x="2861" y="7997"/>
                  </a:lnTo>
                  <a:lnTo>
                    <a:pt x="3191" y="7630"/>
                  </a:lnTo>
                  <a:lnTo>
                    <a:pt x="3338" y="7447"/>
                  </a:lnTo>
                  <a:lnTo>
                    <a:pt x="3521" y="7300"/>
                  </a:lnTo>
                  <a:lnTo>
                    <a:pt x="3742" y="7227"/>
                  </a:lnTo>
                  <a:lnTo>
                    <a:pt x="3962" y="7154"/>
                  </a:lnTo>
                  <a:lnTo>
                    <a:pt x="4035" y="7154"/>
                  </a:lnTo>
                  <a:lnTo>
                    <a:pt x="4035" y="7190"/>
                  </a:lnTo>
                  <a:lnTo>
                    <a:pt x="4035" y="7300"/>
                  </a:lnTo>
                  <a:lnTo>
                    <a:pt x="3925" y="7557"/>
                  </a:lnTo>
                  <a:lnTo>
                    <a:pt x="3668" y="8034"/>
                  </a:lnTo>
                  <a:lnTo>
                    <a:pt x="3558" y="8327"/>
                  </a:lnTo>
                  <a:lnTo>
                    <a:pt x="3485" y="8474"/>
                  </a:lnTo>
                  <a:lnTo>
                    <a:pt x="3411" y="8547"/>
                  </a:lnTo>
                  <a:lnTo>
                    <a:pt x="3301" y="8621"/>
                  </a:lnTo>
                  <a:lnTo>
                    <a:pt x="3301" y="8657"/>
                  </a:lnTo>
                  <a:lnTo>
                    <a:pt x="3265" y="8694"/>
                  </a:lnTo>
                  <a:lnTo>
                    <a:pt x="3118" y="8804"/>
                  </a:lnTo>
                  <a:lnTo>
                    <a:pt x="2935" y="8841"/>
                  </a:lnTo>
                  <a:lnTo>
                    <a:pt x="2751" y="8878"/>
                  </a:lnTo>
                  <a:lnTo>
                    <a:pt x="2531" y="8878"/>
                  </a:lnTo>
                  <a:lnTo>
                    <a:pt x="2348" y="8841"/>
                  </a:lnTo>
                  <a:lnTo>
                    <a:pt x="2164" y="8768"/>
                  </a:lnTo>
                  <a:lnTo>
                    <a:pt x="2018" y="8694"/>
                  </a:lnTo>
                  <a:lnTo>
                    <a:pt x="1871" y="8584"/>
                  </a:lnTo>
                  <a:lnTo>
                    <a:pt x="1724" y="8437"/>
                  </a:lnTo>
                  <a:lnTo>
                    <a:pt x="1651" y="8291"/>
                  </a:lnTo>
                  <a:lnTo>
                    <a:pt x="1577" y="8144"/>
                  </a:lnTo>
                  <a:lnTo>
                    <a:pt x="1504" y="7961"/>
                  </a:lnTo>
                  <a:lnTo>
                    <a:pt x="1504" y="7777"/>
                  </a:lnTo>
                  <a:lnTo>
                    <a:pt x="1504" y="7594"/>
                  </a:lnTo>
                  <a:lnTo>
                    <a:pt x="1504" y="7447"/>
                  </a:lnTo>
                  <a:lnTo>
                    <a:pt x="1577" y="7264"/>
                  </a:lnTo>
                  <a:lnTo>
                    <a:pt x="1614" y="7154"/>
                  </a:lnTo>
                  <a:lnTo>
                    <a:pt x="1651" y="7043"/>
                  </a:lnTo>
                  <a:lnTo>
                    <a:pt x="1614" y="6970"/>
                  </a:lnTo>
                  <a:lnTo>
                    <a:pt x="1687" y="6970"/>
                  </a:lnTo>
                  <a:lnTo>
                    <a:pt x="1944" y="6860"/>
                  </a:lnTo>
                  <a:lnTo>
                    <a:pt x="2201" y="6787"/>
                  </a:lnTo>
                  <a:lnTo>
                    <a:pt x="2788" y="6493"/>
                  </a:lnTo>
                  <a:lnTo>
                    <a:pt x="3375" y="6163"/>
                  </a:lnTo>
                  <a:lnTo>
                    <a:pt x="3815" y="5870"/>
                  </a:lnTo>
                  <a:lnTo>
                    <a:pt x="3998" y="5686"/>
                  </a:lnTo>
                  <a:lnTo>
                    <a:pt x="4145" y="5503"/>
                  </a:lnTo>
                  <a:lnTo>
                    <a:pt x="4292" y="5283"/>
                  </a:lnTo>
                  <a:lnTo>
                    <a:pt x="4402" y="5099"/>
                  </a:lnTo>
                  <a:lnTo>
                    <a:pt x="4475" y="4843"/>
                  </a:lnTo>
                  <a:lnTo>
                    <a:pt x="4512" y="4586"/>
                  </a:lnTo>
                  <a:lnTo>
                    <a:pt x="4512" y="4402"/>
                  </a:lnTo>
                  <a:lnTo>
                    <a:pt x="4475" y="4182"/>
                  </a:lnTo>
                  <a:lnTo>
                    <a:pt x="4365" y="3999"/>
                  </a:lnTo>
                  <a:lnTo>
                    <a:pt x="4292" y="3926"/>
                  </a:lnTo>
                  <a:lnTo>
                    <a:pt x="4218" y="3889"/>
                  </a:lnTo>
                  <a:lnTo>
                    <a:pt x="3962" y="3816"/>
                  </a:lnTo>
                  <a:lnTo>
                    <a:pt x="3742" y="3779"/>
                  </a:lnTo>
                  <a:lnTo>
                    <a:pt x="3485" y="3816"/>
                  </a:lnTo>
                  <a:lnTo>
                    <a:pt x="3228" y="3852"/>
                  </a:lnTo>
                  <a:lnTo>
                    <a:pt x="2935" y="3962"/>
                  </a:lnTo>
                  <a:lnTo>
                    <a:pt x="2678" y="4072"/>
                  </a:lnTo>
                  <a:lnTo>
                    <a:pt x="2164" y="4366"/>
                  </a:lnTo>
                  <a:lnTo>
                    <a:pt x="1504" y="4733"/>
                  </a:lnTo>
                  <a:lnTo>
                    <a:pt x="1211" y="4916"/>
                  </a:lnTo>
                  <a:lnTo>
                    <a:pt x="917" y="5099"/>
                  </a:lnTo>
                  <a:lnTo>
                    <a:pt x="844" y="5173"/>
                  </a:lnTo>
                  <a:lnTo>
                    <a:pt x="807" y="5246"/>
                  </a:lnTo>
                  <a:lnTo>
                    <a:pt x="807" y="5319"/>
                  </a:lnTo>
                  <a:lnTo>
                    <a:pt x="844" y="5356"/>
                  </a:lnTo>
                  <a:lnTo>
                    <a:pt x="880" y="5429"/>
                  </a:lnTo>
                  <a:lnTo>
                    <a:pt x="954" y="5466"/>
                  </a:lnTo>
                  <a:lnTo>
                    <a:pt x="1101" y="5466"/>
                  </a:lnTo>
                  <a:lnTo>
                    <a:pt x="1541" y="5246"/>
                  </a:lnTo>
                  <a:lnTo>
                    <a:pt x="1944" y="4989"/>
                  </a:lnTo>
                  <a:lnTo>
                    <a:pt x="2788" y="4512"/>
                  </a:lnTo>
                  <a:lnTo>
                    <a:pt x="3191" y="4329"/>
                  </a:lnTo>
                  <a:lnTo>
                    <a:pt x="3375" y="4256"/>
                  </a:lnTo>
                  <a:lnTo>
                    <a:pt x="3595" y="4219"/>
                  </a:lnTo>
                  <a:lnTo>
                    <a:pt x="3742" y="4182"/>
                  </a:lnTo>
                  <a:lnTo>
                    <a:pt x="3852" y="4219"/>
                  </a:lnTo>
                  <a:lnTo>
                    <a:pt x="3998" y="4256"/>
                  </a:lnTo>
                  <a:lnTo>
                    <a:pt x="4035" y="4292"/>
                  </a:lnTo>
                  <a:lnTo>
                    <a:pt x="4072" y="4366"/>
                  </a:lnTo>
                  <a:lnTo>
                    <a:pt x="4108" y="4476"/>
                  </a:lnTo>
                  <a:lnTo>
                    <a:pt x="4108" y="4586"/>
                  </a:lnTo>
                  <a:lnTo>
                    <a:pt x="4072" y="4843"/>
                  </a:lnTo>
                  <a:lnTo>
                    <a:pt x="3998" y="5026"/>
                  </a:lnTo>
                  <a:lnTo>
                    <a:pt x="3852" y="5246"/>
                  </a:lnTo>
                  <a:lnTo>
                    <a:pt x="3705" y="5393"/>
                  </a:lnTo>
                  <a:lnTo>
                    <a:pt x="3558" y="5576"/>
                  </a:lnTo>
                  <a:lnTo>
                    <a:pt x="3155" y="5833"/>
                  </a:lnTo>
                  <a:lnTo>
                    <a:pt x="2788" y="6053"/>
                  </a:lnTo>
                  <a:lnTo>
                    <a:pt x="2348" y="6310"/>
                  </a:lnTo>
                  <a:lnTo>
                    <a:pt x="1908" y="6530"/>
                  </a:lnTo>
                  <a:lnTo>
                    <a:pt x="1467" y="6750"/>
                  </a:lnTo>
                  <a:lnTo>
                    <a:pt x="1321" y="6823"/>
                  </a:lnTo>
                  <a:lnTo>
                    <a:pt x="1247" y="6860"/>
                  </a:lnTo>
                  <a:lnTo>
                    <a:pt x="1211" y="6933"/>
                  </a:lnTo>
                  <a:lnTo>
                    <a:pt x="1174" y="6933"/>
                  </a:lnTo>
                  <a:lnTo>
                    <a:pt x="1064" y="6860"/>
                  </a:lnTo>
                  <a:lnTo>
                    <a:pt x="880" y="6713"/>
                  </a:lnTo>
                  <a:lnTo>
                    <a:pt x="697" y="6457"/>
                  </a:lnTo>
                  <a:lnTo>
                    <a:pt x="587" y="6273"/>
                  </a:lnTo>
                  <a:lnTo>
                    <a:pt x="514" y="6053"/>
                  </a:lnTo>
                  <a:lnTo>
                    <a:pt x="477" y="5833"/>
                  </a:lnTo>
                  <a:lnTo>
                    <a:pt x="477" y="5613"/>
                  </a:lnTo>
                  <a:lnTo>
                    <a:pt x="477" y="5356"/>
                  </a:lnTo>
                  <a:lnTo>
                    <a:pt x="550" y="5136"/>
                  </a:lnTo>
                  <a:lnTo>
                    <a:pt x="660" y="4879"/>
                  </a:lnTo>
                  <a:lnTo>
                    <a:pt x="770" y="4659"/>
                  </a:lnTo>
                  <a:lnTo>
                    <a:pt x="917" y="4476"/>
                  </a:lnTo>
                  <a:lnTo>
                    <a:pt x="1101" y="4292"/>
                  </a:lnTo>
                  <a:lnTo>
                    <a:pt x="1504" y="3962"/>
                  </a:lnTo>
                  <a:lnTo>
                    <a:pt x="1908" y="3705"/>
                  </a:lnTo>
                  <a:lnTo>
                    <a:pt x="2384" y="3485"/>
                  </a:lnTo>
                  <a:lnTo>
                    <a:pt x="2458" y="3412"/>
                  </a:lnTo>
                  <a:lnTo>
                    <a:pt x="2494" y="3302"/>
                  </a:lnTo>
                  <a:lnTo>
                    <a:pt x="2568" y="3119"/>
                  </a:lnTo>
                  <a:lnTo>
                    <a:pt x="2715" y="2898"/>
                  </a:lnTo>
                  <a:lnTo>
                    <a:pt x="2898" y="2715"/>
                  </a:lnTo>
                  <a:lnTo>
                    <a:pt x="3045" y="2532"/>
                  </a:lnTo>
                  <a:lnTo>
                    <a:pt x="3228" y="2385"/>
                  </a:lnTo>
                  <a:lnTo>
                    <a:pt x="3448" y="2238"/>
                  </a:lnTo>
                  <a:lnTo>
                    <a:pt x="3632" y="2128"/>
                  </a:lnTo>
                  <a:lnTo>
                    <a:pt x="3852" y="2055"/>
                  </a:lnTo>
                  <a:lnTo>
                    <a:pt x="4108" y="1981"/>
                  </a:lnTo>
                  <a:lnTo>
                    <a:pt x="4328" y="1945"/>
                  </a:lnTo>
                  <a:lnTo>
                    <a:pt x="4549" y="1908"/>
                  </a:lnTo>
                  <a:lnTo>
                    <a:pt x="4695" y="2055"/>
                  </a:lnTo>
                  <a:lnTo>
                    <a:pt x="4879" y="2165"/>
                  </a:lnTo>
                  <a:lnTo>
                    <a:pt x="5135" y="2348"/>
                  </a:lnTo>
                  <a:lnTo>
                    <a:pt x="5356" y="2568"/>
                  </a:lnTo>
                  <a:lnTo>
                    <a:pt x="5466" y="2715"/>
                  </a:lnTo>
                  <a:lnTo>
                    <a:pt x="5539" y="2898"/>
                  </a:lnTo>
                  <a:lnTo>
                    <a:pt x="5649" y="3229"/>
                  </a:lnTo>
                  <a:lnTo>
                    <a:pt x="5722" y="3559"/>
                  </a:lnTo>
                  <a:lnTo>
                    <a:pt x="5686" y="3926"/>
                  </a:lnTo>
                  <a:lnTo>
                    <a:pt x="5612" y="4256"/>
                  </a:lnTo>
                  <a:lnTo>
                    <a:pt x="5466" y="4549"/>
                  </a:lnTo>
                  <a:lnTo>
                    <a:pt x="5062" y="5063"/>
                  </a:lnTo>
                  <a:lnTo>
                    <a:pt x="4879" y="5319"/>
                  </a:lnTo>
                  <a:lnTo>
                    <a:pt x="4732" y="5613"/>
                  </a:lnTo>
                  <a:lnTo>
                    <a:pt x="4659" y="5943"/>
                  </a:lnTo>
                  <a:lnTo>
                    <a:pt x="4659" y="6090"/>
                  </a:lnTo>
                  <a:lnTo>
                    <a:pt x="4659" y="6273"/>
                  </a:lnTo>
                  <a:lnTo>
                    <a:pt x="4695" y="6420"/>
                  </a:lnTo>
                  <a:lnTo>
                    <a:pt x="4769" y="6567"/>
                  </a:lnTo>
                  <a:lnTo>
                    <a:pt x="4805" y="6677"/>
                  </a:lnTo>
                  <a:lnTo>
                    <a:pt x="4915" y="6787"/>
                  </a:lnTo>
                  <a:lnTo>
                    <a:pt x="5135" y="6933"/>
                  </a:lnTo>
                  <a:lnTo>
                    <a:pt x="5392" y="7007"/>
                  </a:lnTo>
                  <a:lnTo>
                    <a:pt x="5649" y="7043"/>
                  </a:lnTo>
                  <a:lnTo>
                    <a:pt x="5942" y="7007"/>
                  </a:lnTo>
                  <a:lnTo>
                    <a:pt x="6199" y="6933"/>
                  </a:lnTo>
                  <a:lnTo>
                    <a:pt x="6456" y="6823"/>
                  </a:lnTo>
                  <a:lnTo>
                    <a:pt x="6676" y="6677"/>
                  </a:lnTo>
                  <a:lnTo>
                    <a:pt x="6896" y="6457"/>
                  </a:lnTo>
                  <a:lnTo>
                    <a:pt x="7043" y="6200"/>
                  </a:lnTo>
                  <a:lnTo>
                    <a:pt x="7226" y="5980"/>
                  </a:lnTo>
                  <a:lnTo>
                    <a:pt x="7667" y="5246"/>
                  </a:lnTo>
                  <a:lnTo>
                    <a:pt x="7887" y="4879"/>
                  </a:lnTo>
                  <a:lnTo>
                    <a:pt x="8107" y="4476"/>
                  </a:lnTo>
                  <a:lnTo>
                    <a:pt x="8143" y="4402"/>
                  </a:lnTo>
                  <a:lnTo>
                    <a:pt x="8107" y="4329"/>
                  </a:lnTo>
                  <a:lnTo>
                    <a:pt x="8070" y="4256"/>
                  </a:lnTo>
                  <a:lnTo>
                    <a:pt x="8033" y="4182"/>
                  </a:lnTo>
                  <a:lnTo>
                    <a:pt x="7777" y="4182"/>
                  </a:lnTo>
                  <a:lnTo>
                    <a:pt x="7703" y="4256"/>
                  </a:lnTo>
                  <a:lnTo>
                    <a:pt x="7520" y="4586"/>
                  </a:lnTo>
                  <a:lnTo>
                    <a:pt x="7300" y="4879"/>
                  </a:lnTo>
                  <a:lnTo>
                    <a:pt x="6933" y="5540"/>
                  </a:lnTo>
                  <a:lnTo>
                    <a:pt x="6749" y="5796"/>
                  </a:lnTo>
                  <a:lnTo>
                    <a:pt x="6566" y="6053"/>
                  </a:lnTo>
                  <a:lnTo>
                    <a:pt x="6383" y="6273"/>
                  </a:lnTo>
                  <a:lnTo>
                    <a:pt x="6126" y="6493"/>
                  </a:lnTo>
                  <a:lnTo>
                    <a:pt x="5942" y="6567"/>
                  </a:lnTo>
                  <a:lnTo>
                    <a:pt x="5796" y="6603"/>
                  </a:lnTo>
                  <a:lnTo>
                    <a:pt x="5612" y="6567"/>
                  </a:lnTo>
                  <a:lnTo>
                    <a:pt x="5466" y="6530"/>
                  </a:lnTo>
                  <a:lnTo>
                    <a:pt x="5319" y="6457"/>
                  </a:lnTo>
                  <a:lnTo>
                    <a:pt x="5209" y="6347"/>
                  </a:lnTo>
                  <a:lnTo>
                    <a:pt x="5135" y="6200"/>
                  </a:lnTo>
                  <a:lnTo>
                    <a:pt x="5099" y="6016"/>
                  </a:lnTo>
                  <a:lnTo>
                    <a:pt x="5135" y="5833"/>
                  </a:lnTo>
                  <a:lnTo>
                    <a:pt x="5172" y="5686"/>
                  </a:lnTo>
                  <a:lnTo>
                    <a:pt x="5356" y="5393"/>
                  </a:lnTo>
                  <a:lnTo>
                    <a:pt x="5759" y="4879"/>
                  </a:lnTo>
                  <a:lnTo>
                    <a:pt x="5906" y="4659"/>
                  </a:lnTo>
                  <a:lnTo>
                    <a:pt x="6016" y="4402"/>
                  </a:lnTo>
                  <a:lnTo>
                    <a:pt x="6126" y="4146"/>
                  </a:lnTo>
                  <a:lnTo>
                    <a:pt x="6163" y="3889"/>
                  </a:lnTo>
                  <a:lnTo>
                    <a:pt x="6163" y="3632"/>
                  </a:lnTo>
                  <a:lnTo>
                    <a:pt x="6163" y="3339"/>
                  </a:lnTo>
                  <a:lnTo>
                    <a:pt x="6089" y="3082"/>
                  </a:lnTo>
                  <a:lnTo>
                    <a:pt x="6016" y="2825"/>
                  </a:lnTo>
                  <a:lnTo>
                    <a:pt x="5832" y="2532"/>
                  </a:lnTo>
                  <a:lnTo>
                    <a:pt x="5576" y="2165"/>
                  </a:lnTo>
                  <a:lnTo>
                    <a:pt x="5429" y="2018"/>
                  </a:lnTo>
                  <a:lnTo>
                    <a:pt x="5282" y="1908"/>
                  </a:lnTo>
                  <a:lnTo>
                    <a:pt x="5099" y="1798"/>
                  </a:lnTo>
                  <a:lnTo>
                    <a:pt x="4915" y="1725"/>
                  </a:lnTo>
                  <a:lnTo>
                    <a:pt x="4915" y="1688"/>
                  </a:lnTo>
                  <a:lnTo>
                    <a:pt x="4915" y="1468"/>
                  </a:lnTo>
                  <a:lnTo>
                    <a:pt x="4989" y="1321"/>
                  </a:lnTo>
                  <a:lnTo>
                    <a:pt x="5062" y="1174"/>
                  </a:lnTo>
                  <a:lnTo>
                    <a:pt x="5172" y="1028"/>
                  </a:lnTo>
                  <a:lnTo>
                    <a:pt x="5319" y="918"/>
                  </a:lnTo>
                  <a:lnTo>
                    <a:pt x="5502" y="844"/>
                  </a:lnTo>
                  <a:lnTo>
                    <a:pt x="5686" y="808"/>
                  </a:lnTo>
                  <a:lnTo>
                    <a:pt x="5869" y="771"/>
                  </a:lnTo>
                  <a:lnTo>
                    <a:pt x="6016" y="771"/>
                  </a:lnTo>
                  <a:lnTo>
                    <a:pt x="6199" y="808"/>
                  </a:lnTo>
                  <a:lnTo>
                    <a:pt x="6529" y="918"/>
                  </a:lnTo>
                  <a:lnTo>
                    <a:pt x="7190" y="1211"/>
                  </a:lnTo>
                  <a:lnTo>
                    <a:pt x="7080" y="1321"/>
                  </a:lnTo>
                  <a:lnTo>
                    <a:pt x="7043" y="1431"/>
                  </a:lnTo>
                  <a:lnTo>
                    <a:pt x="7043" y="1541"/>
                  </a:lnTo>
                  <a:lnTo>
                    <a:pt x="7043" y="1651"/>
                  </a:lnTo>
                  <a:lnTo>
                    <a:pt x="7153" y="1871"/>
                  </a:lnTo>
                  <a:lnTo>
                    <a:pt x="7300" y="2018"/>
                  </a:lnTo>
                  <a:lnTo>
                    <a:pt x="7446" y="2165"/>
                  </a:lnTo>
                  <a:lnTo>
                    <a:pt x="7556" y="2275"/>
                  </a:lnTo>
                  <a:lnTo>
                    <a:pt x="7446" y="2495"/>
                  </a:lnTo>
                  <a:lnTo>
                    <a:pt x="7263" y="3045"/>
                  </a:lnTo>
                  <a:lnTo>
                    <a:pt x="7153" y="3265"/>
                  </a:lnTo>
                  <a:lnTo>
                    <a:pt x="7043" y="3485"/>
                  </a:lnTo>
                  <a:lnTo>
                    <a:pt x="6933" y="3705"/>
                  </a:lnTo>
                  <a:lnTo>
                    <a:pt x="6896" y="3926"/>
                  </a:lnTo>
                  <a:lnTo>
                    <a:pt x="6896" y="3999"/>
                  </a:lnTo>
                  <a:lnTo>
                    <a:pt x="6970" y="4036"/>
                  </a:lnTo>
                  <a:lnTo>
                    <a:pt x="7043" y="4072"/>
                  </a:lnTo>
                  <a:lnTo>
                    <a:pt x="7116" y="4036"/>
                  </a:lnTo>
                  <a:lnTo>
                    <a:pt x="7263" y="3889"/>
                  </a:lnTo>
                  <a:lnTo>
                    <a:pt x="7410" y="3705"/>
                  </a:lnTo>
                  <a:lnTo>
                    <a:pt x="7593" y="3265"/>
                  </a:lnTo>
                  <a:lnTo>
                    <a:pt x="7777" y="2715"/>
                  </a:lnTo>
                  <a:lnTo>
                    <a:pt x="7813" y="2458"/>
                  </a:lnTo>
                  <a:lnTo>
                    <a:pt x="7813" y="2422"/>
                  </a:lnTo>
                  <a:lnTo>
                    <a:pt x="8363" y="2678"/>
                  </a:lnTo>
                  <a:lnTo>
                    <a:pt x="8584" y="2862"/>
                  </a:lnTo>
                  <a:lnTo>
                    <a:pt x="8694" y="3009"/>
                  </a:lnTo>
                  <a:lnTo>
                    <a:pt x="8804" y="3155"/>
                  </a:lnTo>
                  <a:lnTo>
                    <a:pt x="8877" y="3302"/>
                  </a:lnTo>
                  <a:lnTo>
                    <a:pt x="8877" y="3449"/>
                  </a:lnTo>
                  <a:lnTo>
                    <a:pt x="8840" y="3595"/>
                  </a:lnTo>
                  <a:lnTo>
                    <a:pt x="8694" y="3705"/>
                  </a:lnTo>
                  <a:lnTo>
                    <a:pt x="8620" y="3779"/>
                  </a:lnTo>
                  <a:lnTo>
                    <a:pt x="8584" y="3852"/>
                  </a:lnTo>
                  <a:lnTo>
                    <a:pt x="8584" y="3926"/>
                  </a:lnTo>
                  <a:lnTo>
                    <a:pt x="8620" y="3999"/>
                  </a:lnTo>
                  <a:lnTo>
                    <a:pt x="8657" y="4072"/>
                  </a:lnTo>
                  <a:lnTo>
                    <a:pt x="8730" y="4109"/>
                  </a:lnTo>
                  <a:lnTo>
                    <a:pt x="8840" y="4109"/>
                  </a:lnTo>
                  <a:lnTo>
                    <a:pt x="8914" y="4072"/>
                  </a:lnTo>
                  <a:lnTo>
                    <a:pt x="9097" y="3926"/>
                  </a:lnTo>
                  <a:lnTo>
                    <a:pt x="9207" y="3779"/>
                  </a:lnTo>
                  <a:lnTo>
                    <a:pt x="9281" y="3595"/>
                  </a:lnTo>
                  <a:lnTo>
                    <a:pt x="9281" y="3412"/>
                  </a:lnTo>
                  <a:lnTo>
                    <a:pt x="9281" y="3192"/>
                  </a:lnTo>
                  <a:lnTo>
                    <a:pt x="9207" y="3009"/>
                  </a:lnTo>
                  <a:lnTo>
                    <a:pt x="9097" y="2825"/>
                  </a:lnTo>
                  <a:lnTo>
                    <a:pt x="8987" y="2642"/>
                  </a:lnTo>
                  <a:lnTo>
                    <a:pt x="8804" y="2458"/>
                  </a:lnTo>
                  <a:lnTo>
                    <a:pt x="8584" y="2348"/>
                  </a:lnTo>
                  <a:lnTo>
                    <a:pt x="8107" y="2091"/>
                  </a:lnTo>
                  <a:lnTo>
                    <a:pt x="7887" y="1981"/>
                  </a:lnTo>
                  <a:lnTo>
                    <a:pt x="7593" y="1798"/>
                  </a:lnTo>
                  <a:lnTo>
                    <a:pt x="7446" y="1651"/>
                  </a:lnTo>
                  <a:lnTo>
                    <a:pt x="7373" y="1541"/>
                  </a:lnTo>
                  <a:lnTo>
                    <a:pt x="7336" y="1431"/>
                  </a:lnTo>
                  <a:lnTo>
                    <a:pt x="7373" y="1284"/>
                  </a:lnTo>
                  <a:lnTo>
                    <a:pt x="7483" y="1358"/>
                  </a:lnTo>
                  <a:lnTo>
                    <a:pt x="7556" y="1358"/>
                  </a:lnTo>
                  <a:lnTo>
                    <a:pt x="7593" y="1321"/>
                  </a:lnTo>
                  <a:lnTo>
                    <a:pt x="7630" y="1248"/>
                  </a:lnTo>
                  <a:lnTo>
                    <a:pt x="7703" y="1138"/>
                  </a:lnTo>
                  <a:lnTo>
                    <a:pt x="7813" y="954"/>
                  </a:lnTo>
                  <a:lnTo>
                    <a:pt x="7923" y="808"/>
                  </a:lnTo>
                  <a:lnTo>
                    <a:pt x="8107" y="698"/>
                  </a:lnTo>
                  <a:lnTo>
                    <a:pt x="8290" y="624"/>
                  </a:lnTo>
                  <a:lnTo>
                    <a:pt x="8474" y="588"/>
                  </a:lnTo>
                  <a:lnTo>
                    <a:pt x="8694" y="551"/>
                  </a:lnTo>
                  <a:lnTo>
                    <a:pt x="9060" y="514"/>
                  </a:lnTo>
                  <a:close/>
                  <a:moveTo>
                    <a:pt x="13279" y="9318"/>
                  </a:moveTo>
                  <a:lnTo>
                    <a:pt x="13426" y="9428"/>
                  </a:lnTo>
                  <a:lnTo>
                    <a:pt x="13426" y="9464"/>
                  </a:lnTo>
                  <a:lnTo>
                    <a:pt x="13352" y="9464"/>
                  </a:lnTo>
                  <a:lnTo>
                    <a:pt x="13242" y="9538"/>
                  </a:lnTo>
                  <a:lnTo>
                    <a:pt x="12985" y="9868"/>
                  </a:lnTo>
                  <a:lnTo>
                    <a:pt x="12692" y="10198"/>
                  </a:lnTo>
                  <a:lnTo>
                    <a:pt x="12362" y="10492"/>
                  </a:lnTo>
                  <a:lnTo>
                    <a:pt x="12032" y="10748"/>
                  </a:lnTo>
                  <a:lnTo>
                    <a:pt x="11445" y="11078"/>
                  </a:lnTo>
                  <a:lnTo>
                    <a:pt x="10858" y="11409"/>
                  </a:lnTo>
                  <a:lnTo>
                    <a:pt x="10638" y="11372"/>
                  </a:lnTo>
                  <a:lnTo>
                    <a:pt x="10418" y="11299"/>
                  </a:lnTo>
                  <a:lnTo>
                    <a:pt x="10234" y="11188"/>
                  </a:lnTo>
                  <a:lnTo>
                    <a:pt x="10051" y="11078"/>
                  </a:lnTo>
                  <a:lnTo>
                    <a:pt x="10491" y="11005"/>
                  </a:lnTo>
                  <a:lnTo>
                    <a:pt x="10895" y="10858"/>
                  </a:lnTo>
                  <a:lnTo>
                    <a:pt x="11298" y="10675"/>
                  </a:lnTo>
                  <a:lnTo>
                    <a:pt x="11702" y="10492"/>
                  </a:lnTo>
                  <a:lnTo>
                    <a:pt x="12142" y="10235"/>
                  </a:lnTo>
                  <a:lnTo>
                    <a:pt x="12545" y="9941"/>
                  </a:lnTo>
                  <a:lnTo>
                    <a:pt x="12912" y="9648"/>
                  </a:lnTo>
                  <a:lnTo>
                    <a:pt x="13279" y="9318"/>
                  </a:lnTo>
                  <a:close/>
                  <a:moveTo>
                    <a:pt x="13609" y="9648"/>
                  </a:moveTo>
                  <a:lnTo>
                    <a:pt x="13719" y="9795"/>
                  </a:lnTo>
                  <a:lnTo>
                    <a:pt x="13792" y="9978"/>
                  </a:lnTo>
                  <a:lnTo>
                    <a:pt x="13939" y="10345"/>
                  </a:lnTo>
                  <a:lnTo>
                    <a:pt x="13939" y="10602"/>
                  </a:lnTo>
                  <a:lnTo>
                    <a:pt x="13939" y="10858"/>
                  </a:lnTo>
                  <a:lnTo>
                    <a:pt x="13866" y="10968"/>
                  </a:lnTo>
                  <a:lnTo>
                    <a:pt x="13829" y="10932"/>
                  </a:lnTo>
                  <a:lnTo>
                    <a:pt x="13719" y="10932"/>
                  </a:lnTo>
                  <a:lnTo>
                    <a:pt x="13719" y="10968"/>
                  </a:lnTo>
                  <a:lnTo>
                    <a:pt x="13609" y="11188"/>
                  </a:lnTo>
                  <a:lnTo>
                    <a:pt x="12765" y="11299"/>
                  </a:lnTo>
                  <a:lnTo>
                    <a:pt x="12912" y="11188"/>
                  </a:lnTo>
                  <a:lnTo>
                    <a:pt x="13316" y="10895"/>
                  </a:lnTo>
                  <a:lnTo>
                    <a:pt x="13682" y="10565"/>
                  </a:lnTo>
                  <a:lnTo>
                    <a:pt x="13756" y="10492"/>
                  </a:lnTo>
                  <a:lnTo>
                    <a:pt x="13756" y="10381"/>
                  </a:lnTo>
                  <a:lnTo>
                    <a:pt x="13719" y="10308"/>
                  </a:lnTo>
                  <a:lnTo>
                    <a:pt x="13609" y="10271"/>
                  </a:lnTo>
                  <a:lnTo>
                    <a:pt x="13536" y="10271"/>
                  </a:lnTo>
                  <a:lnTo>
                    <a:pt x="13462" y="10308"/>
                  </a:lnTo>
                  <a:lnTo>
                    <a:pt x="13059" y="10638"/>
                  </a:lnTo>
                  <a:lnTo>
                    <a:pt x="12655" y="10968"/>
                  </a:lnTo>
                  <a:lnTo>
                    <a:pt x="12398" y="11152"/>
                  </a:lnTo>
                  <a:lnTo>
                    <a:pt x="12325" y="11225"/>
                  </a:lnTo>
                  <a:lnTo>
                    <a:pt x="12252" y="11372"/>
                  </a:lnTo>
                  <a:lnTo>
                    <a:pt x="11665" y="11409"/>
                  </a:lnTo>
                  <a:lnTo>
                    <a:pt x="11481" y="11445"/>
                  </a:lnTo>
                  <a:lnTo>
                    <a:pt x="11775" y="11299"/>
                  </a:lnTo>
                  <a:lnTo>
                    <a:pt x="12068" y="11115"/>
                  </a:lnTo>
                  <a:lnTo>
                    <a:pt x="12362" y="10932"/>
                  </a:lnTo>
                  <a:lnTo>
                    <a:pt x="12655" y="10748"/>
                  </a:lnTo>
                  <a:lnTo>
                    <a:pt x="12912" y="10492"/>
                  </a:lnTo>
                  <a:lnTo>
                    <a:pt x="13132" y="10271"/>
                  </a:lnTo>
                  <a:lnTo>
                    <a:pt x="13352" y="10015"/>
                  </a:lnTo>
                  <a:lnTo>
                    <a:pt x="13572" y="9721"/>
                  </a:lnTo>
                  <a:lnTo>
                    <a:pt x="13609" y="9648"/>
                  </a:lnTo>
                  <a:close/>
                  <a:moveTo>
                    <a:pt x="9060" y="1"/>
                  </a:moveTo>
                  <a:lnTo>
                    <a:pt x="8804" y="37"/>
                  </a:lnTo>
                  <a:lnTo>
                    <a:pt x="8547" y="37"/>
                  </a:lnTo>
                  <a:lnTo>
                    <a:pt x="8290" y="111"/>
                  </a:lnTo>
                  <a:lnTo>
                    <a:pt x="8033" y="184"/>
                  </a:lnTo>
                  <a:lnTo>
                    <a:pt x="7813" y="294"/>
                  </a:lnTo>
                  <a:lnTo>
                    <a:pt x="7593" y="441"/>
                  </a:lnTo>
                  <a:lnTo>
                    <a:pt x="7410" y="624"/>
                  </a:lnTo>
                  <a:lnTo>
                    <a:pt x="7300" y="844"/>
                  </a:lnTo>
                  <a:lnTo>
                    <a:pt x="6896" y="624"/>
                  </a:lnTo>
                  <a:lnTo>
                    <a:pt x="6493" y="441"/>
                  </a:lnTo>
                  <a:lnTo>
                    <a:pt x="6273" y="367"/>
                  </a:lnTo>
                  <a:lnTo>
                    <a:pt x="6053" y="331"/>
                  </a:lnTo>
                  <a:lnTo>
                    <a:pt x="5612" y="331"/>
                  </a:lnTo>
                  <a:lnTo>
                    <a:pt x="5392" y="404"/>
                  </a:lnTo>
                  <a:lnTo>
                    <a:pt x="5209" y="477"/>
                  </a:lnTo>
                  <a:lnTo>
                    <a:pt x="5025" y="588"/>
                  </a:lnTo>
                  <a:lnTo>
                    <a:pt x="4842" y="734"/>
                  </a:lnTo>
                  <a:lnTo>
                    <a:pt x="4695" y="881"/>
                  </a:lnTo>
                  <a:lnTo>
                    <a:pt x="4585" y="1064"/>
                  </a:lnTo>
                  <a:lnTo>
                    <a:pt x="4512" y="1248"/>
                  </a:lnTo>
                  <a:lnTo>
                    <a:pt x="4475" y="1468"/>
                  </a:lnTo>
                  <a:lnTo>
                    <a:pt x="4182" y="1505"/>
                  </a:lnTo>
                  <a:lnTo>
                    <a:pt x="3888" y="1541"/>
                  </a:lnTo>
                  <a:lnTo>
                    <a:pt x="3595" y="1651"/>
                  </a:lnTo>
                  <a:lnTo>
                    <a:pt x="3338" y="1798"/>
                  </a:lnTo>
                  <a:lnTo>
                    <a:pt x="3081" y="1945"/>
                  </a:lnTo>
                  <a:lnTo>
                    <a:pt x="2861" y="2091"/>
                  </a:lnTo>
                  <a:lnTo>
                    <a:pt x="2641" y="2312"/>
                  </a:lnTo>
                  <a:lnTo>
                    <a:pt x="2421" y="2532"/>
                  </a:lnTo>
                  <a:lnTo>
                    <a:pt x="2238" y="2788"/>
                  </a:lnTo>
                  <a:lnTo>
                    <a:pt x="2091" y="3082"/>
                  </a:lnTo>
                  <a:lnTo>
                    <a:pt x="1981" y="3155"/>
                  </a:lnTo>
                  <a:lnTo>
                    <a:pt x="1834" y="3229"/>
                  </a:lnTo>
                  <a:lnTo>
                    <a:pt x="1504" y="3375"/>
                  </a:lnTo>
                  <a:lnTo>
                    <a:pt x="1211" y="3559"/>
                  </a:lnTo>
                  <a:lnTo>
                    <a:pt x="954" y="3779"/>
                  </a:lnTo>
                  <a:lnTo>
                    <a:pt x="697" y="3999"/>
                  </a:lnTo>
                  <a:lnTo>
                    <a:pt x="477" y="4256"/>
                  </a:lnTo>
                  <a:lnTo>
                    <a:pt x="330" y="4512"/>
                  </a:lnTo>
                  <a:lnTo>
                    <a:pt x="183" y="4769"/>
                  </a:lnTo>
                  <a:lnTo>
                    <a:pt x="73" y="5063"/>
                  </a:lnTo>
                  <a:lnTo>
                    <a:pt x="37" y="5319"/>
                  </a:lnTo>
                  <a:lnTo>
                    <a:pt x="0" y="5613"/>
                  </a:lnTo>
                  <a:lnTo>
                    <a:pt x="0" y="5906"/>
                  </a:lnTo>
                  <a:lnTo>
                    <a:pt x="73" y="6200"/>
                  </a:lnTo>
                  <a:lnTo>
                    <a:pt x="183" y="6493"/>
                  </a:lnTo>
                  <a:lnTo>
                    <a:pt x="294" y="6713"/>
                  </a:lnTo>
                  <a:lnTo>
                    <a:pt x="440" y="6933"/>
                  </a:lnTo>
                  <a:lnTo>
                    <a:pt x="660" y="7117"/>
                  </a:lnTo>
                  <a:lnTo>
                    <a:pt x="880" y="7300"/>
                  </a:lnTo>
                  <a:lnTo>
                    <a:pt x="1064" y="7374"/>
                  </a:lnTo>
                  <a:lnTo>
                    <a:pt x="1027" y="7594"/>
                  </a:lnTo>
                  <a:lnTo>
                    <a:pt x="1027" y="7814"/>
                  </a:lnTo>
                  <a:lnTo>
                    <a:pt x="1064" y="8034"/>
                  </a:lnTo>
                  <a:lnTo>
                    <a:pt x="1101" y="8217"/>
                  </a:lnTo>
                  <a:lnTo>
                    <a:pt x="1174" y="8437"/>
                  </a:lnTo>
                  <a:lnTo>
                    <a:pt x="1284" y="8621"/>
                  </a:lnTo>
                  <a:lnTo>
                    <a:pt x="1431" y="8804"/>
                  </a:lnTo>
                  <a:lnTo>
                    <a:pt x="1614" y="8988"/>
                  </a:lnTo>
                  <a:lnTo>
                    <a:pt x="1797" y="9098"/>
                  </a:lnTo>
                  <a:lnTo>
                    <a:pt x="1981" y="9208"/>
                  </a:lnTo>
                  <a:lnTo>
                    <a:pt x="2201" y="9281"/>
                  </a:lnTo>
                  <a:lnTo>
                    <a:pt x="2421" y="9318"/>
                  </a:lnTo>
                  <a:lnTo>
                    <a:pt x="2641" y="9354"/>
                  </a:lnTo>
                  <a:lnTo>
                    <a:pt x="2861" y="9318"/>
                  </a:lnTo>
                  <a:lnTo>
                    <a:pt x="3081" y="9281"/>
                  </a:lnTo>
                  <a:lnTo>
                    <a:pt x="3301" y="9208"/>
                  </a:lnTo>
                  <a:lnTo>
                    <a:pt x="3375" y="9354"/>
                  </a:lnTo>
                  <a:lnTo>
                    <a:pt x="3448" y="9501"/>
                  </a:lnTo>
                  <a:lnTo>
                    <a:pt x="3595" y="9648"/>
                  </a:lnTo>
                  <a:lnTo>
                    <a:pt x="3742" y="9758"/>
                  </a:lnTo>
                  <a:lnTo>
                    <a:pt x="3925" y="9868"/>
                  </a:lnTo>
                  <a:lnTo>
                    <a:pt x="4108" y="9905"/>
                  </a:lnTo>
                  <a:lnTo>
                    <a:pt x="4292" y="9941"/>
                  </a:lnTo>
                  <a:lnTo>
                    <a:pt x="4475" y="9941"/>
                  </a:lnTo>
                  <a:lnTo>
                    <a:pt x="4842" y="9905"/>
                  </a:lnTo>
                  <a:lnTo>
                    <a:pt x="5246" y="9795"/>
                  </a:lnTo>
                  <a:lnTo>
                    <a:pt x="5686" y="9648"/>
                  </a:lnTo>
                  <a:lnTo>
                    <a:pt x="6163" y="9574"/>
                  </a:lnTo>
                  <a:lnTo>
                    <a:pt x="6603" y="9574"/>
                  </a:lnTo>
                  <a:lnTo>
                    <a:pt x="7080" y="9611"/>
                  </a:lnTo>
                  <a:lnTo>
                    <a:pt x="7446" y="9648"/>
                  </a:lnTo>
                  <a:lnTo>
                    <a:pt x="7630" y="9648"/>
                  </a:lnTo>
                  <a:lnTo>
                    <a:pt x="7813" y="9611"/>
                  </a:lnTo>
                  <a:lnTo>
                    <a:pt x="7960" y="9721"/>
                  </a:lnTo>
                  <a:lnTo>
                    <a:pt x="8143" y="9795"/>
                  </a:lnTo>
                  <a:lnTo>
                    <a:pt x="8327" y="9831"/>
                  </a:lnTo>
                  <a:lnTo>
                    <a:pt x="8547" y="9868"/>
                  </a:lnTo>
                  <a:lnTo>
                    <a:pt x="9024" y="9905"/>
                  </a:lnTo>
                  <a:lnTo>
                    <a:pt x="9391" y="9868"/>
                  </a:lnTo>
                  <a:lnTo>
                    <a:pt x="9501" y="9868"/>
                  </a:lnTo>
                  <a:lnTo>
                    <a:pt x="9354" y="10161"/>
                  </a:lnTo>
                  <a:lnTo>
                    <a:pt x="9317" y="10308"/>
                  </a:lnTo>
                  <a:lnTo>
                    <a:pt x="9281" y="10492"/>
                  </a:lnTo>
                  <a:lnTo>
                    <a:pt x="9317" y="10638"/>
                  </a:lnTo>
                  <a:lnTo>
                    <a:pt x="9354" y="10785"/>
                  </a:lnTo>
                  <a:lnTo>
                    <a:pt x="9464" y="11078"/>
                  </a:lnTo>
                  <a:lnTo>
                    <a:pt x="9647" y="11335"/>
                  </a:lnTo>
                  <a:lnTo>
                    <a:pt x="9831" y="11519"/>
                  </a:lnTo>
                  <a:lnTo>
                    <a:pt x="9977" y="11629"/>
                  </a:lnTo>
                  <a:lnTo>
                    <a:pt x="10198" y="11739"/>
                  </a:lnTo>
                  <a:lnTo>
                    <a:pt x="10381" y="11812"/>
                  </a:lnTo>
                  <a:lnTo>
                    <a:pt x="10821" y="11922"/>
                  </a:lnTo>
                  <a:lnTo>
                    <a:pt x="11298" y="11959"/>
                  </a:lnTo>
                  <a:lnTo>
                    <a:pt x="11775" y="11922"/>
                  </a:lnTo>
                  <a:lnTo>
                    <a:pt x="12215" y="11885"/>
                  </a:lnTo>
                  <a:lnTo>
                    <a:pt x="13095" y="11775"/>
                  </a:lnTo>
                  <a:lnTo>
                    <a:pt x="13939" y="11665"/>
                  </a:lnTo>
                  <a:lnTo>
                    <a:pt x="14343" y="11555"/>
                  </a:lnTo>
                  <a:lnTo>
                    <a:pt x="14746" y="11409"/>
                  </a:lnTo>
                  <a:lnTo>
                    <a:pt x="15076" y="11262"/>
                  </a:lnTo>
                  <a:lnTo>
                    <a:pt x="15370" y="11042"/>
                  </a:lnTo>
                  <a:lnTo>
                    <a:pt x="15626" y="10785"/>
                  </a:lnTo>
                  <a:lnTo>
                    <a:pt x="15847" y="10528"/>
                  </a:lnTo>
                  <a:lnTo>
                    <a:pt x="16030" y="10235"/>
                  </a:lnTo>
                  <a:lnTo>
                    <a:pt x="16213" y="9941"/>
                  </a:lnTo>
                  <a:lnTo>
                    <a:pt x="16360" y="9648"/>
                  </a:lnTo>
                  <a:lnTo>
                    <a:pt x="16433" y="9318"/>
                  </a:lnTo>
                  <a:lnTo>
                    <a:pt x="16507" y="8988"/>
                  </a:lnTo>
                  <a:lnTo>
                    <a:pt x="16543" y="8657"/>
                  </a:lnTo>
                  <a:lnTo>
                    <a:pt x="16507" y="8327"/>
                  </a:lnTo>
                  <a:lnTo>
                    <a:pt x="16470" y="7997"/>
                  </a:lnTo>
                  <a:lnTo>
                    <a:pt x="16690" y="7447"/>
                  </a:lnTo>
                  <a:lnTo>
                    <a:pt x="16837" y="6933"/>
                  </a:lnTo>
                  <a:lnTo>
                    <a:pt x="16910" y="6347"/>
                  </a:lnTo>
                  <a:lnTo>
                    <a:pt x="16910" y="5796"/>
                  </a:lnTo>
                  <a:lnTo>
                    <a:pt x="16837" y="5429"/>
                  </a:lnTo>
                  <a:lnTo>
                    <a:pt x="16727" y="5063"/>
                  </a:lnTo>
                  <a:lnTo>
                    <a:pt x="16654" y="4916"/>
                  </a:lnTo>
                  <a:lnTo>
                    <a:pt x="16543" y="4769"/>
                  </a:lnTo>
                  <a:lnTo>
                    <a:pt x="16397" y="4659"/>
                  </a:lnTo>
                  <a:lnTo>
                    <a:pt x="16250" y="4586"/>
                  </a:lnTo>
                  <a:lnTo>
                    <a:pt x="16250" y="4146"/>
                  </a:lnTo>
                  <a:lnTo>
                    <a:pt x="16177" y="3742"/>
                  </a:lnTo>
                  <a:lnTo>
                    <a:pt x="16030" y="3375"/>
                  </a:lnTo>
                  <a:lnTo>
                    <a:pt x="15773" y="3009"/>
                  </a:lnTo>
                  <a:lnTo>
                    <a:pt x="15626" y="2825"/>
                  </a:lnTo>
                  <a:lnTo>
                    <a:pt x="15443" y="2642"/>
                  </a:lnTo>
                  <a:lnTo>
                    <a:pt x="15223" y="2495"/>
                  </a:lnTo>
                  <a:lnTo>
                    <a:pt x="15003" y="2385"/>
                  </a:lnTo>
                  <a:lnTo>
                    <a:pt x="14746" y="2238"/>
                  </a:lnTo>
                  <a:lnTo>
                    <a:pt x="14526" y="2055"/>
                  </a:lnTo>
                  <a:lnTo>
                    <a:pt x="14379" y="1835"/>
                  </a:lnTo>
                  <a:lnTo>
                    <a:pt x="14233" y="1578"/>
                  </a:lnTo>
                  <a:lnTo>
                    <a:pt x="14123" y="1358"/>
                  </a:lnTo>
                  <a:lnTo>
                    <a:pt x="13976" y="1138"/>
                  </a:lnTo>
                  <a:lnTo>
                    <a:pt x="13829" y="991"/>
                  </a:lnTo>
                  <a:lnTo>
                    <a:pt x="13682" y="808"/>
                  </a:lnTo>
                  <a:lnTo>
                    <a:pt x="13499" y="698"/>
                  </a:lnTo>
                  <a:lnTo>
                    <a:pt x="13279" y="588"/>
                  </a:lnTo>
                  <a:lnTo>
                    <a:pt x="13059" y="514"/>
                  </a:lnTo>
                  <a:lnTo>
                    <a:pt x="12802" y="441"/>
                  </a:lnTo>
                  <a:lnTo>
                    <a:pt x="12362" y="441"/>
                  </a:lnTo>
                  <a:lnTo>
                    <a:pt x="11885" y="477"/>
                  </a:lnTo>
                  <a:lnTo>
                    <a:pt x="11408" y="588"/>
                  </a:lnTo>
                  <a:lnTo>
                    <a:pt x="10968" y="698"/>
                  </a:lnTo>
                  <a:lnTo>
                    <a:pt x="10821" y="514"/>
                  </a:lnTo>
                  <a:lnTo>
                    <a:pt x="10601" y="331"/>
                  </a:lnTo>
                  <a:lnTo>
                    <a:pt x="10381" y="221"/>
                  </a:lnTo>
                  <a:lnTo>
                    <a:pt x="10124" y="147"/>
                  </a:lnTo>
                  <a:lnTo>
                    <a:pt x="9867" y="74"/>
                  </a:lnTo>
                  <a:lnTo>
                    <a:pt x="9574" y="37"/>
                  </a:lnTo>
                  <a:lnTo>
                    <a:pt x="9060"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6"/>
            <p:cNvSpPr/>
            <p:nvPr/>
          </p:nvSpPr>
          <p:spPr>
            <a:xfrm>
              <a:off x="7121425" y="2437925"/>
              <a:ext cx="246700" cy="315500"/>
            </a:xfrm>
            <a:custGeom>
              <a:avLst/>
              <a:gdLst/>
              <a:ahLst/>
              <a:cxnLst/>
              <a:rect l="l" t="t" r="r" b="b"/>
              <a:pathLst>
                <a:path w="9868" h="12620" extrusionOk="0">
                  <a:moveTo>
                    <a:pt x="4182" y="661"/>
                  </a:moveTo>
                  <a:lnTo>
                    <a:pt x="4182" y="918"/>
                  </a:lnTo>
                  <a:lnTo>
                    <a:pt x="4182" y="1431"/>
                  </a:lnTo>
                  <a:lnTo>
                    <a:pt x="4145" y="2202"/>
                  </a:lnTo>
                  <a:lnTo>
                    <a:pt x="3925" y="2165"/>
                  </a:lnTo>
                  <a:lnTo>
                    <a:pt x="3962" y="2018"/>
                  </a:lnTo>
                  <a:lnTo>
                    <a:pt x="3962" y="1835"/>
                  </a:lnTo>
                  <a:lnTo>
                    <a:pt x="3889" y="1468"/>
                  </a:lnTo>
                  <a:lnTo>
                    <a:pt x="3852" y="1101"/>
                  </a:lnTo>
                  <a:lnTo>
                    <a:pt x="3889" y="918"/>
                  </a:lnTo>
                  <a:lnTo>
                    <a:pt x="3962" y="771"/>
                  </a:lnTo>
                  <a:lnTo>
                    <a:pt x="3999" y="698"/>
                  </a:lnTo>
                  <a:lnTo>
                    <a:pt x="4072" y="661"/>
                  </a:lnTo>
                  <a:close/>
                  <a:moveTo>
                    <a:pt x="1541" y="404"/>
                  </a:moveTo>
                  <a:lnTo>
                    <a:pt x="1578" y="441"/>
                  </a:lnTo>
                  <a:lnTo>
                    <a:pt x="1614" y="514"/>
                  </a:lnTo>
                  <a:lnTo>
                    <a:pt x="1614" y="1138"/>
                  </a:lnTo>
                  <a:lnTo>
                    <a:pt x="1688" y="2202"/>
                  </a:lnTo>
                  <a:lnTo>
                    <a:pt x="1284" y="2238"/>
                  </a:lnTo>
                  <a:lnTo>
                    <a:pt x="1211" y="2238"/>
                  </a:lnTo>
                  <a:lnTo>
                    <a:pt x="1211" y="1871"/>
                  </a:lnTo>
                  <a:lnTo>
                    <a:pt x="1174" y="1505"/>
                  </a:lnTo>
                  <a:lnTo>
                    <a:pt x="1211" y="1211"/>
                  </a:lnTo>
                  <a:lnTo>
                    <a:pt x="1248" y="954"/>
                  </a:lnTo>
                  <a:lnTo>
                    <a:pt x="1358" y="404"/>
                  </a:lnTo>
                  <a:close/>
                  <a:moveTo>
                    <a:pt x="3815" y="2678"/>
                  </a:moveTo>
                  <a:lnTo>
                    <a:pt x="4439" y="2715"/>
                  </a:lnTo>
                  <a:lnTo>
                    <a:pt x="5026" y="2789"/>
                  </a:lnTo>
                  <a:lnTo>
                    <a:pt x="5026" y="2825"/>
                  </a:lnTo>
                  <a:lnTo>
                    <a:pt x="5136" y="3485"/>
                  </a:lnTo>
                  <a:lnTo>
                    <a:pt x="3925" y="3559"/>
                  </a:lnTo>
                  <a:lnTo>
                    <a:pt x="2678" y="3632"/>
                  </a:lnTo>
                  <a:lnTo>
                    <a:pt x="1358" y="3669"/>
                  </a:lnTo>
                  <a:lnTo>
                    <a:pt x="917" y="3706"/>
                  </a:lnTo>
                  <a:lnTo>
                    <a:pt x="477" y="3742"/>
                  </a:lnTo>
                  <a:lnTo>
                    <a:pt x="441" y="3229"/>
                  </a:lnTo>
                  <a:lnTo>
                    <a:pt x="441" y="2972"/>
                  </a:lnTo>
                  <a:lnTo>
                    <a:pt x="404" y="2862"/>
                  </a:lnTo>
                  <a:lnTo>
                    <a:pt x="331" y="2752"/>
                  </a:lnTo>
                  <a:lnTo>
                    <a:pt x="587" y="2789"/>
                  </a:lnTo>
                  <a:lnTo>
                    <a:pt x="807" y="2789"/>
                  </a:lnTo>
                  <a:lnTo>
                    <a:pt x="1284" y="2752"/>
                  </a:lnTo>
                  <a:lnTo>
                    <a:pt x="1945" y="2678"/>
                  </a:lnTo>
                  <a:close/>
                  <a:moveTo>
                    <a:pt x="4916" y="3999"/>
                  </a:moveTo>
                  <a:lnTo>
                    <a:pt x="4989" y="4072"/>
                  </a:lnTo>
                  <a:lnTo>
                    <a:pt x="5136" y="4109"/>
                  </a:lnTo>
                  <a:lnTo>
                    <a:pt x="5209" y="4072"/>
                  </a:lnTo>
                  <a:lnTo>
                    <a:pt x="5246" y="4623"/>
                  </a:lnTo>
                  <a:lnTo>
                    <a:pt x="5209" y="5173"/>
                  </a:lnTo>
                  <a:lnTo>
                    <a:pt x="5173" y="5430"/>
                  </a:lnTo>
                  <a:lnTo>
                    <a:pt x="5099" y="5723"/>
                  </a:lnTo>
                  <a:lnTo>
                    <a:pt x="4989" y="5980"/>
                  </a:lnTo>
                  <a:lnTo>
                    <a:pt x="4806" y="6200"/>
                  </a:lnTo>
                  <a:lnTo>
                    <a:pt x="4659" y="6310"/>
                  </a:lnTo>
                  <a:lnTo>
                    <a:pt x="4476" y="6420"/>
                  </a:lnTo>
                  <a:lnTo>
                    <a:pt x="4292" y="6457"/>
                  </a:lnTo>
                  <a:lnTo>
                    <a:pt x="4072" y="6493"/>
                  </a:lnTo>
                  <a:lnTo>
                    <a:pt x="3632" y="6530"/>
                  </a:lnTo>
                  <a:lnTo>
                    <a:pt x="3265" y="6567"/>
                  </a:lnTo>
                  <a:lnTo>
                    <a:pt x="2605" y="6567"/>
                  </a:lnTo>
                  <a:lnTo>
                    <a:pt x="2642" y="6493"/>
                  </a:lnTo>
                  <a:lnTo>
                    <a:pt x="2678" y="6383"/>
                  </a:lnTo>
                  <a:lnTo>
                    <a:pt x="2788" y="6310"/>
                  </a:lnTo>
                  <a:lnTo>
                    <a:pt x="2825" y="6273"/>
                  </a:lnTo>
                  <a:lnTo>
                    <a:pt x="2825" y="6237"/>
                  </a:lnTo>
                  <a:lnTo>
                    <a:pt x="2788" y="6200"/>
                  </a:lnTo>
                  <a:lnTo>
                    <a:pt x="2715" y="6200"/>
                  </a:lnTo>
                  <a:lnTo>
                    <a:pt x="2605" y="6237"/>
                  </a:lnTo>
                  <a:lnTo>
                    <a:pt x="2458" y="6310"/>
                  </a:lnTo>
                  <a:lnTo>
                    <a:pt x="2348" y="6420"/>
                  </a:lnTo>
                  <a:lnTo>
                    <a:pt x="2311" y="6567"/>
                  </a:lnTo>
                  <a:lnTo>
                    <a:pt x="1724" y="6493"/>
                  </a:lnTo>
                  <a:lnTo>
                    <a:pt x="1541" y="6457"/>
                  </a:lnTo>
                  <a:lnTo>
                    <a:pt x="1688" y="6420"/>
                  </a:lnTo>
                  <a:lnTo>
                    <a:pt x="2055" y="6383"/>
                  </a:lnTo>
                  <a:lnTo>
                    <a:pt x="2201" y="6310"/>
                  </a:lnTo>
                  <a:lnTo>
                    <a:pt x="2275" y="6237"/>
                  </a:lnTo>
                  <a:lnTo>
                    <a:pt x="2311" y="6163"/>
                  </a:lnTo>
                  <a:lnTo>
                    <a:pt x="2311" y="6090"/>
                  </a:lnTo>
                  <a:lnTo>
                    <a:pt x="2275" y="6016"/>
                  </a:lnTo>
                  <a:lnTo>
                    <a:pt x="2238" y="5980"/>
                  </a:lnTo>
                  <a:lnTo>
                    <a:pt x="2201" y="5943"/>
                  </a:lnTo>
                  <a:lnTo>
                    <a:pt x="2055" y="5943"/>
                  </a:lnTo>
                  <a:lnTo>
                    <a:pt x="1981" y="6016"/>
                  </a:lnTo>
                  <a:lnTo>
                    <a:pt x="1798" y="6053"/>
                  </a:lnTo>
                  <a:lnTo>
                    <a:pt x="1394" y="6127"/>
                  </a:lnTo>
                  <a:lnTo>
                    <a:pt x="1138" y="6200"/>
                  </a:lnTo>
                  <a:lnTo>
                    <a:pt x="917" y="6273"/>
                  </a:lnTo>
                  <a:lnTo>
                    <a:pt x="807" y="6200"/>
                  </a:lnTo>
                  <a:lnTo>
                    <a:pt x="697" y="6127"/>
                  </a:lnTo>
                  <a:lnTo>
                    <a:pt x="661" y="5980"/>
                  </a:lnTo>
                  <a:lnTo>
                    <a:pt x="624" y="5870"/>
                  </a:lnTo>
                  <a:lnTo>
                    <a:pt x="624" y="5870"/>
                  </a:lnTo>
                  <a:lnTo>
                    <a:pt x="844" y="5906"/>
                  </a:lnTo>
                  <a:lnTo>
                    <a:pt x="1504" y="5906"/>
                  </a:lnTo>
                  <a:lnTo>
                    <a:pt x="1724" y="5870"/>
                  </a:lnTo>
                  <a:lnTo>
                    <a:pt x="1945" y="5833"/>
                  </a:lnTo>
                  <a:lnTo>
                    <a:pt x="1981" y="5796"/>
                  </a:lnTo>
                  <a:lnTo>
                    <a:pt x="2018" y="5760"/>
                  </a:lnTo>
                  <a:lnTo>
                    <a:pt x="2055" y="5650"/>
                  </a:lnTo>
                  <a:lnTo>
                    <a:pt x="1981" y="5540"/>
                  </a:lnTo>
                  <a:lnTo>
                    <a:pt x="1945" y="5503"/>
                  </a:lnTo>
                  <a:lnTo>
                    <a:pt x="1504" y="5503"/>
                  </a:lnTo>
                  <a:lnTo>
                    <a:pt x="1101" y="5540"/>
                  </a:lnTo>
                  <a:lnTo>
                    <a:pt x="844" y="5576"/>
                  </a:lnTo>
                  <a:lnTo>
                    <a:pt x="587" y="5576"/>
                  </a:lnTo>
                  <a:lnTo>
                    <a:pt x="587" y="5356"/>
                  </a:lnTo>
                  <a:lnTo>
                    <a:pt x="734" y="5430"/>
                  </a:lnTo>
                  <a:lnTo>
                    <a:pt x="881" y="5466"/>
                  </a:lnTo>
                  <a:lnTo>
                    <a:pt x="1211" y="5466"/>
                  </a:lnTo>
                  <a:lnTo>
                    <a:pt x="1541" y="5393"/>
                  </a:lnTo>
                  <a:lnTo>
                    <a:pt x="1835" y="5246"/>
                  </a:lnTo>
                  <a:lnTo>
                    <a:pt x="1871" y="5173"/>
                  </a:lnTo>
                  <a:lnTo>
                    <a:pt x="1908" y="5099"/>
                  </a:lnTo>
                  <a:lnTo>
                    <a:pt x="1908" y="5026"/>
                  </a:lnTo>
                  <a:lnTo>
                    <a:pt x="1871" y="4953"/>
                  </a:lnTo>
                  <a:lnTo>
                    <a:pt x="1835" y="4916"/>
                  </a:lnTo>
                  <a:lnTo>
                    <a:pt x="1761" y="4879"/>
                  </a:lnTo>
                  <a:lnTo>
                    <a:pt x="1724" y="4879"/>
                  </a:lnTo>
                  <a:lnTo>
                    <a:pt x="1614" y="4916"/>
                  </a:lnTo>
                  <a:lnTo>
                    <a:pt x="1358" y="5026"/>
                  </a:lnTo>
                  <a:lnTo>
                    <a:pt x="1101" y="5099"/>
                  </a:lnTo>
                  <a:lnTo>
                    <a:pt x="844" y="5099"/>
                  </a:lnTo>
                  <a:lnTo>
                    <a:pt x="551" y="5063"/>
                  </a:lnTo>
                  <a:lnTo>
                    <a:pt x="551" y="4916"/>
                  </a:lnTo>
                  <a:lnTo>
                    <a:pt x="844" y="4879"/>
                  </a:lnTo>
                  <a:lnTo>
                    <a:pt x="1138" y="4879"/>
                  </a:lnTo>
                  <a:lnTo>
                    <a:pt x="1724" y="4769"/>
                  </a:lnTo>
                  <a:lnTo>
                    <a:pt x="1908" y="4696"/>
                  </a:lnTo>
                  <a:lnTo>
                    <a:pt x="2091" y="4586"/>
                  </a:lnTo>
                  <a:lnTo>
                    <a:pt x="2128" y="4513"/>
                  </a:lnTo>
                  <a:lnTo>
                    <a:pt x="2165" y="4439"/>
                  </a:lnTo>
                  <a:lnTo>
                    <a:pt x="2128" y="4329"/>
                  </a:lnTo>
                  <a:lnTo>
                    <a:pt x="2055" y="4256"/>
                  </a:lnTo>
                  <a:lnTo>
                    <a:pt x="1945" y="4182"/>
                  </a:lnTo>
                  <a:lnTo>
                    <a:pt x="1871" y="4182"/>
                  </a:lnTo>
                  <a:lnTo>
                    <a:pt x="1835" y="4219"/>
                  </a:lnTo>
                  <a:lnTo>
                    <a:pt x="1761" y="4256"/>
                  </a:lnTo>
                  <a:lnTo>
                    <a:pt x="1724" y="4329"/>
                  </a:lnTo>
                  <a:lnTo>
                    <a:pt x="1468" y="4403"/>
                  </a:lnTo>
                  <a:lnTo>
                    <a:pt x="991" y="4476"/>
                  </a:lnTo>
                  <a:lnTo>
                    <a:pt x="551" y="4586"/>
                  </a:lnTo>
                  <a:lnTo>
                    <a:pt x="514" y="4146"/>
                  </a:lnTo>
                  <a:lnTo>
                    <a:pt x="1358" y="4146"/>
                  </a:lnTo>
                  <a:lnTo>
                    <a:pt x="2678" y="4109"/>
                  </a:lnTo>
                  <a:lnTo>
                    <a:pt x="3815" y="4072"/>
                  </a:lnTo>
                  <a:lnTo>
                    <a:pt x="4916" y="3999"/>
                  </a:lnTo>
                  <a:close/>
                  <a:moveTo>
                    <a:pt x="1211" y="1"/>
                  </a:moveTo>
                  <a:lnTo>
                    <a:pt x="1101" y="37"/>
                  </a:lnTo>
                  <a:lnTo>
                    <a:pt x="1028" y="147"/>
                  </a:lnTo>
                  <a:lnTo>
                    <a:pt x="881" y="771"/>
                  </a:lnTo>
                  <a:lnTo>
                    <a:pt x="807" y="1395"/>
                  </a:lnTo>
                  <a:lnTo>
                    <a:pt x="807" y="1835"/>
                  </a:lnTo>
                  <a:lnTo>
                    <a:pt x="807" y="2092"/>
                  </a:lnTo>
                  <a:lnTo>
                    <a:pt x="881" y="2312"/>
                  </a:lnTo>
                  <a:lnTo>
                    <a:pt x="551" y="2385"/>
                  </a:lnTo>
                  <a:lnTo>
                    <a:pt x="367" y="2458"/>
                  </a:lnTo>
                  <a:lnTo>
                    <a:pt x="221" y="2568"/>
                  </a:lnTo>
                  <a:lnTo>
                    <a:pt x="184" y="2605"/>
                  </a:lnTo>
                  <a:lnTo>
                    <a:pt x="147" y="2678"/>
                  </a:lnTo>
                  <a:lnTo>
                    <a:pt x="37" y="2825"/>
                  </a:lnTo>
                  <a:lnTo>
                    <a:pt x="37" y="3009"/>
                  </a:lnTo>
                  <a:lnTo>
                    <a:pt x="37" y="3375"/>
                  </a:lnTo>
                  <a:lnTo>
                    <a:pt x="37" y="3852"/>
                  </a:lnTo>
                  <a:lnTo>
                    <a:pt x="37" y="3889"/>
                  </a:lnTo>
                  <a:lnTo>
                    <a:pt x="0" y="3962"/>
                  </a:lnTo>
                  <a:lnTo>
                    <a:pt x="37" y="4072"/>
                  </a:lnTo>
                  <a:lnTo>
                    <a:pt x="74" y="4439"/>
                  </a:lnTo>
                  <a:lnTo>
                    <a:pt x="110" y="5540"/>
                  </a:lnTo>
                  <a:lnTo>
                    <a:pt x="110" y="5943"/>
                  </a:lnTo>
                  <a:lnTo>
                    <a:pt x="184" y="6127"/>
                  </a:lnTo>
                  <a:lnTo>
                    <a:pt x="257" y="6310"/>
                  </a:lnTo>
                  <a:lnTo>
                    <a:pt x="367" y="6457"/>
                  </a:lnTo>
                  <a:lnTo>
                    <a:pt x="477" y="6567"/>
                  </a:lnTo>
                  <a:lnTo>
                    <a:pt x="624" y="6677"/>
                  </a:lnTo>
                  <a:lnTo>
                    <a:pt x="771" y="6750"/>
                  </a:lnTo>
                  <a:lnTo>
                    <a:pt x="1101" y="6860"/>
                  </a:lnTo>
                  <a:lnTo>
                    <a:pt x="1468" y="6934"/>
                  </a:lnTo>
                  <a:lnTo>
                    <a:pt x="2091" y="7007"/>
                  </a:lnTo>
                  <a:lnTo>
                    <a:pt x="2678" y="7044"/>
                  </a:lnTo>
                  <a:lnTo>
                    <a:pt x="2605" y="7264"/>
                  </a:lnTo>
                  <a:lnTo>
                    <a:pt x="2605" y="7484"/>
                  </a:lnTo>
                  <a:lnTo>
                    <a:pt x="2605" y="7887"/>
                  </a:lnTo>
                  <a:lnTo>
                    <a:pt x="2605" y="8548"/>
                  </a:lnTo>
                  <a:lnTo>
                    <a:pt x="2678" y="9208"/>
                  </a:lnTo>
                  <a:lnTo>
                    <a:pt x="2825" y="10455"/>
                  </a:lnTo>
                  <a:lnTo>
                    <a:pt x="3045" y="11665"/>
                  </a:lnTo>
                  <a:lnTo>
                    <a:pt x="3118" y="11922"/>
                  </a:lnTo>
                  <a:lnTo>
                    <a:pt x="3228" y="12106"/>
                  </a:lnTo>
                  <a:lnTo>
                    <a:pt x="3375" y="12252"/>
                  </a:lnTo>
                  <a:lnTo>
                    <a:pt x="3595" y="12399"/>
                  </a:lnTo>
                  <a:lnTo>
                    <a:pt x="3779" y="12472"/>
                  </a:lnTo>
                  <a:lnTo>
                    <a:pt x="3999" y="12546"/>
                  </a:lnTo>
                  <a:lnTo>
                    <a:pt x="4476" y="12619"/>
                  </a:lnTo>
                  <a:lnTo>
                    <a:pt x="4732" y="12582"/>
                  </a:lnTo>
                  <a:lnTo>
                    <a:pt x="4952" y="12509"/>
                  </a:lnTo>
                  <a:lnTo>
                    <a:pt x="5136" y="12399"/>
                  </a:lnTo>
                  <a:lnTo>
                    <a:pt x="5283" y="12216"/>
                  </a:lnTo>
                  <a:lnTo>
                    <a:pt x="5429" y="12032"/>
                  </a:lnTo>
                  <a:lnTo>
                    <a:pt x="5503" y="11812"/>
                  </a:lnTo>
                  <a:lnTo>
                    <a:pt x="5576" y="11592"/>
                  </a:lnTo>
                  <a:lnTo>
                    <a:pt x="5613" y="11372"/>
                  </a:lnTo>
                  <a:lnTo>
                    <a:pt x="5613" y="11079"/>
                  </a:lnTo>
                  <a:lnTo>
                    <a:pt x="5613" y="10785"/>
                  </a:lnTo>
                  <a:lnTo>
                    <a:pt x="5539" y="10162"/>
                  </a:lnTo>
                  <a:lnTo>
                    <a:pt x="5539" y="9538"/>
                  </a:lnTo>
                  <a:lnTo>
                    <a:pt x="5649" y="8951"/>
                  </a:lnTo>
                  <a:lnTo>
                    <a:pt x="5723" y="8658"/>
                  </a:lnTo>
                  <a:lnTo>
                    <a:pt x="5833" y="8364"/>
                  </a:lnTo>
                  <a:lnTo>
                    <a:pt x="5980" y="8071"/>
                  </a:lnTo>
                  <a:lnTo>
                    <a:pt x="6090" y="7961"/>
                  </a:lnTo>
                  <a:lnTo>
                    <a:pt x="6200" y="7851"/>
                  </a:lnTo>
                  <a:lnTo>
                    <a:pt x="6273" y="7814"/>
                  </a:lnTo>
                  <a:lnTo>
                    <a:pt x="6310" y="7814"/>
                  </a:lnTo>
                  <a:lnTo>
                    <a:pt x="6456" y="7887"/>
                  </a:lnTo>
                  <a:lnTo>
                    <a:pt x="6530" y="7997"/>
                  </a:lnTo>
                  <a:lnTo>
                    <a:pt x="6603" y="8144"/>
                  </a:lnTo>
                  <a:lnTo>
                    <a:pt x="6640" y="8291"/>
                  </a:lnTo>
                  <a:lnTo>
                    <a:pt x="6603" y="8474"/>
                  </a:lnTo>
                  <a:lnTo>
                    <a:pt x="6566" y="8804"/>
                  </a:lnTo>
                  <a:lnTo>
                    <a:pt x="6530" y="9208"/>
                  </a:lnTo>
                  <a:lnTo>
                    <a:pt x="6566" y="9428"/>
                  </a:lnTo>
                  <a:lnTo>
                    <a:pt x="6603" y="9648"/>
                  </a:lnTo>
                  <a:lnTo>
                    <a:pt x="6676" y="9868"/>
                  </a:lnTo>
                  <a:lnTo>
                    <a:pt x="6787" y="10051"/>
                  </a:lnTo>
                  <a:lnTo>
                    <a:pt x="6970" y="10162"/>
                  </a:lnTo>
                  <a:lnTo>
                    <a:pt x="7153" y="10272"/>
                  </a:lnTo>
                  <a:lnTo>
                    <a:pt x="7447" y="10345"/>
                  </a:lnTo>
                  <a:lnTo>
                    <a:pt x="7777" y="10382"/>
                  </a:lnTo>
                  <a:lnTo>
                    <a:pt x="8437" y="10382"/>
                  </a:lnTo>
                  <a:lnTo>
                    <a:pt x="9061" y="10308"/>
                  </a:lnTo>
                  <a:lnTo>
                    <a:pt x="9684" y="10162"/>
                  </a:lnTo>
                  <a:lnTo>
                    <a:pt x="9758" y="10125"/>
                  </a:lnTo>
                  <a:lnTo>
                    <a:pt x="9831" y="10051"/>
                  </a:lnTo>
                  <a:lnTo>
                    <a:pt x="9868" y="9941"/>
                  </a:lnTo>
                  <a:lnTo>
                    <a:pt x="9831" y="9868"/>
                  </a:lnTo>
                  <a:lnTo>
                    <a:pt x="9794" y="9758"/>
                  </a:lnTo>
                  <a:lnTo>
                    <a:pt x="9721" y="9685"/>
                  </a:lnTo>
                  <a:lnTo>
                    <a:pt x="9648" y="9648"/>
                  </a:lnTo>
                  <a:lnTo>
                    <a:pt x="9538" y="9648"/>
                  </a:lnTo>
                  <a:lnTo>
                    <a:pt x="8951" y="9758"/>
                  </a:lnTo>
                  <a:lnTo>
                    <a:pt x="8327" y="9831"/>
                  </a:lnTo>
                  <a:lnTo>
                    <a:pt x="7740" y="9831"/>
                  </a:lnTo>
                  <a:lnTo>
                    <a:pt x="7447" y="9795"/>
                  </a:lnTo>
                  <a:lnTo>
                    <a:pt x="7300" y="9721"/>
                  </a:lnTo>
                  <a:lnTo>
                    <a:pt x="7190" y="9648"/>
                  </a:lnTo>
                  <a:lnTo>
                    <a:pt x="7117" y="9575"/>
                  </a:lnTo>
                  <a:lnTo>
                    <a:pt x="7080" y="9465"/>
                  </a:lnTo>
                  <a:lnTo>
                    <a:pt x="7080" y="9208"/>
                  </a:lnTo>
                  <a:lnTo>
                    <a:pt x="7080" y="8914"/>
                  </a:lnTo>
                  <a:lnTo>
                    <a:pt x="7117" y="8694"/>
                  </a:lnTo>
                  <a:lnTo>
                    <a:pt x="7153" y="8474"/>
                  </a:lnTo>
                  <a:lnTo>
                    <a:pt x="7153" y="8254"/>
                  </a:lnTo>
                  <a:lnTo>
                    <a:pt x="7117" y="8034"/>
                  </a:lnTo>
                  <a:lnTo>
                    <a:pt x="7043" y="7851"/>
                  </a:lnTo>
                  <a:lnTo>
                    <a:pt x="6970" y="7667"/>
                  </a:lnTo>
                  <a:lnTo>
                    <a:pt x="6823" y="7520"/>
                  </a:lnTo>
                  <a:lnTo>
                    <a:pt x="6676" y="7410"/>
                  </a:lnTo>
                  <a:lnTo>
                    <a:pt x="6530" y="7337"/>
                  </a:lnTo>
                  <a:lnTo>
                    <a:pt x="6383" y="7300"/>
                  </a:lnTo>
                  <a:lnTo>
                    <a:pt x="6200" y="7300"/>
                  </a:lnTo>
                  <a:lnTo>
                    <a:pt x="6016" y="7337"/>
                  </a:lnTo>
                  <a:lnTo>
                    <a:pt x="5833" y="7447"/>
                  </a:lnTo>
                  <a:lnTo>
                    <a:pt x="5649" y="7594"/>
                  </a:lnTo>
                  <a:lnTo>
                    <a:pt x="5503" y="7814"/>
                  </a:lnTo>
                  <a:lnTo>
                    <a:pt x="5393" y="8034"/>
                  </a:lnTo>
                  <a:lnTo>
                    <a:pt x="5283" y="8291"/>
                  </a:lnTo>
                  <a:lnTo>
                    <a:pt x="5136" y="8768"/>
                  </a:lnTo>
                  <a:lnTo>
                    <a:pt x="5026" y="9281"/>
                  </a:lnTo>
                  <a:lnTo>
                    <a:pt x="4989" y="9795"/>
                  </a:lnTo>
                  <a:lnTo>
                    <a:pt x="5026" y="10308"/>
                  </a:lnTo>
                  <a:lnTo>
                    <a:pt x="5062" y="10858"/>
                  </a:lnTo>
                  <a:lnTo>
                    <a:pt x="5062" y="11372"/>
                  </a:lnTo>
                  <a:lnTo>
                    <a:pt x="5062" y="11519"/>
                  </a:lnTo>
                  <a:lnTo>
                    <a:pt x="5026" y="11665"/>
                  </a:lnTo>
                  <a:lnTo>
                    <a:pt x="4952" y="11775"/>
                  </a:lnTo>
                  <a:lnTo>
                    <a:pt x="4879" y="11886"/>
                  </a:lnTo>
                  <a:lnTo>
                    <a:pt x="4769" y="11959"/>
                  </a:lnTo>
                  <a:lnTo>
                    <a:pt x="4659" y="12032"/>
                  </a:lnTo>
                  <a:lnTo>
                    <a:pt x="4512" y="12069"/>
                  </a:lnTo>
                  <a:lnTo>
                    <a:pt x="4366" y="12069"/>
                  </a:lnTo>
                  <a:lnTo>
                    <a:pt x="4109" y="11996"/>
                  </a:lnTo>
                  <a:lnTo>
                    <a:pt x="3815" y="11922"/>
                  </a:lnTo>
                  <a:lnTo>
                    <a:pt x="3705" y="11849"/>
                  </a:lnTo>
                  <a:lnTo>
                    <a:pt x="3595" y="11739"/>
                  </a:lnTo>
                  <a:lnTo>
                    <a:pt x="3559" y="11592"/>
                  </a:lnTo>
                  <a:lnTo>
                    <a:pt x="3522" y="11445"/>
                  </a:lnTo>
                  <a:lnTo>
                    <a:pt x="3302" y="10272"/>
                  </a:lnTo>
                  <a:lnTo>
                    <a:pt x="3155" y="9061"/>
                  </a:lnTo>
                  <a:lnTo>
                    <a:pt x="3045" y="7887"/>
                  </a:lnTo>
                  <a:lnTo>
                    <a:pt x="3045" y="7484"/>
                  </a:lnTo>
                  <a:lnTo>
                    <a:pt x="3008" y="7264"/>
                  </a:lnTo>
                  <a:lnTo>
                    <a:pt x="2935" y="7044"/>
                  </a:lnTo>
                  <a:lnTo>
                    <a:pt x="3375" y="7044"/>
                  </a:lnTo>
                  <a:lnTo>
                    <a:pt x="3779" y="7007"/>
                  </a:lnTo>
                  <a:lnTo>
                    <a:pt x="4219" y="6970"/>
                  </a:lnTo>
                  <a:lnTo>
                    <a:pt x="4622" y="6860"/>
                  </a:lnTo>
                  <a:lnTo>
                    <a:pt x="4806" y="6787"/>
                  </a:lnTo>
                  <a:lnTo>
                    <a:pt x="4952" y="6677"/>
                  </a:lnTo>
                  <a:lnTo>
                    <a:pt x="5099" y="6603"/>
                  </a:lnTo>
                  <a:lnTo>
                    <a:pt x="5209" y="6493"/>
                  </a:lnTo>
                  <a:lnTo>
                    <a:pt x="5429" y="6200"/>
                  </a:lnTo>
                  <a:lnTo>
                    <a:pt x="5539" y="5906"/>
                  </a:lnTo>
                  <a:lnTo>
                    <a:pt x="5649" y="5576"/>
                  </a:lnTo>
                  <a:lnTo>
                    <a:pt x="5723" y="5210"/>
                  </a:lnTo>
                  <a:lnTo>
                    <a:pt x="5723" y="4806"/>
                  </a:lnTo>
                  <a:lnTo>
                    <a:pt x="5686" y="4036"/>
                  </a:lnTo>
                  <a:lnTo>
                    <a:pt x="5649" y="3559"/>
                  </a:lnTo>
                  <a:lnTo>
                    <a:pt x="5576" y="3082"/>
                  </a:lnTo>
                  <a:lnTo>
                    <a:pt x="5539" y="2789"/>
                  </a:lnTo>
                  <a:lnTo>
                    <a:pt x="5503" y="2678"/>
                  </a:lnTo>
                  <a:lnTo>
                    <a:pt x="5466" y="2568"/>
                  </a:lnTo>
                  <a:lnTo>
                    <a:pt x="5429" y="2422"/>
                  </a:lnTo>
                  <a:lnTo>
                    <a:pt x="5356" y="2348"/>
                  </a:lnTo>
                  <a:lnTo>
                    <a:pt x="5173" y="2238"/>
                  </a:lnTo>
                  <a:lnTo>
                    <a:pt x="5026" y="2202"/>
                  </a:lnTo>
                  <a:lnTo>
                    <a:pt x="4916" y="2202"/>
                  </a:lnTo>
                  <a:lnTo>
                    <a:pt x="4879" y="2238"/>
                  </a:lnTo>
                  <a:lnTo>
                    <a:pt x="4586" y="2238"/>
                  </a:lnTo>
                  <a:lnTo>
                    <a:pt x="4622" y="808"/>
                  </a:lnTo>
                  <a:lnTo>
                    <a:pt x="4586" y="551"/>
                  </a:lnTo>
                  <a:lnTo>
                    <a:pt x="4549" y="441"/>
                  </a:lnTo>
                  <a:lnTo>
                    <a:pt x="4512" y="331"/>
                  </a:lnTo>
                  <a:lnTo>
                    <a:pt x="4439" y="258"/>
                  </a:lnTo>
                  <a:lnTo>
                    <a:pt x="4329" y="221"/>
                  </a:lnTo>
                  <a:lnTo>
                    <a:pt x="4219" y="184"/>
                  </a:lnTo>
                  <a:lnTo>
                    <a:pt x="4072" y="221"/>
                  </a:lnTo>
                  <a:lnTo>
                    <a:pt x="3815" y="331"/>
                  </a:lnTo>
                  <a:lnTo>
                    <a:pt x="3705" y="404"/>
                  </a:lnTo>
                  <a:lnTo>
                    <a:pt x="3632" y="514"/>
                  </a:lnTo>
                  <a:lnTo>
                    <a:pt x="3522" y="734"/>
                  </a:lnTo>
                  <a:lnTo>
                    <a:pt x="3449" y="991"/>
                  </a:lnTo>
                  <a:lnTo>
                    <a:pt x="3485" y="1321"/>
                  </a:lnTo>
                  <a:lnTo>
                    <a:pt x="3522" y="1651"/>
                  </a:lnTo>
                  <a:lnTo>
                    <a:pt x="3559" y="1908"/>
                  </a:lnTo>
                  <a:lnTo>
                    <a:pt x="3669" y="2165"/>
                  </a:lnTo>
                  <a:lnTo>
                    <a:pt x="2091" y="2165"/>
                  </a:lnTo>
                  <a:lnTo>
                    <a:pt x="2055" y="1358"/>
                  </a:lnTo>
                  <a:lnTo>
                    <a:pt x="2018" y="514"/>
                  </a:lnTo>
                  <a:lnTo>
                    <a:pt x="2018" y="368"/>
                  </a:lnTo>
                  <a:lnTo>
                    <a:pt x="1945" y="221"/>
                  </a:lnTo>
                  <a:lnTo>
                    <a:pt x="1871" y="147"/>
                  </a:lnTo>
                  <a:lnTo>
                    <a:pt x="1761" y="74"/>
                  </a:lnTo>
                  <a:lnTo>
                    <a:pt x="1651" y="37"/>
                  </a:lnTo>
                  <a:lnTo>
                    <a:pt x="1504" y="1"/>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6" name="Google Shape;356;p6"/>
            <p:cNvSpPr/>
            <p:nvPr/>
          </p:nvSpPr>
          <p:spPr>
            <a:xfrm>
              <a:off x="6062250" y="3853825"/>
              <a:ext cx="332900" cy="376025"/>
            </a:xfrm>
            <a:custGeom>
              <a:avLst/>
              <a:gdLst/>
              <a:ahLst/>
              <a:cxnLst/>
              <a:rect l="l" t="t" r="r" b="b"/>
              <a:pathLst>
                <a:path w="13316" h="15041" extrusionOk="0">
                  <a:moveTo>
                    <a:pt x="5466" y="1"/>
                  </a:moveTo>
                  <a:lnTo>
                    <a:pt x="5466" y="38"/>
                  </a:lnTo>
                  <a:lnTo>
                    <a:pt x="5576" y="1248"/>
                  </a:lnTo>
                  <a:lnTo>
                    <a:pt x="5612" y="1321"/>
                  </a:lnTo>
                  <a:lnTo>
                    <a:pt x="5649" y="1395"/>
                  </a:lnTo>
                  <a:lnTo>
                    <a:pt x="5759" y="1431"/>
                  </a:lnTo>
                  <a:lnTo>
                    <a:pt x="5833" y="1395"/>
                  </a:lnTo>
                  <a:lnTo>
                    <a:pt x="6713" y="881"/>
                  </a:lnTo>
                  <a:lnTo>
                    <a:pt x="6713" y="881"/>
                  </a:lnTo>
                  <a:lnTo>
                    <a:pt x="6640" y="1285"/>
                  </a:lnTo>
                  <a:lnTo>
                    <a:pt x="6603" y="1652"/>
                  </a:lnTo>
                  <a:lnTo>
                    <a:pt x="6603" y="2055"/>
                  </a:lnTo>
                  <a:lnTo>
                    <a:pt x="6640" y="2459"/>
                  </a:lnTo>
                  <a:lnTo>
                    <a:pt x="6676" y="2569"/>
                  </a:lnTo>
                  <a:lnTo>
                    <a:pt x="6750" y="2605"/>
                  </a:lnTo>
                  <a:lnTo>
                    <a:pt x="6823" y="2642"/>
                  </a:lnTo>
                  <a:lnTo>
                    <a:pt x="6896" y="2679"/>
                  </a:lnTo>
                  <a:lnTo>
                    <a:pt x="6970" y="2642"/>
                  </a:lnTo>
                  <a:lnTo>
                    <a:pt x="7043" y="2605"/>
                  </a:lnTo>
                  <a:lnTo>
                    <a:pt x="7080" y="2532"/>
                  </a:lnTo>
                  <a:lnTo>
                    <a:pt x="7080" y="2459"/>
                  </a:lnTo>
                  <a:lnTo>
                    <a:pt x="7043" y="2275"/>
                  </a:lnTo>
                  <a:lnTo>
                    <a:pt x="7006" y="1835"/>
                  </a:lnTo>
                  <a:lnTo>
                    <a:pt x="7043" y="1395"/>
                  </a:lnTo>
                  <a:lnTo>
                    <a:pt x="7116" y="955"/>
                  </a:lnTo>
                  <a:lnTo>
                    <a:pt x="7226" y="514"/>
                  </a:lnTo>
                  <a:lnTo>
                    <a:pt x="7190" y="404"/>
                  </a:lnTo>
                  <a:lnTo>
                    <a:pt x="7153" y="294"/>
                  </a:lnTo>
                  <a:lnTo>
                    <a:pt x="7043" y="258"/>
                  </a:lnTo>
                  <a:lnTo>
                    <a:pt x="6933" y="294"/>
                  </a:lnTo>
                  <a:lnTo>
                    <a:pt x="5906" y="918"/>
                  </a:lnTo>
                  <a:lnTo>
                    <a:pt x="5869" y="698"/>
                  </a:lnTo>
                  <a:lnTo>
                    <a:pt x="5796" y="478"/>
                  </a:lnTo>
                  <a:lnTo>
                    <a:pt x="5686" y="221"/>
                  </a:lnTo>
                  <a:lnTo>
                    <a:pt x="5576" y="1"/>
                  </a:lnTo>
                  <a:close/>
                  <a:moveTo>
                    <a:pt x="8840" y="3816"/>
                  </a:moveTo>
                  <a:lnTo>
                    <a:pt x="8730" y="3852"/>
                  </a:lnTo>
                  <a:lnTo>
                    <a:pt x="8657" y="3926"/>
                  </a:lnTo>
                  <a:lnTo>
                    <a:pt x="8510" y="4146"/>
                  </a:lnTo>
                  <a:lnTo>
                    <a:pt x="8364" y="4293"/>
                  </a:lnTo>
                  <a:lnTo>
                    <a:pt x="8143" y="4476"/>
                  </a:lnTo>
                  <a:lnTo>
                    <a:pt x="7997" y="4659"/>
                  </a:lnTo>
                  <a:lnTo>
                    <a:pt x="7997" y="4733"/>
                  </a:lnTo>
                  <a:lnTo>
                    <a:pt x="7997" y="4769"/>
                  </a:lnTo>
                  <a:lnTo>
                    <a:pt x="8033" y="4806"/>
                  </a:lnTo>
                  <a:lnTo>
                    <a:pt x="8070" y="4843"/>
                  </a:lnTo>
                  <a:lnTo>
                    <a:pt x="8253" y="4843"/>
                  </a:lnTo>
                  <a:lnTo>
                    <a:pt x="8400" y="4806"/>
                  </a:lnTo>
                  <a:lnTo>
                    <a:pt x="8547" y="4733"/>
                  </a:lnTo>
                  <a:lnTo>
                    <a:pt x="8694" y="4659"/>
                  </a:lnTo>
                  <a:lnTo>
                    <a:pt x="8914" y="4403"/>
                  </a:lnTo>
                  <a:lnTo>
                    <a:pt x="9097" y="4146"/>
                  </a:lnTo>
                  <a:lnTo>
                    <a:pt x="9134" y="4073"/>
                  </a:lnTo>
                  <a:lnTo>
                    <a:pt x="9134" y="3963"/>
                  </a:lnTo>
                  <a:lnTo>
                    <a:pt x="9097" y="3889"/>
                  </a:lnTo>
                  <a:lnTo>
                    <a:pt x="9024" y="3852"/>
                  </a:lnTo>
                  <a:lnTo>
                    <a:pt x="8914" y="3816"/>
                  </a:lnTo>
                  <a:close/>
                  <a:moveTo>
                    <a:pt x="147" y="2972"/>
                  </a:moveTo>
                  <a:lnTo>
                    <a:pt x="73" y="3009"/>
                  </a:lnTo>
                  <a:lnTo>
                    <a:pt x="37" y="3082"/>
                  </a:lnTo>
                  <a:lnTo>
                    <a:pt x="0" y="3229"/>
                  </a:lnTo>
                  <a:lnTo>
                    <a:pt x="37" y="3559"/>
                  </a:lnTo>
                  <a:lnTo>
                    <a:pt x="110" y="4073"/>
                  </a:lnTo>
                  <a:lnTo>
                    <a:pt x="220" y="4549"/>
                  </a:lnTo>
                  <a:lnTo>
                    <a:pt x="257" y="4623"/>
                  </a:lnTo>
                  <a:lnTo>
                    <a:pt x="330" y="4696"/>
                  </a:lnTo>
                  <a:lnTo>
                    <a:pt x="514" y="4696"/>
                  </a:lnTo>
                  <a:lnTo>
                    <a:pt x="1174" y="4219"/>
                  </a:lnTo>
                  <a:lnTo>
                    <a:pt x="1247" y="4843"/>
                  </a:lnTo>
                  <a:lnTo>
                    <a:pt x="1284" y="4990"/>
                  </a:lnTo>
                  <a:lnTo>
                    <a:pt x="1321" y="5173"/>
                  </a:lnTo>
                  <a:lnTo>
                    <a:pt x="1394" y="5320"/>
                  </a:lnTo>
                  <a:lnTo>
                    <a:pt x="1431" y="5356"/>
                  </a:lnTo>
                  <a:lnTo>
                    <a:pt x="1541" y="5393"/>
                  </a:lnTo>
                  <a:lnTo>
                    <a:pt x="1614" y="5393"/>
                  </a:lnTo>
                  <a:lnTo>
                    <a:pt x="1687" y="5356"/>
                  </a:lnTo>
                  <a:lnTo>
                    <a:pt x="1724" y="5320"/>
                  </a:lnTo>
                  <a:lnTo>
                    <a:pt x="1761" y="5246"/>
                  </a:lnTo>
                  <a:lnTo>
                    <a:pt x="1761" y="5173"/>
                  </a:lnTo>
                  <a:lnTo>
                    <a:pt x="1724" y="5063"/>
                  </a:lnTo>
                  <a:lnTo>
                    <a:pt x="1724" y="5026"/>
                  </a:lnTo>
                  <a:lnTo>
                    <a:pt x="1687" y="4953"/>
                  </a:lnTo>
                  <a:lnTo>
                    <a:pt x="1651" y="4549"/>
                  </a:lnTo>
                  <a:lnTo>
                    <a:pt x="1614" y="4183"/>
                  </a:lnTo>
                  <a:lnTo>
                    <a:pt x="1577" y="3816"/>
                  </a:lnTo>
                  <a:lnTo>
                    <a:pt x="1577" y="3706"/>
                  </a:lnTo>
                  <a:lnTo>
                    <a:pt x="1467" y="3632"/>
                  </a:lnTo>
                  <a:lnTo>
                    <a:pt x="1357" y="3632"/>
                  </a:lnTo>
                  <a:lnTo>
                    <a:pt x="1247" y="3669"/>
                  </a:lnTo>
                  <a:lnTo>
                    <a:pt x="880" y="3889"/>
                  </a:lnTo>
                  <a:lnTo>
                    <a:pt x="550" y="4146"/>
                  </a:lnTo>
                  <a:lnTo>
                    <a:pt x="330" y="3302"/>
                  </a:lnTo>
                  <a:lnTo>
                    <a:pt x="294" y="3082"/>
                  </a:lnTo>
                  <a:lnTo>
                    <a:pt x="220" y="2972"/>
                  </a:lnTo>
                  <a:close/>
                  <a:moveTo>
                    <a:pt x="8400" y="2679"/>
                  </a:moveTo>
                  <a:lnTo>
                    <a:pt x="10124" y="5173"/>
                  </a:lnTo>
                  <a:lnTo>
                    <a:pt x="10161" y="5210"/>
                  </a:lnTo>
                  <a:lnTo>
                    <a:pt x="10124" y="5246"/>
                  </a:lnTo>
                  <a:lnTo>
                    <a:pt x="9684" y="5613"/>
                  </a:lnTo>
                  <a:lnTo>
                    <a:pt x="9207" y="6017"/>
                  </a:lnTo>
                  <a:lnTo>
                    <a:pt x="8804" y="6310"/>
                  </a:lnTo>
                  <a:lnTo>
                    <a:pt x="8584" y="6017"/>
                  </a:lnTo>
                  <a:lnTo>
                    <a:pt x="6970" y="3852"/>
                  </a:lnTo>
                  <a:lnTo>
                    <a:pt x="7703" y="3339"/>
                  </a:lnTo>
                  <a:lnTo>
                    <a:pt x="8033" y="3045"/>
                  </a:lnTo>
                  <a:lnTo>
                    <a:pt x="8364" y="2752"/>
                  </a:lnTo>
                  <a:lnTo>
                    <a:pt x="8400" y="2679"/>
                  </a:lnTo>
                  <a:close/>
                  <a:moveTo>
                    <a:pt x="2494" y="7227"/>
                  </a:moveTo>
                  <a:lnTo>
                    <a:pt x="2421" y="7301"/>
                  </a:lnTo>
                  <a:lnTo>
                    <a:pt x="2421" y="7411"/>
                  </a:lnTo>
                  <a:lnTo>
                    <a:pt x="2678" y="7887"/>
                  </a:lnTo>
                  <a:lnTo>
                    <a:pt x="2494" y="8034"/>
                  </a:lnTo>
                  <a:lnTo>
                    <a:pt x="2458" y="8108"/>
                  </a:lnTo>
                  <a:lnTo>
                    <a:pt x="2421" y="8218"/>
                  </a:lnTo>
                  <a:lnTo>
                    <a:pt x="2421" y="8291"/>
                  </a:lnTo>
                  <a:lnTo>
                    <a:pt x="2494" y="8328"/>
                  </a:lnTo>
                  <a:lnTo>
                    <a:pt x="2605" y="8364"/>
                  </a:lnTo>
                  <a:lnTo>
                    <a:pt x="2678" y="8328"/>
                  </a:lnTo>
                  <a:lnTo>
                    <a:pt x="2861" y="8254"/>
                  </a:lnTo>
                  <a:lnTo>
                    <a:pt x="2935" y="8364"/>
                  </a:lnTo>
                  <a:lnTo>
                    <a:pt x="3155" y="8694"/>
                  </a:lnTo>
                  <a:lnTo>
                    <a:pt x="3301" y="8841"/>
                  </a:lnTo>
                  <a:lnTo>
                    <a:pt x="3375" y="8878"/>
                  </a:lnTo>
                  <a:lnTo>
                    <a:pt x="3485" y="8915"/>
                  </a:lnTo>
                  <a:lnTo>
                    <a:pt x="3558" y="8878"/>
                  </a:lnTo>
                  <a:lnTo>
                    <a:pt x="3595" y="8804"/>
                  </a:lnTo>
                  <a:lnTo>
                    <a:pt x="3632" y="8731"/>
                  </a:lnTo>
                  <a:lnTo>
                    <a:pt x="3595" y="8621"/>
                  </a:lnTo>
                  <a:lnTo>
                    <a:pt x="3558" y="8438"/>
                  </a:lnTo>
                  <a:lnTo>
                    <a:pt x="3301" y="8108"/>
                  </a:lnTo>
                  <a:lnTo>
                    <a:pt x="3228" y="7997"/>
                  </a:lnTo>
                  <a:lnTo>
                    <a:pt x="3558" y="7704"/>
                  </a:lnTo>
                  <a:lnTo>
                    <a:pt x="3595" y="7594"/>
                  </a:lnTo>
                  <a:lnTo>
                    <a:pt x="3595" y="7484"/>
                  </a:lnTo>
                  <a:lnTo>
                    <a:pt x="3558" y="7411"/>
                  </a:lnTo>
                  <a:lnTo>
                    <a:pt x="3485" y="7374"/>
                  </a:lnTo>
                  <a:lnTo>
                    <a:pt x="3412" y="7337"/>
                  </a:lnTo>
                  <a:lnTo>
                    <a:pt x="3338" y="7337"/>
                  </a:lnTo>
                  <a:lnTo>
                    <a:pt x="3228" y="7411"/>
                  </a:lnTo>
                  <a:lnTo>
                    <a:pt x="2971" y="7631"/>
                  </a:lnTo>
                  <a:lnTo>
                    <a:pt x="2641" y="7264"/>
                  </a:lnTo>
                  <a:lnTo>
                    <a:pt x="2568" y="7227"/>
                  </a:lnTo>
                  <a:close/>
                  <a:moveTo>
                    <a:pt x="3191" y="6090"/>
                  </a:moveTo>
                  <a:lnTo>
                    <a:pt x="3595" y="6860"/>
                  </a:lnTo>
                  <a:lnTo>
                    <a:pt x="3998" y="7594"/>
                  </a:lnTo>
                  <a:lnTo>
                    <a:pt x="4439" y="8328"/>
                  </a:lnTo>
                  <a:lnTo>
                    <a:pt x="4915" y="9025"/>
                  </a:lnTo>
                  <a:lnTo>
                    <a:pt x="4769" y="9098"/>
                  </a:lnTo>
                  <a:lnTo>
                    <a:pt x="4622" y="9171"/>
                  </a:lnTo>
                  <a:lnTo>
                    <a:pt x="4365" y="9355"/>
                  </a:lnTo>
                  <a:lnTo>
                    <a:pt x="3778" y="9721"/>
                  </a:lnTo>
                  <a:lnTo>
                    <a:pt x="3522" y="9905"/>
                  </a:lnTo>
                  <a:lnTo>
                    <a:pt x="3412" y="10015"/>
                  </a:lnTo>
                  <a:lnTo>
                    <a:pt x="3265" y="10052"/>
                  </a:lnTo>
                  <a:lnTo>
                    <a:pt x="3228" y="10052"/>
                  </a:lnTo>
                  <a:lnTo>
                    <a:pt x="3191" y="10088"/>
                  </a:lnTo>
                  <a:lnTo>
                    <a:pt x="3191" y="10162"/>
                  </a:lnTo>
                  <a:lnTo>
                    <a:pt x="2421" y="9025"/>
                  </a:lnTo>
                  <a:lnTo>
                    <a:pt x="1761" y="7997"/>
                  </a:lnTo>
                  <a:lnTo>
                    <a:pt x="1064" y="7007"/>
                  </a:lnTo>
                  <a:lnTo>
                    <a:pt x="1394" y="6897"/>
                  </a:lnTo>
                  <a:lnTo>
                    <a:pt x="1724" y="6714"/>
                  </a:lnTo>
                  <a:lnTo>
                    <a:pt x="2348" y="6383"/>
                  </a:lnTo>
                  <a:lnTo>
                    <a:pt x="2494" y="6310"/>
                  </a:lnTo>
                  <a:lnTo>
                    <a:pt x="2641" y="6273"/>
                  </a:lnTo>
                  <a:lnTo>
                    <a:pt x="2935" y="6237"/>
                  </a:lnTo>
                  <a:lnTo>
                    <a:pt x="3081" y="6200"/>
                  </a:lnTo>
                  <a:lnTo>
                    <a:pt x="3191" y="6090"/>
                  </a:lnTo>
                  <a:close/>
                  <a:moveTo>
                    <a:pt x="12729" y="11005"/>
                  </a:moveTo>
                  <a:lnTo>
                    <a:pt x="12655" y="11225"/>
                  </a:lnTo>
                  <a:lnTo>
                    <a:pt x="12582" y="11115"/>
                  </a:lnTo>
                  <a:lnTo>
                    <a:pt x="12729" y="11005"/>
                  </a:lnTo>
                  <a:close/>
                  <a:moveTo>
                    <a:pt x="9647" y="12949"/>
                  </a:moveTo>
                  <a:lnTo>
                    <a:pt x="9721" y="13096"/>
                  </a:lnTo>
                  <a:lnTo>
                    <a:pt x="9831" y="13280"/>
                  </a:lnTo>
                  <a:lnTo>
                    <a:pt x="9941" y="13463"/>
                  </a:lnTo>
                  <a:lnTo>
                    <a:pt x="10088" y="13573"/>
                  </a:lnTo>
                  <a:lnTo>
                    <a:pt x="10051" y="13573"/>
                  </a:lnTo>
                  <a:lnTo>
                    <a:pt x="9647" y="13756"/>
                  </a:lnTo>
                  <a:lnTo>
                    <a:pt x="9647" y="13646"/>
                  </a:lnTo>
                  <a:lnTo>
                    <a:pt x="9574" y="13536"/>
                  </a:lnTo>
                  <a:lnTo>
                    <a:pt x="9427" y="13426"/>
                  </a:lnTo>
                  <a:lnTo>
                    <a:pt x="9354" y="13280"/>
                  </a:lnTo>
                  <a:lnTo>
                    <a:pt x="9281" y="13133"/>
                  </a:lnTo>
                  <a:lnTo>
                    <a:pt x="9244" y="12986"/>
                  </a:lnTo>
                  <a:lnTo>
                    <a:pt x="9647" y="12949"/>
                  </a:lnTo>
                  <a:close/>
                  <a:moveTo>
                    <a:pt x="6640" y="12839"/>
                  </a:moveTo>
                  <a:lnTo>
                    <a:pt x="6493" y="13426"/>
                  </a:lnTo>
                  <a:lnTo>
                    <a:pt x="6419" y="14013"/>
                  </a:lnTo>
                  <a:lnTo>
                    <a:pt x="6419" y="14160"/>
                  </a:lnTo>
                  <a:lnTo>
                    <a:pt x="6163" y="13940"/>
                  </a:lnTo>
                  <a:lnTo>
                    <a:pt x="6126" y="13940"/>
                  </a:lnTo>
                  <a:lnTo>
                    <a:pt x="6126" y="13903"/>
                  </a:lnTo>
                  <a:lnTo>
                    <a:pt x="6126" y="13646"/>
                  </a:lnTo>
                  <a:lnTo>
                    <a:pt x="6163" y="13353"/>
                  </a:lnTo>
                  <a:lnTo>
                    <a:pt x="6236" y="13096"/>
                  </a:lnTo>
                  <a:lnTo>
                    <a:pt x="6346" y="12876"/>
                  </a:lnTo>
                  <a:lnTo>
                    <a:pt x="6640" y="12839"/>
                  </a:lnTo>
                  <a:close/>
                  <a:moveTo>
                    <a:pt x="7336" y="13170"/>
                  </a:moveTo>
                  <a:lnTo>
                    <a:pt x="7263" y="13206"/>
                  </a:lnTo>
                  <a:lnTo>
                    <a:pt x="7226" y="13243"/>
                  </a:lnTo>
                  <a:lnTo>
                    <a:pt x="7080" y="13720"/>
                  </a:lnTo>
                  <a:lnTo>
                    <a:pt x="7006" y="13977"/>
                  </a:lnTo>
                  <a:lnTo>
                    <a:pt x="7006" y="14233"/>
                  </a:lnTo>
                  <a:lnTo>
                    <a:pt x="7006" y="14307"/>
                  </a:lnTo>
                  <a:lnTo>
                    <a:pt x="7043" y="14380"/>
                  </a:lnTo>
                  <a:lnTo>
                    <a:pt x="7116" y="14453"/>
                  </a:lnTo>
                  <a:lnTo>
                    <a:pt x="7190" y="14490"/>
                  </a:lnTo>
                  <a:lnTo>
                    <a:pt x="7263" y="14527"/>
                  </a:lnTo>
                  <a:lnTo>
                    <a:pt x="7336" y="14527"/>
                  </a:lnTo>
                  <a:lnTo>
                    <a:pt x="7410" y="14453"/>
                  </a:lnTo>
                  <a:lnTo>
                    <a:pt x="7483" y="14380"/>
                  </a:lnTo>
                  <a:lnTo>
                    <a:pt x="7483" y="14270"/>
                  </a:lnTo>
                  <a:lnTo>
                    <a:pt x="7446" y="14160"/>
                  </a:lnTo>
                  <a:lnTo>
                    <a:pt x="7373" y="14123"/>
                  </a:lnTo>
                  <a:lnTo>
                    <a:pt x="7373" y="13830"/>
                  </a:lnTo>
                  <a:lnTo>
                    <a:pt x="7410" y="13280"/>
                  </a:lnTo>
                  <a:lnTo>
                    <a:pt x="7373" y="13206"/>
                  </a:lnTo>
                  <a:lnTo>
                    <a:pt x="7336" y="13170"/>
                  </a:lnTo>
                  <a:close/>
                  <a:moveTo>
                    <a:pt x="10418" y="5613"/>
                  </a:moveTo>
                  <a:lnTo>
                    <a:pt x="11188" y="6714"/>
                  </a:lnTo>
                  <a:lnTo>
                    <a:pt x="11555" y="7264"/>
                  </a:lnTo>
                  <a:lnTo>
                    <a:pt x="11922" y="7814"/>
                  </a:lnTo>
                  <a:lnTo>
                    <a:pt x="12252" y="8474"/>
                  </a:lnTo>
                  <a:lnTo>
                    <a:pt x="12399" y="8841"/>
                  </a:lnTo>
                  <a:lnTo>
                    <a:pt x="12545" y="9208"/>
                  </a:lnTo>
                  <a:lnTo>
                    <a:pt x="12619" y="9575"/>
                  </a:lnTo>
                  <a:lnTo>
                    <a:pt x="12692" y="9942"/>
                  </a:lnTo>
                  <a:lnTo>
                    <a:pt x="12729" y="10308"/>
                  </a:lnTo>
                  <a:lnTo>
                    <a:pt x="12729" y="10675"/>
                  </a:lnTo>
                  <a:lnTo>
                    <a:pt x="12325" y="10932"/>
                  </a:lnTo>
                  <a:lnTo>
                    <a:pt x="12288" y="10969"/>
                  </a:lnTo>
                  <a:lnTo>
                    <a:pt x="12252" y="11042"/>
                  </a:lnTo>
                  <a:lnTo>
                    <a:pt x="12288" y="11079"/>
                  </a:lnTo>
                  <a:lnTo>
                    <a:pt x="12325" y="11152"/>
                  </a:lnTo>
                  <a:lnTo>
                    <a:pt x="12435" y="11372"/>
                  </a:lnTo>
                  <a:lnTo>
                    <a:pt x="12509" y="11446"/>
                  </a:lnTo>
                  <a:lnTo>
                    <a:pt x="12582" y="11519"/>
                  </a:lnTo>
                  <a:lnTo>
                    <a:pt x="12472" y="11776"/>
                  </a:lnTo>
                  <a:lnTo>
                    <a:pt x="12325" y="12032"/>
                  </a:lnTo>
                  <a:lnTo>
                    <a:pt x="11848" y="11666"/>
                  </a:lnTo>
                  <a:lnTo>
                    <a:pt x="11775" y="11629"/>
                  </a:lnTo>
                  <a:lnTo>
                    <a:pt x="11702" y="11666"/>
                  </a:lnTo>
                  <a:lnTo>
                    <a:pt x="11665" y="11739"/>
                  </a:lnTo>
                  <a:lnTo>
                    <a:pt x="11702" y="11812"/>
                  </a:lnTo>
                  <a:lnTo>
                    <a:pt x="12142" y="12326"/>
                  </a:lnTo>
                  <a:lnTo>
                    <a:pt x="11848" y="12619"/>
                  </a:lnTo>
                  <a:lnTo>
                    <a:pt x="11812" y="12546"/>
                  </a:lnTo>
                  <a:lnTo>
                    <a:pt x="11665" y="12399"/>
                  </a:lnTo>
                  <a:lnTo>
                    <a:pt x="11518" y="12253"/>
                  </a:lnTo>
                  <a:lnTo>
                    <a:pt x="11371" y="12069"/>
                  </a:lnTo>
                  <a:lnTo>
                    <a:pt x="11298" y="11886"/>
                  </a:lnTo>
                  <a:lnTo>
                    <a:pt x="11225" y="11849"/>
                  </a:lnTo>
                  <a:lnTo>
                    <a:pt x="11188" y="11812"/>
                  </a:lnTo>
                  <a:lnTo>
                    <a:pt x="11115" y="11849"/>
                  </a:lnTo>
                  <a:lnTo>
                    <a:pt x="11078" y="11922"/>
                  </a:lnTo>
                  <a:lnTo>
                    <a:pt x="11078" y="12106"/>
                  </a:lnTo>
                  <a:lnTo>
                    <a:pt x="11115" y="12253"/>
                  </a:lnTo>
                  <a:lnTo>
                    <a:pt x="11188" y="12436"/>
                  </a:lnTo>
                  <a:lnTo>
                    <a:pt x="11261" y="12583"/>
                  </a:lnTo>
                  <a:lnTo>
                    <a:pt x="11371" y="12729"/>
                  </a:lnTo>
                  <a:lnTo>
                    <a:pt x="11518" y="12876"/>
                  </a:lnTo>
                  <a:lnTo>
                    <a:pt x="11115" y="13096"/>
                  </a:lnTo>
                  <a:lnTo>
                    <a:pt x="11151" y="12986"/>
                  </a:lnTo>
                  <a:lnTo>
                    <a:pt x="11151" y="12839"/>
                  </a:lnTo>
                  <a:lnTo>
                    <a:pt x="11078" y="12766"/>
                  </a:lnTo>
                  <a:lnTo>
                    <a:pt x="10968" y="12656"/>
                  </a:lnTo>
                  <a:lnTo>
                    <a:pt x="10931" y="12656"/>
                  </a:lnTo>
                  <a:lnTo>
                    <a:pt x="10858" y="12693"/>
                  </a:lnTo>
                  <a:lnTo>
                    <a:pt x="10858" y="12766"/>
                  </a:lnTo>
                  <a:lnTo>
                    <a:pt x="10821" y="12729"/>
                  </a:lnTo>
                  <a:lnTo>
                    <a:pt x="10491" y="12436"/>
                  </a:lnTo>
                  <a:lnTo>
                    <a:pt x="10418" y="12363"/>
                  </a:lnTo>
                  <a:lnTo>
                    <a:pt x="10344" y="12399"/>
                  </a:lnTo>
                  <a:lnTo>
                    <a:pt x="10308" y="12473"/>
                  </a:lnTo>
                  <a:lnTo>
                    <a:pt x="10308" y="12546"/>
                  </a:lnTo>
                  <a:lnTo>
                    <a:pt x="10491" y="12839"/>
                  </a:lnTo>
                  <a:lnTo>
                    <a:pt x="10711" y="13206"/>
                  </a:lnTo>
                  <a:lnTo>
                    <a:pt x="10785" y="13280"/>
                  </a:lnTo>
                  <a:lnTo>
                    <a:pt x="10381" y="13426"/>
                  </a:lnTo>
                  <a:lnTo>
                    <a:pt x="10381" y="13353"/>
                  </a:lnTo>
                  <a:lnTo>
                    <a:pt x="10344" y="13280"/>
                  </a:lnTo>
                  <a:lnTo>
                    <a:pt x="10234" y="13133"/>
                  </a:lnTo>
                  <a:lnTo>
                    <a:pt x="10051" y="12913"/>
                  </a:lnTo>
                  <a:lnTo>
                    <a:pt x="9904" y="12693"/>
                  </a:lnTo>
                  <a:lnTo>
                    <a:pt x="9831" y="12619"/>
                  </a:lnTo>
                  <a:lnTo>
                    <a:pt x="9721" y="12619"/>
                  </a:lnTo>
                  <a:lnTo>
                    <a:pt x="9391" y="12693"/>
                  </a:lnTo>
                  <a:lnTo>
                    <a:pt x="9097" y="12729"/>
                  </a:lnTo>
                  <a:lnTo>
                    <a:pt x="9024" y="12766"/>
                  </a:lnTo>
                  <a:lnTo>
                    <a:pt x="8987" y="12839"/>
                  </a:lnTo>
                  <a:lnTo>
                    <a:pt x="8987" y="12913"/>
                  </a:lnTo>
                  <a:lnTo>
                    <a:pt x="9024" y="12986"/>
                  </a:lnTo>
                  <a:lnTo>
                    <a:pt x="9024" y="13243"/>
                  </a:lnTo>
                  <a:lnTo>
                    <a:pt x="9097" y="13500"/>
                  </a:lnTo>
                  <a:lnTo>
                    <a:pt x="9134" y="13646"/>
                  </a:lnTo>
                  <a:lnTo>
                    <a:pt x="9207" y="13756"/>
                  </a:lnTo>
                  <a:lnTo>
                    <a:pt x="9317" y="13830"/>
                  </a:lnTo>
                  <a:lnTo>
                    <a:pt x="9427" y="13867"/>
                  </a:lnTo>
                  <a:lnTo>
                    <a:pt x="8987" y="14050"/>
                  </a:lnTo>
                  <a:lnTo>
                    <a:pt x="8950" y="13977"/>
                  </a:lnTo>
                  <a:lnTo>
                    <a:pt x="8804" y="13903"/>
                  </a:lnTo>
                  <a:lnTo>
                    <a:pt x="8767" y="13903"/>
                  </a:lnTo>
                  <a:lnTo>
                    <a:pt x="8620" y="13536"/>
                  </a:lnTo>
                  <a:lnTo>
                    <a:pt x="8510" y="13390"/>
                  </a:lnTo>
                  <a:lnTo>
                    <a:pt x="8364" y="13206"/>
                  </a:lnTo>
                  <a:lnTo>
                    <a:pt x="8327" y="13206"/>
                  </a:lnTo>
                  <a:lnTo>
                    <a:pt x="8327" y="13243"/>
                  </a:lnTo>
                  <a:lnTo>
                    <a:pt x="8327" y="13500"/>
                  </a:lnTo>
                  <a:lnTo>
                    <a:pt x="8364" y="13756"/>
                  </a:lnTo>
                  <a:lnTo>
                    <a:pt x="8510" y="14270"/>
                  </a:lnTo>
                  <a:lnTo>
                    <a:pt x="8070" y="14453"/>
                  </a:lnTo>
                  <a:lnTo>
                    <a:pt x="8033" y="14160"/>
                  </a:lnTo>
                  <a:lnTo>
                    <a:pt x="7960" y="13903"/>
                  </a:lnTo>
                  <a:lnTo>
                    <a:pt x="7923" y="13536"/>
                  </a:lnTo>
                  <a:lnTo>
                    <a:pt x="7923" y="13206"/>
                  </a:lnTo>
                  <a:lnTo>
                    <a:pt x="7887" y="13133"/>
                  </a:lnTo>
                  <a:lnTo>
                    <a:pt x="7813" y="13096"/>
                  </a:lnTo>
                  <a:lnTo>
                    <a:pt x="7777" y="13096"/>
                  </a:lnTo>
                  <a:lnTo>
                    <a:pt x="7703" y="13170"/>
                  </a:lnTo>
                  <a:lnTo>
                    <a:pt x="7667" y="13536"/>
                  </a:lnTo>
                  <a:lnTo>
                    <a:pt x="7630" y="13903"/>
                  </a:lnTo>
                  <a:lnTo>
                    <a:pt x="7667" y="14233"/>
                  </a:lnTo>
                  <a:lnTo>
                    <a:pt x="7667" y="14380"/>
                  </a:lnTo>
                  <a:lnTo>
                    <a:pt x="7740" y="14527"/>
                  </a:lnTo>
                  <a:lnTo>
                    <a:pt x="7483" y="14563"/>
                  </a:lnTo>
                  <a:lnTo>
                    <a:pt x="7190" y="14527"/>
                  </a:lnTo>
                  <a:lnTo>
                    <a:pt x="7006" y="14453"/>
                  </a:lnTo>
                  <a:lnTo>
                    <a:pt x="6786" y="14380"/>
                  </a:lnTo>
                  <a:lnTo>
                    <a:pt x="6823" y="14160"/>
                  </a:lnTo>
                  <a:lnTo>
                    <a:pt x="6860" y="13646"/>
                  </a:lnTo>
                  <a:lnTo>
                    <a:pt x="6860" y="13206"/>
                  </a:lnTo>
                  <a:lnTo>
                    <a:pt x="6860" y="12766"/>
                  </a:lnTo>
                  <a:lnTo>
                    <a:pt x="6823" y="12693"/>
                  </a:lnTo>
                  <a:lnTo>
                    <a:pt x="6713" y="12656"/>
                  </a:lnTo>
                  <a:lnTo>
                    <a:pt x="6346" y="12693"/>
                  </a:lnTo>
                  <a:lnTo>
                    <a:pt x="6309" y="12656"/>
                  </a:lnTo>
                  <a:lnTo>
                    <a:pt x="6236" y="12693"/>
                  </a:lnTo>
                  <a:lnTo>
                    <a:pt x="6089" y="12913"/>
                  </a:lnTo>
                  <a:lnTo>
                    <a:pt x="5943" y="13133"/>
                  </a:lnTo>
                  <a:lnTo>
                    <a:pt x="5869" y="13390"/>
                  </a:lnTo>
                  <a:lnTo>
                    <a:pt x="5796" y="13610"/>
                  </a:lnTo>
                  <a:lnTo>
                    <a:pt x="5392" y="13206"/>
                  </a:lnTo>
                  <a:lnTo>
                    <a:pt x="5686" y="12839"/>
                  </a:lnTo>
                  <a:lnTo>
                    <a:pt x="5943" y="12473"/>
                  </a:lnTo>
                  <a:lnTo>
                    <a:pt x="5943" y="12363"/>
                  </a:lnTo>
                  <a:lnTo>
                    <a:pt x="5943" y="12289"/>
                  </a:lnTo>
                  <a:lnTo>
                    <a:pt x="5869" y="12216"/>
                  </a:lnTo>
                  <a:lnTo>
                    <a:pt x="5686" y="12216"/>
                  </a:lnTo>
                  <a:lnTo>
                    <a:pt x="5612" y="12289"/>
                  </a:lnTo>
                  <a:lnTo>
                    <a:pt x="5209" y="12949"/>
                  </a:lnTo>
                  <a:lnTo>
                    <a:pt x="4952" y="12619"/>
                  </a:lnTo>
                  <a:lnTo>
                    <a:pt x="5136" y="12473"/>
                  </a:lnTo>
                  <a:lnTo>
                    <a:pt x="5319" y="12289"/>
                  </a:lnTo>
                  <a:lnTo>
                    <a:pt x="5466" y="12069"/>
                  </a:lnTo>
                  <a:lnTo>
                    <a:pt x="5576" y="11849"/>
                  </a:lnTo>
                  <a:lnTo>
                    <a:pt x="5576" y="11776"/>
                  </a:lnTo>
                  <a:lnTo>
                    <a:pt x="5576" y="11739"/>
                  </a:lnTo>
                  <a:lnTo>
                    <a:pt x="5539" y="11666"/>
                  </a:lnTo>
                  <a:lnTo>
                    <a:pt x="5502" y="11629"/>
                  </a:lnTo>
                  <a:lnTo>
                    <a:pt x="5319" y="11629"/>
                  </a:lnTo>
                  <a:lnTo>
                    <a:pt x="5282" y="11702"/>
                  </a:lnTo>
                  <a:lnTo>
                    <a:pt x="4805" y="12399"/>
                  </a:lnTo>
                  <a:lnTo>
                    <a:pt x="4439" y="11922"/>
                  </a:lnTo>
                  <a:lnTo>
                    <a:pt x="4549" y="11812"/>
                  </a:lnTo>
                  <a:lnTo>
                    <a:pt x="4879" y="11409"/>
                  </a:lnTo>
                  <a:lnTo>
                    <a:pt x="5209" y="10969"/>
                  </a:lnTo>
                  <a:lnTo>
                    <a:pt x="5209" y="10895"/>
                  </a:lnTo>
                  <a:lnTo>
                    <a:pt x="5246" y="10859"/>
                  </a:lnTo>
                  <a:lnTo>
                    <a:pt x="5282" y="10785"/>
                  </a:lnTo>
                  <a:lnTo>
                    <a:pt x="5282" y="10712"/>
                  </a:lnTo>
                  <a:lnTo>
                    <a:pt x="5209" y="10639"/>
                  </a:lnTo>
                  <a:lnTo>
                    <a:pt x="5099" y="10602"/>
                  </a:lnTo>
                  <a:lnTo>
                    <a:pt x="5026" y="10602"/>
                  </a:lnTo>
                  <a:lnTo>
                    <a:pt x="4952" y="10639"/>
                  </a:lnTo>
                  <a:lnTo>
                    <a:pt x="4549" y="11225"/>
                  </a:lnTo>
                  <a:lnTo>
                    <a:pt x="4329" y="11556"/>
                  </a:lnTo>
                  <a:lnTo>
                    <a:pt x="4292" y="11482"/>
                  </a:lnTo>
                  <a:lnTo>
                    <a:pt x="4145" y="11482"/>
                  </a:lnTo>
                  <a:lnTo>
                    <a:pt x="3888" y="11152"/>
                  </a:lnTo>
                  <a:lnTo>
                    <a:pt x="4329" y="10822"/>
                  </a:lnTo>
                  <a:lnTo>
                    <a:pt x="4549" y="10675"/>
                  </a:lnTo>
                  <a:lnTo>
                    <a:pt x="4732" y="10455"/>
                  </a:lnTo>
                  <a:lnTo>
                    <a:pt x="4769" y="10418"/>
                  </a:lnTo>
                  <a:lnTo>
                    <a:pt x="4805" y="10345"/>
                  </a:lnTo>
                  <a:lnTo>
                    <a:pt x="4732" y="10235"/>
                  </a:lnTo>
                  <a:lnTo>
                    <a:pt x="4659" y="10162"/>
                  </a:lnTo>
                  <a:lnTo>
                    <a:pt x="4585" y="10162"/>
                  </a:lnTo>
                  <a:lnTo>
                    <a:pt x="4512" y="10198"/>
                  </a:lnTo>
                  <a:lnTo>
                    <a:pt x="4292" y="10345"/>
                  </a:lnTo>
                  <a:lnTo>
                    <a:pt x="4072" y="10528"/>
                  </a:lnTo>
                  <a:lnTo>
                    <a:pt x="3705" y="10895"/>
                  </a:lnTo>
                  <a:lnTo>
                    <a:pt x="3256" y="10239"/>
                  </a:lnTo>
                  <a:lnTo>
                    <a:pt x="3256" y="10239"/>
                  </a:lnTo>
                  <a:lnTo>
                    <a:pt x="3485" y="10272"/>
                  </a:lnTo>
                  <a:lnTo>
                    <a:pt x="3742" y="10235"/>
                  </a:lnTo>
                  <a:lnTo>
                    <a:pt x="3888" y="10162"/>
                  </a:lnTo>
                  <a:lnTo>
                    <a:pt x="4072" y="10052"/>
                  </a:lnTo>
                  <a:lnTo>
                    <a:pt x="4365" y="9868"/>
                  </a:lnTo>
                  <a:lnTo>
                    <a:pt x="4769" y="9648"/>
                  </a:lnTo>
                  <a:lnTo>
                    <a:pt x="4989" y="9538"/>
                  </a:lnTo>
                  <a:lnTo>
                    <a:pt x="5172" y="9391"/>
                  </a:lnTo>
                  <a:lnTo>
                    <a:pt x="6053" y="10675"/>
                  </a:lnTo>
                  <a:lnTo>
                    <a:pt x="6383" y="11115"/>
                  </a:lnTo>
                  <a:lnTo>
                    <a:pt x="6713" y="11556"/>
                  </a:lnTo>
                  <a:lnTo>
                    <a:pt x="6896" y="11739"/>
                  </a:lnTo>
                  <a:lnTo>
                    <a:pt x="7116" y="11922"/>
                  </a:lnTo>
                  <a:lnTo>
                    <a:pt x="7336" y="12069"/>
                  </a:lnTo>
                  <a:lnTo>
                    <a:pt x="7593" y="12179"/>
                  </a:lnTo>
                  <a:lnTo>
                    <a:pt x="7813" y="12253"/>
                  </a:lnTo>
                  <a:lnTo>
                    <a:pt x="8070" y="12289"/>
                  </a:lnTo>
                  <a:lnTo>
                    <a:pt x="8547" y="12289"/>
                  </a:lnTo>
                  <a:lnTo>
                    <a:pt x="8767" y="12253"/>
                  </a:lnTo>
                  <a:lnTo>
                    <a:pt x="8987" y="12179"/>
                  </a:lnTo>
                  <a:lnTo>
                    <a:pt x="9207" y="12106"/>
                  </a:lnTo>
                  <a:lnTo>
                    <a:pt x="9427" y="11996"/>
                  </a:lnTo>
                  <a:lnTo>
                    <a:pt x="9684" y="11849"/>
                  </a:lnTo>
                  <a:lnTo>
                    <a:pt x="9867" y="11666"/>
                  </a:lnTo>
                  <a:lnTo>
                    <a:pt x="10051" y="11482"/>
                  </a:lnTo>
                  <a:lnTo>
                    <a:pt x="10198" y="11262"/>
                  </a:lnTo>
                  <a:lnTo>
                    <a:pt x="10308" y="11042"/>
                  </a:lnTo>
                  <a:lnTo>
                    <a:pt x="10418" y="10822"/>
                  </a:lnTo>
                  <a:lnTo>
                    <a:pt x="10491" y="10565"/>
                  </a:lnTo>
                  <a:lnTo>
                    <a:pt x="10528" y="10345"/>
                  </a:lnTo>
                  <a:lnTo>
                    <a:pt x="10564" y="9832"/>
                  </a:lnTo>
                  <a:lnTo>
                    <a:pt x="10528" y="9318"/>
                  </a:lnTo>
                  <a:lnTo>
                    <a:pt x="10418" y="8804"/>
                  </a:lnTo>
                  <a:lnTo>
                    <a:pt x="10234" y="8328"/>
                  </a:lnTo>
                  <a:lnTo>
                    <a:pt x="9978" y="7887"/>
                  </a:lnTo>
                  <a:lnTo>
                    <a:pt x="9684" y="7484"/>
                  </a:lnTo>
                  <a:lnTo>
                    <a:pt x="9097" y="6640"/>
                  </a:lnTo>
                  <a:lnTo>
                    <a:pt x="9354" y="6494"/>
                  </a:lnTo>
                  <a:lnTo>
                    <a:pt x="9574" y="6347"/>
                  </a:lnTo>
                  <a:lnTo>
                    <a:pt x="10014" y="5980"/>
                  </a:lnTo>
                  <a:lnTo>
                    <a:pt x="10418" y="5613"/>
                  </a:lnTo>
                  <a:close/>
                  <a:moveTo>
                    <a:pt x="8400" y="2055"/>
                  </a:moveTo>
                  <a:lnTo>
                    <a:pt x="8290" y="2092"/>
                  </a:lnTo>
                  <a:lnTo>
                    <a:pt x="8217" y="2165"/>
                  </a:lnTo>
                  <a:lnTo>
                    <a:pt x="8180" y="2202"/>
                  </a:lnTo>
                  <a:lnTo>
                    <a:pt x="8180" y="2312"/>
                  </a:lnTo>
                  <a:lnTo>
                    <a:pt x="8180" y="2385"/>
                  </a:lnTo>
                  <a:lnTo>
                    <a:pt x="8107" y="2422"/>
                  </a:lnTo>
                  <a:lnTo>
                    <a:pt x="8033" y="2459"/>
                  </a:lnTo>
                  <a:lnTo>
                    <a:pt x="7300" y="3045"/>
                  </a:lnTo>
                  <a:lnTo>
                    <a:pt x="6896" y="3339"/>
                  </a:lnTo>
                  <a:lnTo>
                    <a:pt x="6529" y="3596"/>
                  </a:lnTo>
                  <a:lnTo>
                    <a:pt x="6456" y="3669"/>
                  </a:lnTo>
                  <a:lnTo>
                    <a:pt x="6419" y="3742"/>
                  </a:lnTo>
                  <a:lnTo>
                    <a:pt x="6419" y="3852"/>
                  </a:lnTo>
                  <a:lnTo>
                    <a:pt x="6419" y="3926"/>
                  </a:lnTo>
                  <a:lnTo>
                    <a:pt x="8547" y="6677"/>
                  </a:lnTo>
                  <a:lnTo>
                    <a:pt x="8547" y="6750"/>
                  </a:lnTo>
                  <a:lnTo>
                    <a:pt x="8620" y="6787"/>
                  </a:lnTo>
                  <a:lnTo>
                    <a:pt x="9391" y="7851"/>
                  </a:lnTo>
                  <a:lnTo>
                    <a:pt x="9684" y="8291"/>
                  </a:lnTo>
                  <a:lnTo>
                    <a:pt x="9904" y="8768"/>
                  </a:lnTo>
                  <a:lnTo>
                    <a:pt x="10014" y="9025"/>
                  </a:lnTo>
                  <a:lnTo>
                    <a:pt x="10088" y="9281"/>
                  </a:lnTo>
                  <a:lnTo>
                    <a:pt x="10124" y="9538"/>
                  </a:lnTo>
                  <a:lnTo>
                    <a:pt x="10124" y="9832"/>
                  </a:lnTo>
                  <a:lnTo>
                    <a:pt x="10124" y="10088"/>
                  </a:lnTo>
                  <a:lnTo>
                    <a:pt x="10088" y="10308"/>
                  </a:lnTo>
                  <a:lnTo>
                    <a:pt x="10014" y="10565"/>
                  </a:lnTo>
                  <a:lnTo>
                    <a:pt x="9904" y="10785"/>
                  </a:lnTo>
                  <a:lnTo>
                    <a:pt x="9794" y="11005"/>
                  </a:lnTo>
                  <a:lnTo>
                    <a:pt x="9647" y="11189"/>
                  </a:lnTo>
                  <a:lnTo>
                    <a:pt x="9464" y="11372"/>
                  </a:lnTo>
                  <a:lnTo>
                    <a:pt x="9281" y="11556"/>
                  </a:lnTo>
                  <a:lnTo>
                    <a:pt x="9097" y="11666"/>
                  </a:lnTo>
                  <a:lnTo>
                    <a:pt x="8877" y="11739"/>
                  </a:lnTo>
                  <a:lnTo>
                    <a:pt x="8657" y="11776"/>
                  </a:lnTo>
                  <a:lnTo>
                    <a:pt x="8437" y="11812"/>
                  </a:lnTo>
                  <a:lnTo>
                    <a:pt x="7997" y="11812"/>
                  </a:lnTo>
                  <a:lnTo>
                    <a:pt x="7813" y="11739"/>
                  </a:lnTo>
                  <a:lnTo>
                    <a:pt x="7593" y="11666"/>
                  </a:lnTo>
                  <a:lnTo>
                    <a:pt x="7373" y="11519"/>
                  </a:lnTo>
                  <a:lnTo>
                    <a:pt x="7153" y="11372"/>
                  </a:lnTo>
                  <a:lnTo>
                    <a:pt x="6970" y="11152"/>
                  </a:lnTo>
                  <a:lnTo>
                    <a:pt x="6823" y="10932"/>
                  </a:lnTo>
                  <a:lnTo>
                    <a:pt x="6053" y="9905"/>
                  </a:lnTo>
                  <a:lnTo>
                    <a:pt x="5356" y="8878"/>
                  </a:lnTo>
                  <a:lnTo>
                    <a:pt x="4659" y="7814"/>
                  </a:lnTo>
                  <a:lnTo>
                    <a:pt x="4035" y="6714"/>
                  </a:lnTo>
                  <a:lnTo>
                    <a:pt x="3742" y="6163"/>
                  </a:lnTo>
                  <a:lnTo>
                    <a:pt x="3485" y="5613"/>
                  </a:lnTo>
                  <a:lnTo>
                    <a:pt x="3412" y="5540"/>
                  </a:lnTo>
                  <a:lnTo>
                    <a:pt x="3301" y="5503"/>
                  </a:lnTo>
                  <a:lnTo>
                    <a:pt x="3191" y="5503"/>
                  </a:lnTo>
                  <a:lnTo>
                    <a:pt x="3118" y="5576"/>
                  </a:lnTo>
                  <a:lnTo>
                    <a:pt x="3008" y="5687"/>
                  </a:lnTo>
                  <a:lnTo>
                    <a:pt x="2861" y="5760"/>
                  </a:lnTo>
                  <a:lnTo>
                    <a:pt x="2715" y="5833"/>
                  </a:lnTo>
                  <a:lnTo>
                    <a:pt x="2568" y="5833"/>
                  </a:lnTo>
                  <a:lnTo>
                    <a:pt x="2421" y="5870"/>
                  </a:lnTo>
                  <a:lnTo>
                    <a:pt x="2274" y="5907"/>
                  </a:lnTo>
                  <a:lnTo>
                    <a:pt x="2018" y="6053"/>
                  </a:lnTo>
                  <a:lnTo>
                    <a:pt x="1431" y="6420"/>
                  </a:lnTo>
                  <a:lnTo>
                    <a:pt x="1137" y="6604"/>
                  </a:lnTo>
                  <a:lnTo>
                    <a:pt x="880" y="6824"/>
                  </a:lnTo>
                  <a:lnTo>
                    <a:pt x="770" y="6824"/>
                  </a:lnTo>
                  <a:lnTo>
                    <a:pt x="697" y="6897"/>
                  </a:lnTo>
                  <a:lnTo>
                    <a:pt x="660" y="6970"/>
                  </a:lnTo>
                  <a:lnTo>
                    <a:pt x="697" y="7080"/>
                  </a:lnTo>
                  <a:lnTo>
                    <a:pt x="1101" y="7814"/>
                  </a:lnTo>
                  <a:lnTo>
                    <a:pt x="1541" y="8548"/>
                  </a:lnTo>
                  <a:lnTo>
                    <a:pt x="2458" y="9942"/>
                  </a:lnTo>
                  <a:lnTo>
                    <a:pt x="3412" y="11335"/>
                  </a:lnTo>
                  <a:lnTo>
                    <a:pt x="4402" y="12693"/>
                  </a:lnTo>
                  <a:lnTo>
                    <a:pt x="4989" y="13426"/>
                  </a:lnTo>
                  <a:lnTo>
                    <a:pt x="4952" y="13426"/>
                  </a:lnTo>
                  <a:lnTo>
                    <a:pt x="4952" y="13500"/>
                  </a:lnTo>
                  <a:lnTo>
                    <a:pt x="4989" y="13536"/>
                  </a:lnTo>
                  <a:lnTo>
                    <a:pt x="5026" y="13573"/>
                  </a:lnTo>
                  <a:lnTo>
                    <a:pt x="5099" y="13536"/>
                  </a:lnTo>
                  <a:lnTo>
                    <a:pt x="5429" y="13940"/>
                  </a:lnTo>
                  <a:lnTo>
                    <a:pt x="5796" y="14307"/>
                  </a:lnTo>
                  <a:lnTo>
                    <a:pt x="5833" y="14343"/>
                  </a:lnTo>
                  <a:lnTo>
                    <a:pt x="5906" y="14380"/>
                  </a:lnTo>
                  <a:lnTo>
                    <a:pt x="6126" y="14563"/>
                  </a:lnTo>
                  <a:lnTo>
                    <a:pt x="6383" y="14710"/>
                  </a:lnTo>
                  <a:lnTo>
                    <a:pt x="6640" y="14857"/>
                  </a:lnTo>
                  <a:lnTo>
                    <a:pt x="6933" y="14967"/>
                  </a:lnTo>
                  <a:lnTo>
                    <a:pt x="7226" y="15040"/>
                  </a:lnTo>
                  <a:lnTo>
                    <a:pt x="7850" y="15040"/>
                  </a:lnTo>
                  <a:lnTo>
                    <a:pt x="8180" y="14967"/>
                  </a:lnTo>
                  <a:lnTo>
                    <a:pt x="8510" y="14820"/>
                  </a:lnTo>
                  <a:lnTo>
                    <a:pt x="8877" y="14673"/>
                  </a:lnTo>
                  <a:lnTo>
                    <a:pt x="9574" y="14343"/>
                  </a:lnTo>
                  <a:lnTo>
                    <a:pt x="11115" y="13683"/>
                  </a:lnTo>
                  <a:lnTo>
                    <a:pt x="11592" y="13426"/>
                  </a:lnTo>
                  <a:lnTo>
                    <a:pt x="11995" y="13170"/>
                  </a:lnTo>
                  <a:lnTo>
                    <a:pt x="12399" y="12839"/>
                  </a:lnTo>
                  <a:lnTo>
                    <a:pt x="12729" y="12436"/>
                  </a:lnTo>
                  <a:lnTo>
                    <a:pt x="12912" y="12142"/>
                  </a:lnTo>
                  <a:lnTo>
                    <a:pt x="13059" y="11849"/>
                  </a:lnTo>
                  <a:lnTo>
                    <a:pt x="13169" y="11519"/>
                  </a:lnTo>
                  <a:lnTo>
                    <a:pt x="13242" y="11189"/>
                  </a:lnTo>
                  <a:lnTo>
                    <a:pt x="13279" y="10859"/>
                  </a:lnTo>
                  <a:lnTo>
                    <a:pt x="13316" y="10528"/>
                  </a:lnTo>
                  <a:lnTo>
                    <a:pt x="13279" y="10198"/>
                  </a:lnTo>
                  <a:lnTo>
                    <a:pt x="13242" y="9868"/>
                  </a:lnTo>
                  <a:lnTo>
                    <a:pt x="13169" y="9538"/>
                  </a:lnTo>
                  <a:lnTo>
                    <a:pt x="13095" y="9208"/>
                  </a:lnTo>
                  <a:lnTo>
                    <a:pt x="12875" y="8584"/>
                  </a:lnTo>
                  <a:lnTo>
                    <a:pt x="12582" y="7961"/>
                  </a:lnTo>
                  <a:lnTo>
                    <a:pt x="12252" y="7374"/>
                  </a:lnTo>
                  <a:lnTo>
                    <a:pt x="11885" y="6824"/>
                  </a:lnTo>
                  <a:lnTo>
                    <a:pt x="10271" y="4476"/>
                  </a:lnTo>
                  <a:lnTo>
                    <a:pt x="8657" y="2165"/>
                  </a:lnTo>
                  <a:lnTo>
                    <a:pt x="8584" y="2092"/>
                  </a:lnTo>
                  <a:lnTo>
                    <a:pt x="8474" y="2055"/>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7" name="Google Shape;357;p6"/>
            <p:cNvSpPr/>
            <p:nvPr/>
          </p:nvSpPr>
          <p:spPr>
            <a:xfrm>
              <a:off x="6023725" y="3167900"/>
              <a:ext cx="340250" cy="227450"/>
            </a:xfrm>
            <a:custGeom>
              <a:avLst/>
              <a:gdLst/>
              <a:ahLst/>
              <a:cxnLst/>
              <a:rect l="l" t="t" r="r" b="b"/>
              <a:pathLst>
                <a:path w="13610" h="9098" extrusionOk="0">
                  <a:moveTo>
                    <a:pt x="4696" y="0"/>
                  </a:moveTo>
                  <a:lnTo>
                    <a:pt x="4586" y="74"/>
                  </a:lnTo>
                  <a:lnTo>
                    <a:pt x="4256" y="440"/>
                  </a:lnTo>
                  <a:lnTo>
                    <a:pt x="3999" y="844"/>
                  </a:lnTo>
                  <a:lnTo>
                    <a:pt x="3742" y="1247"/>
                  </a:lnTo>
                  <a:lnTo>
                    <a:pt x="3522" y="1688"/>
                  </a:lnTo>
                  <a:lnTo>
                    <a:pt x="3339" y="2128"/>
                  </a:lnTo>
                  <a:lnTo>
                    <a:pt x="3228" y="2605"/>
                  </a:lnTo>
                  <a:lnTo>
                    <a:pt x="3118" y="3081"/>
                  </a:lnTo>
                  <a:lnTo>
                    <a:pt x="3045" y="3595"/>
                  </a:lnTo>
                  <a:lnTo>
                    <a:pt x="3008" y="3852"/>
                  </a:lnTo>
                  <a:lnTo>
                    <a:pt x="2935" y="4072"/>
                  </a:lnTo>
                  <a:lnTo>
                    <a:pt x="2825" y="4329"/>
                  </a:lnTo>
                  <a:lnTo>
                    <a:pt x="2678" y="4512"/>
                  </a:lnTo>
                  <a:lnTo>
                    <a:pt x="2605" y="4622"/>
                  </a:lnTo>
                  <a:lnTo>
                    <a:pt x="2495" y="4659"/>
                  </a:lnTo>
                  <a:lnTo>
                    <a:pt x="2275" y="4732"/>
                  </a:lnTo>
                  <a:lnTo>
                    <a:pt x="1835" y="4732"/>
                  </a:lnTo>
                  <a:lnTo>
                    <a:pt x="1541" y="4659"/>
                  </a:lnTo>
                  <a:lnTo>
                    <a:pt x="991" y="4659"/>
                  </a:lnTo>
                  <a:lnTo>
                    <a:pt x="881" y="4732"/>
                  </a:lnTo>
                  <a:lnTo>
                    <a:pt x="771" y="4769"/>
                  </a:lnTo>
                  <a:lnTo>
                    <a:pt x="587" y="4732"/>
                  </a:lnTo>
                  <a:lnTo>
                    <a:pt x="404" y="4732"/>
                  </a:lnTo>
                  <a:lnTo>
                    <a:pt x="257" y="4805"/>
                  </a:lnTo>
                  <a:lnTo>
                    <a:pt x="74" y="4879"/>
                  </a:lnTo>
                  <a:lnTo>
                    <a:pt x="37" y="4952"/>
                  </a:lnTo>
                  <a:lnTo>
                    <a:pt x="0" y="5026"/>
                  </a:lnTo>
                  <a:lnTo>
                    <a:pt x="0" y="5172"/>
                  </a:lnTo>
                  <a:lnTo>
                    <a:pt x="37" y="5209"/>
                  </a:lnTo>
                  <a:lnTo>
                    <a:pt x="74" y="5246"/>
                  </a:lnTo>
                  <a:lnTo>
                    <a:pt x="147" y="5282"/>
                  </a:lnTo>
                  <a:lnTo>
                    <a:pt x="221" y="5246"/>
                  </a:lnTo>
                  <a:lnTo>
                    <a:pt x="514" y="5172"/>
                  </a:lnTo>
                  <a:lnTo>
                    <a:pt x="587" y="5282"/>
                  </a:lnTo>
                  <a:lnTo>
                    <a:pt x="697" y="5356"/>
                  </a:lnTo>
                  <a:lnTo>
                    <a:pt x="807" y="5356"/>
                  </a:lnTo>
                  <a:lnTo>
                    <a:pt x="881" y="5319"/>
                  </a:lnTo>
                  <a:lnTo>
                    <a:pt x="918" y="5282"/>
                  </a:lnTo>
                  <a:lnTo>
                    <a:pt x="991" y="5209"/>
                  </a:lnTo>
                  <a:lnTo>
                    <a:pt x="1064" y="5172"/>
                  </a:lnTo>
                  <a:lnTo>
                    <a:pt x="1248" y="5136"/>
                  </a:lnTo>
                  <a:lnTo>
                    <a:pt x="1431" y="5172"/>
                  </a:lnTo>
                  <a:lnTo>
                    <a:pt x="1614" y="5209"/>
                  </a:lnTo>
                  <a:lnTo>
                    <a:pt x="1981" y="5282"/>
                  </a:lnTo>
                  <a:lnTo>
                    <a:pt x="2201" y="5282"/>
                  </a:lnTo>
                  <a:lnTo>
                    <a:pt x="2385" y="5246"/>
                  </a:lnTo>
                  <a:lnTo>
                    <a:pt x="2605" y="5209"/>
                  </a:lnTo>
                  <a:lnTo>
                    <a:pt x="2752" y="5136"/>
                  </a:lnTo>
                  <a:lnTo>
                    <a:pt x="2935" y="5026"/>
                  </a:lnTo>
                  <a:lnTo>
                    <a:pt x="3082" y="4879"/>
                  </a:lnTo>
                  <a:lnTo>
                    <a:pt x="3192" y="4732"/>
                  </a:lnTo>
                  <a:lnTo>
                    <a:pt x="3302" y="4549"/>
                  </a:lnTo>
                  <a:lnTo>
                    <a:pt x="3449" y="4182"/>
                  </a:lnTo>
                  <a:lnTo>
                    <a:pt x="3522" y="3925"/>
                  </a:lnTo>
                  <a:lnTo>
                    <a:pt x="3559" y="3668"/>
                  </a:lnTo>
                  <a:lnTo>
                    <a:pt x="3632" y="3118"/>
                  </a:lnTo>
                  <a:lnTo>
                    <a:pt x="3742" y="2641"/>
                  </a:lnTo>
                  <a:lnTo>
                    <a:pt x="3889" y="2201"/>
                  </a:lnTo>
                  <a:lnTo>
                    <a:pt x="4035" y="1834"/>
                  </a:lnTo>
                  <a:lnTo>
                    <a:pt x="4219" y="1467"/>
                  </a:lnTo>
                  <a:lnTo>
                    <a:pt x="4402" y="1137"/>
                  </a:lnTo>
                  <a:lnTo>
                    <a:pt x="4659" y="844"/>
                  </a:lnTo>
                  <a:lnTo>
                    <a:pt x="5173" y="2861"/>
                  </a:lnTo>
                  <a:lnTo>
                    <a:pt x="5649" y="4842"/>
                  </a:lnTo>
                  <a:lnTo>
                    <a:pt x="6126" y="6860"/>
                  </a:lnTo>
                  <a:lnTo>
                    <a:pt x="6567" y="8914"/>
                  </a:lnTo>
                  <a:lnTo>
                    <a:pt x="6603" y="8987"/>
                  </a:lnTo>
                  <a:lnTo>
                    <a:pt x="6713" y="9061"/>
                  </a:lnTo>
                  <a:lnTo>
                    <a:pt x="6787" y="9097"/>
                  </a:lnTo>
                  <a:lnTo>
                    <a:pt x="6897" y="9097"/>
                  </a:lnTo>
                  <a:lnTo>
                    <a:pt x="7153" y="8987"/>
                  </a:lnTo>
                  <a:lnTo>
                    <a:pt x="7374" y="8804"/>
                  </a:lnTo>
                  <a:lnTo>
                    <a:pt x="7520" y="8620"/>
                  </a:lnTo>
                  <a:lnTo>
                    <a:pt x="7667" y="8364"/>
                  </a:lnTo>
                  <a:lnTo>
                    <a:pt x="7814" y="7997"/>
                  </a:lnTo>
                  <a:lnTo>
                    <a:pt x="7924" y="7593"/>
                  </a:lnTo>
                  <a:lnTo>
                    <a:pt x="8181" y="6823"/>
                  </a:lnTo>
                  <a:lnTo>
                    <a:pt x="9061" y="3962"/>
                  </a:lnTo>
                  <a:lnTo>
                    <a:pt x="9208" y="4439"/>
                  </a:lnTo>
                  <a:lnTo>
                    <a:pt x="9318" y="4952"/>
                  </a:lnTo>
                  <a:lnTo>
                    <a:pt x="9318" y="5062"/>
                  </a:lnTo>
                  <a:lnTo>
                    <a:pt x="9391" y="5136"/>
                  </a:lnTo>
                  <a:lnTo>
                    <a:pt x="9464" y="5209"/>
                  </a:lnTo>
                  <a:lnTo>
                    <a:pt x="9574" y="5209"/>
                  </a:lnTo>
                  <a:lnTo>
                    <a:pt x="12032" y="5062"/>
                  </a:lnTo>
                  <a:lnTo>
                    <a:pt x="12069" y="5136"/>
                  </a:lnTo>
                  <a:lnTo>
                    <a:pt x="12105" y="5209"/>
                  </a:lnTo>
                  <a:lnTo>
                    <a:pt x="12326" y="5356"/>
                  </a:lnTo>
                  <a:lnTo>
                    <a:pt x="12582" y="5429"/>
                  </a:lnTo>
                  <a:lnTo>
                    <a:pt x="12619" y="5466"/>
                  </a:lnTo>
                  <a:lnTo>
                    <a:pt x="12912" y="5466"/>
                  </a:lnTo>
                  <a:lnTo>
                    <a:pt x="13059" y="5429"/>
                  </a:lnTo>
                  <a:lnTo>
                    <a:pt x="13206" y="5319"/>
                  </a:lnTo>
                  <a:lnTo>
                    <a:pt x="13316" y="5209"/>
                  </a:lnTo>
                  <a:lnTo>
                    <a:pt x="13426" y="5062"/>
                  </a:lnTo>
                  <a:lnTo>
                    <a:pt x="13536" y="4915"/>
                  </a:lnTo>
                  <a:lnTo>
                    <a:pt x="13609" y="4732"/>
                  </a:lnTo>
                  <a:lnTo>
                    <a:pt x="13609" y="4659"/>
                  </a:lnTo>
                  <a:lnTo>
                    <a:pt x="13609" y="4549"/>
                  </a:lnTo>
                  <a:lnTo>
                    <a:pt x="13536" y="4439"/>
                  </a:lnTo>
                  <a:lnTo>
                    <a:pt x="13426" y="4292"/>
                  </a:lnTo>
                  <a:lnTo>
                    <a:pt x="13279" y="4219"/>
                  </a:lnTo>
                  <a:lnTo>
                    <a:pt x="13133" y="4145"/>
                  </a:lnTo>
                  <a:lnTo>
                    <a:pt x="12949" y="4072"/>
                  </a:lnTo>
                  <a:lnTo>
                    <a:pt x="12802" y="4072"/>
                  </a:lnTo>
                  <a:lnTo>
                    <a:pt x="12619" y="4108"/>
                  </a:lnTo>
                  <a:lnTo>
                    <a:pt x="12436" y="4182"/>
                  </a:lnTo>
                  <a:lnTo>
                    <a:pt x="12326" y="4255"/>
                  </a:lnTo>
                  <a:lnTo>
                    <a:pt x="12252" y="4329"/>
                  </a:lnTo>
                  <a:lnTo>
                    <a:pt x="12142" y="4512"/>
                  </a:lnTo>
                  <a:lnTo>
                    <a:pt x="9794" y="4659"/>
                  </a:lnTo>
                  <a:lnTo>
                    <a:pt x="9721" y="4255"/>
                  </a:lnTo>
                  <a:lnTo>
                    <a:pt x="9611" y="3852"/>
                  </a:lnTo>
                  <a:lnTo>
                    <a:pt x="9464" y="3448"/>
                  </a:lnTo>
                  <a:lnTo>
                    <a:pt x="9281" y="3045"/>
                  </a:lnTo>
                  <a:lnTo>
                    <a:pt x="9208" y="2971"/>
                  </a:lnTo>
                  <a:lnTo>
                    <a:pt x="9134" y="2935"/>
                  </a:lnTo>
                  <a:lnTo>
                    <a:pt x="8987" y="2935"/>
                  </a:lnTo>
                  <a:lnTo>
                    <a:pt x="8841" y="2971"/>
                  </a:lnTo>
                  <a:lnTo>
                    <a:pt x="8804" y="3045"/>
                  </a:lnTo>
                  <a:lnTo>
                    <a:pt x="8767" y="3118"/>
                  </a:lnTo>
                  <a:lnTo>
                    <a:pt x="7850" y="6016"/>
                  </a:lnTo>
                  <a:lnTo>
                    <a:pt x="7374" y="7557"/>
                  </a:lnTo>
                  <a:lnTo>
                    <a:pt x="7227" y="7997"/>
                  </a:lnTo>
                  <a:lnTo>
                    <a:pt x="7153" y="8217"/>
                  </a:lnTo>
                  <a:lnTo>
                    <a:pt x="7007" y="8400"/>
                  </a:lnTo>
                  <a:lnTo>
                    <a:pt x="6567" y="6346"/>
                  </a:lnTo>
                  <a:lnTo>
                    <a:pt x="6090" y="4292"/>
                  </a:lnTo>
                  <a:lnTo>
                    <a:pt x="5576" y="2238"/>
                  </a:lnTo>
                  <a:lnTo>
                    <a:pt x="5026" y="220"/>
                  </a:lnTo>
                  <a:lnTo>
                    <a:pt x="4953" y="74"/>
                  </a:lnTo>
                  <a:lnTo>
                    <a:pt x="4842" y="37"/>
                  </a:lnTo>
                  <a:lnTo>
                    <a:pt x="4696"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8" name="Google Shape;358;p6"/>
            <p:cNvSpPr/>
            <p:nvPr/>
          </p:nvSpPr>
          <p:spPr>
            <a:xfrm>
              <a:off x="7109500" y="3449425"/>
              <a:ext cx="154100" cy="165100"/>
            </a:xfrm>
            <a:custGeom>
              <a:avLst/>
              <a:gdLst/>
              <a:ahLst/>
              <a:cxnLst/>
              <a:rect l="l" t="t" r="r" b="b"/>
              <a:pathLst>
                <a:path w="6164" h="6604" extrusionOk="0">
                  <a:moveTo>
                    <a:pt x="3962" y="0"/>
                  </a:moveTo>
                  <a:lnTo>
                    <a:pt x="3926" y="37"/>
                  </a:lnTo>
                  <a:lnTo>
                    <a:pt x="3889" y="74"/>
                  </a:lnTo>
                  <a:lnTo>
                    <a:pt x="3889" y="147"/>
                  </a:lnTo>
                  <a:lnTo>
                    <a:pt x="3522" y="477"/>
                  </a:lnTo>
                  <a:lnTo>
                    <a:pt x="3229" y="807"/>
                  </a:lnTo>
                  <a:lnTo>
                    <a:pt x="2788" y="1284"/>
                  </a:lnTo>
                  <a:lnTo>
                    <a:pt x="2458" y="1651"/>
                  </a:lnTo>
                  <a:lnTo>
                    <a:pt x="2201" y="1578"/>
                  </a:lnTo>
                  <a:lnTo>
                    <a:pt x="1321" y="1321"/>
                  </a:lnTo>
                  <a:lnTo>
                    <a:pt x="1138" y="1284"/>
                  </a:lnTo>
                  <a:lnTo>
                    <a:pt x="808" y="1211"/>
                  </a:lnTo>
                  <a:lnTo>
                    <a:pt x="661" y="1174"/>
                  </a:lnTo>
                  <a:lnTo>
                    <a:pt x="514" y="1211"/>
                  </a:lnTo>
                  <a:lnTo>
                    <a:pt x="441" y="1248"/>
                  </a:lnTo>
                  <a:lnTo>
                    <a:pt x="441" y="1284"/>
                  </a:lnTo>
                  <a:lnTo>
                    <a:pt x="441" y="1358"/>
                  </a:lnTo>
                  <a:lnTo>
                    <a:pt x="477" y="1468"/>
                  </a:lnTo>
                  <a:lnTo>
                    <a:pt x="551" y="1541"/>
                  </a:lnTo>
                  <a:lnTo>
                    <a:pt x="661" y="1614"/>
                  </a:lnTo>
                  <a:lnTo>
                    <a:pt x="771" y="1651"/>
                  </a:lnTo>
                  <a:lnTo>
                    <a:pt x="1064" y="1761"/>
                  </a:lnTo>
                  <a:lnTo>
                    <a:pt x="1284" y="1798"/>
                  </a:lnTo>
                  <a:lnTo>
                    <a:pt x="2055" y="2018"/>
                  </a:lnTo>
                  <a:lnTo>
                    <a:pt x="2055" y="2091"/>
                  </a:lnTo>
                  <a:lnTo>
                    <a:pt x="2091" y="2165"/>
                  </a:lnTo>
                  <a:lnTo>
                    <a:pt x="2165" y="2238"/>
                  </a:lnTo>
                  <a:lnTo>
                    <a:pt x="2201" y="2238"/>
                  </a:lnTo>
                  <a:lnTo>
                    <a:pt x="2275" y="2275"/>
                  </a:lnTo>
                  <a:lnTo>
                    <a:pt x="2385" y="2238"/>
                  </a:lnTo>
                  <a:lnTo>
                    <a:pt x="2532" y="2165"/>
                  </a:lnTo>
                  <a:lnTo>
                    <a:pt x="2678" y="2128"/>
                  </a:lnTo>
                  <a:lnTo>
                    <a:pt x="2752" y="2091"/>
                  </a:lnTo>
                  <a:lnTo>
                    <a:pt x="2788" y="2055"/>
                  </a:lnTo>
                  <a:lnTo>
                    <a:pt x="2788" y="1981"/>
                  </a:lnTo>
                  <a:lnTo>
                    <a:pt x="2788" y="1908"/>
                  </a:lnTo>
                  <a:lnTo>
                    <a:pt x="2935" y="1761"/>
                  </a:lnTo>
                  <a:lnTo>
                    <a:pt x="3375" y="1284"/>
                  </a:lnTo>
                  <a:lnTo>
                    <a:pt x="3815" y="771"/>
                  </a:lnTo>
                  <a:lnTo>
                    <a:pt x="3852" y="1394"/>
                  </a:lnTo>
                  <a:lnTo>
                    <a:pt x="3852" y="2091"/>
                  </a:lnTo>
                  <a:lnTo>
                    <a:pt x="3889" y="2421"/>
                  </a:lnTo>
                  <a:lnTo>
                    <a:pt x="3962" y="2605"/>
                  </a:lnTo>
                  <a:lnTo>
                    <a:pt x="4036" y="2751"/>
                  </a:lnTo>
                  <a:lnTo>
                    <a:pt x="4109" y="2825"/>
                  </a:lnTo>
                  <a:lnTo>
                    <a:pt x="4219" y="2825"/>
                  </a:lnTo>
                  <a:lnTo>
                    <a:pt x="4476" y="3008"/>
                  </a:lnTo>
                  <a:lnTo>
                    <a:pt x="4732" y="3155"/>
                  </a:lnTo>
                  <a:lnTo>
                    <a:pt x="5063" y="3265"/>
                  </a:lnTo>
                  <a:lnTo>
                    <a:pt x="5356" y="3338"/>
                  </a:lnTo>
                  <a:lnTo>
                    <a:pt x="5246" y="3412"/>
                  </a:lnTo>
                  <a:lnTo>
                    <a:pt x="4732" y="3669"/>
                  </a:lnTo>
                  <a:lnTo>
                    <a:pt x="4512" y="3779"/>
                  </a:lnTo>
                  <a:lnTo>
                    <a:pt x="4292" y="3925"/>
                  </a:lnTo>
                  <a:lnTo>
                    <a:pt x="4219" y="3925"/>
                  </a:lnTo>
                  <a:lnTo>
                    <a:pt x="4182" y="3962"/>
                  </a:lnTo>
                  <a:lnTo>
                    <a:pt x="4072" y="4072"/>
                  </a:lnTo>
                  <a:lnTo>
                    <a:pt x="3962" y="4292"/>
                  </a:lnTo>
                  <a:lnTo>
                    <a:pt x="3889" y="4549"/>
                  </a:lnTo>
                  <a:lnTo>
                    <a:pt x="3852" y="5283"/>
                  </a:lnTo>
                  <a:lnTo>
                    <a:pt x="3852" y="5649"/>
                  </a:lnTo>
                  <a:lnTo>
                    <a:pt x="3852" y="6053"/>
                  </a:lnTo>
                  <a:lnTo>
                    <a:pt x="3559" y="5723"/>
                  </a:lnTo>
                  <a:lnTo>
                    <a:pt x="3229" y="5393"/>
                  </a:lnTo>
                  <a:lnTo>
                    <a:pt x="2642" y="4769"/>
                  </a:lnTo>
                  <a:lnTo>
                    <a:pt x="2568" y="4659"/>
                  </a:lnTo>
                  <a:lnTo>
                    <a:pt x="2495" y="4586"/>
                  </a:lnTo>
                  <a:lnTo>
                    <a:pt x="2385" y="4586"/>
                  </a:lnTo>
                  <a:lnTo>
                    <a:pt x="2385" y="4622"/>
                  </a:lnTo>
                  <a:lnTo>
                    <a:pt x="2312" y="4622"/>
                  </a:lnTo>
                  <a:lnTo>
                    <a:pt x="1908" y="4769"/>
                  </a:lnTo>
                  <a:lnTo>
                    <a:pt x="1468" y="4842"/>
                  </a:lnTo>
                  <a:lnTo>
                    <a:pt x="1064" y="4916"/>
                  </a:lnTo>
                  <a:lnTo>
                    <a:pt x="624" y="4952"/>
                  </a:lnTo>
                  <a:lnTo>
                    <a:pt x="1138" y="4329"/>
                  </a:lnTo>
                  <a:lnTo>
                    <a:pt x="1358" y="3999"/>
                  </a:lnTo>
                  <a:lnTo>
                    <a:pt x="1541" y="3632"/>
                  </a:lnTo>
                  <a:lnTo>
                    <a:pt x="1688" y="3595"/>
                  </a:lnTo>
                  <a:lnTo>
                    <a:pt x="1725" y="3558"/>
                  </a:lnTo>
                  <a:lnTo>
                    <a:pt x="1761" y="3485"/>
                  </a:lnTo>
                  <a:lnTo>
                    <a:pt x="1798" y="3448"/>
                  </a:lnTo>
                  <a:lnTo>
                    <a:pt x="1798" y="3375"/>
                  </a:lnTo>
                  <a:lnTo>
                    <a:pt x="1761" y="3302"/>
                  </a:lnTo>
                  <a:lnTo>
                    <a:pt x="1725" y="3265"/>
                  </a:lnTo>
                  <a:lnTo>
                    <a:pt x="1651" y="3228"/>
                  </a:lnTo>
                  <a:lnTo>
                    <a:pt x="1541" y="3045"/>
                  </a:lnTo>
                  <a:lnTo>
                    <a:pt x="1211" y="2458"/>
                  </a:lnTo>
                  <a:lnTo>
                    <a:pt x="844" y="1908"/>
                  </a:lnTo>
                  <a:lnTo>
                    <a:pt x="624" y="1651"/>
                  </a:lnTo>
                  <a:lnTo>
                    <a:pt x="367" y="1431"/>
                  </a:lnTo>
                  <a:lnTo>
                    <a:pt x="257" y="1394"/>
                  </a:lnTo>
                  <a:lnTo>
                    <a:pt x="184" y="1431"/>
                  </a:lnTo>
                  <a:lnTo>
                    <a:pt x="111" y="1504"/>
                  </a:lnTo>
                  <a:lnTo>
                    <a:pt x="111" y="1578"/>
                  </a:lnTo>
                  <a:lnTo>
                    <a:pt x="111" y="1614"/>
                  </a:lnTo>
                  <a:lnTo>
                    <a:pt x="331" y="1945"/>
                  </a:lnTo>
                  <a:lnTo>
                    <a:pt x="551" y="2238"/>
                  </a:lnTo>
                  <a:lnTo>
                    <a:pt x="771" y="2531"/>
                  </a:lnTo>
                  <a:lnTo>
                    <a:pt x="954" y="2825"/>
                  </a:lnTo>
                  <a:lnTo>
                    <a:pt x="1101" y="3155"/>
                  </a:lnTo>
                  <a:lnTo>
                    <a:pt x="1174" y="3338"/>
                  </a:lnTo>
                  <a:lnTo>
                    <a:pt x="1284" y="3522"/>
                  </a:lnTo>
                  <a:lnTo>
                    <a:pt x="1101" y="3669"/>
                  </a:lnTo>
                  <a:lnTo>
                    <a:pt x="918" y="3815"/>
                  </a:lnTo>
                  <a:lnTo>
                    <a:pt x="587" y="4219"/>
                  </a:lnTo>
                  <a:lnTo>
                    <a:pt x="294" y="4622"/>
                  </a:lnTo>
                  <a:lnTo>
                    <a:pt x="37" y="5062"/>
                  </a:lnTo>
                  <a:lnTo>
                    <a:pt x="1" y="5172"/>
                  </a:lnTo>
                  <a:lnTo>
                    <a:pt x="1" y="5283"/>
                  </a:lnTo>
                  <a:lnTo>
                    <a:pt x="74" y="5356"/>
                  </a:lnTo>
                  <a:lnTo>
                    <a:pt x="184" y="5393"/>
                  </a:lnTo>
                  <a:lnTo>
                    <a:pt x="734" y="5393"/>
                  </a:lnTo>
                  <a:lnTo>
                    <a:pt x="1284" y="5356"/>
                  </a:lnTo>
                  <a:lnTo>
                    <a:pt x="1835" y="5246"/>
                  </a:lnTo>
                  <a:lnTo>
                    <a:pt x="2348" y="5062"/>
                  </a:lnTo>
                  <a:lnTo>
                    <a:pt x="2568" y="5356"/>
                  </a:lnTo>
                  <a:lnTo>
                    <a:pt x="2788" y="5576"/>
                  </a:lnTo>
                  <a:lnTo>
                    <a:pt x="3229" y="6163"/>
                  </a:lnTo>
                  <a:lnTo>
                    <a:pt x="3485" y="6383"/>
                  </a:lnTo>
                  <a:lnTo>
                    <a:pt x="3632" y="6493"/>
                  </a:lnTo>
                  <a:lnTo>
                    <a:pt x="3779" y="6566"/>
                  </a:lnTo>
                  <a:lnTo>
                    <a:pt x="3889" y="6566"/>
                  </a:lnTo>
                  <a:lnTo>
                    <a:pt x="4036" y="6530"/>
                  </a:lnTo>
                  <a:lnTo>
                    <a:pt x="4146" y="6603"/>
                  </a:lnTo>
                  <a:lnTo>
                    <a:pt x="4292" y="6603"/>
                  </a:lnTo>
                  <a:lnTo>
                    <a:pt x="4366" y="6530"/>
                  </a:lnTo>
                  <a:lnTo>
                    <a:pt x="4402" y="6456"/>
                  </a:lnTo>
                  <a:lnTo>
                    <a:pt x="4439" y="6383"/>
                  </a:lnTo>
                  <a:lnTo>
                    <a:pt x="4402" y="6310"/>
                  </a:lnTo>
                  <a:lnTo>
                    <a:pt x="4366" y="6273"/>
                  </a:lnTo>
                  <a:lnTo>
                    <a:pt x="4329" y="6236"/>
                  </a:lnTo>
                  <a:lnTo>
                    <a:pt x="4292" y="6053"/>
                  </a:lnTo>
                  <a:lnTo>
                    <a:pt x="4292" y="5833"/>
                  </a:lnTo>
                  <a:lnTo>
                    <a:pt x="4256" y="5172"/>
                  </a:lnTo>
                  <a:lnTo>
                    <a:pt x="4256" y="4769"/>
                  </a:lnTo>
                  <a:lnTo>
                    <a:pt x="4256" y="4402"/>
                  </a:lnTo>
                  <a:lnTo>
                    <a:pt x="4402" y="4402"/>
                  </a:lnTo>
                  <a:lnTo>
                    <a:pt x="4476" y="4365"/>
                  </a:lnTo>
                  <a:lnTo>
                    <a:pt x="4549" y="4292"/>
                  </a:lnTo>
                  <a:lnTo>
                    <a:pt x="4549" y="4255"/>
                  </a:lnTo>
                  <a:lnTo>
                    <a:pt x="4622" y="4219"/>
                  </a:lnTo>
                  <a:lnTo>
                    <a:pt x="5209" y="3889"/>
                  </a:lnTo>
                  <a:lnTo>
                    <a:pt x="5539" y="3705"/>
                  </a:lnTo>
                  <a:lnTo>
                    <a:pt x="5686" y="3595"/>
                  </a:lnTo>
                  <a:lnTo>
                    <a:pt x="5833" y="3485"/>
                  </a:lnTo>
                  <a:lnTo>
                    <a:pt x="5980" y="3485"/>
                  </a:lnTo>
                  <a:lnTo>
                    <a:pt x="6090" y="3448"/>
                  </a:lnTo>
                  <a:lnTo>
                    <a:pt x="6126" y="3375"/>
                  </a:lnTo>
                  <a:lnTo>
                    <a:pt x="6163" y="3302"/>
                  </a:lnTo>
                  <a:lnTo>
                    <a:pt x="6163" y="3228"/>
                  </a:lnTo>
                  <a:lnTo>
                    <a:pt x="6126" y="3118"/>
                  </a:lnTo>
                  <a:lnTo>
                    <a:pt x="6090" y="3045"/>
                  </a:lnTo>
                  <a:lnTo>
                    <a:pt x="5980" y="3008"/>
                  </a:lnTo>
                  <a:lnTo>
                    <a:pt x="5576" y="2935"/>
                  </a:lnTo>
                  <a:lnTo>
                    <a:pt x="5173" y="2788"/>
                  </a:lnTo>
                  <a:lnTo>
                    <a:pt x="4769" y="2678"/>
                  </a:lnTo>
                  <a:lnTo>
                    <a:pt x="4366" y="2568"/>
                  </a:lnTo>
                  <a:lnTo>
                    <a:pt x="4366" y="2275"/>
                  </a:lnTo>
                  <a:lnTo>
                    <a:pt x="4329" y="2018"/>
                  </a:lnTo>
                  <a:lnTo>
                    <a:pt x="4256" y="1468"/>
                  </a:lnTo>
                  <a:lnTo>
                    <a:pt x="4256" y="881"/>
                  </a:lnTo>
                  <a:lnTo>
                    <a:pt x="4219" y="551"/>
                  </a:lnTo>
                  <a:lnTo>
                    <a:pt x="4182" y="257"/>
                  </a:lnTo>
                  <a:lnTo>
                    <a:pt x="4219" y="184"/>
                  </a:lnTo>
                  <a:lnTo>
                    <a:pt x="4256" y="110"/>
                  </a:lnTo>
                  <a:lnTo>
                    <a:pt x="4219" y="37"/>
                  </a:lnTo>
                  <a:lnTo>
                    <a:pt x="4182" y="0"/>
                  </a:ln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359" name="Google Shape;359;p6"/>
          <p:cNvCxnSpPr/>
          <p:nvPr/>
        </p:nvCxnSpPr>
        <p:spPr>
          <a:xfrm>
            <a:off x="1133967" y="1375233"/>
            <a:ext cx="8050400" cy="0"/>
          </a:xfrm>
          <a:prstGeom prst="straightConnector1">
            <a:avLst/>
          </a:prstGeom>
          <a:noFill/>
          <a:ln w="19050" cap="rnd" cmpd="sng">
            <a:solidFill>
              <a:srgbClr val="A4C2F4"/>
            </a:solidFill>
            <a:prstDash val="dash"/>
            <a:round/>
            <a:headEnd type="none" w="med" len="med"/>
            <a:tailEnd type="none" w="med" len="med"/>
          </a:ln>
        </p:spPr>
      </p:cxnSp>
      <p:sp>
        <p:nvSpPr>
          <p:cNvPr id="360" name="Google Shape;360;p6"/>
          <p:cNvSpPr txBox="1">
            <a:spLocks noGrp="1"/>
          </p:cNvSpPr>
          <p:nvPr>
            <p:ph type="sldNum" idx="12"/>
          </p:nvPr>
        </p:nvSpPr>
        <p:spPr>
          <a:xfrm>
            <a:off x="120825" y="6296983"/>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l"/>
            <a:fld id="{00000000-1234-1234-1234-123412341234}" type="slidenum">
              <a:rPr lang="es-GT" smtClean="0"/>
              <a:pPr algn="l"/>
              <a:t>‹Nº›</a:t>
            </a:fld>
            <a:endParaRPr lang="es-GT"/>
          </a:p>
        </p:txBody>
      </p:sp>
    </p:spTree>
    <p:extLst>
      <p:ext uri="{BB962C8B-B14F-4D97-AF65-F5344CB8AC3E}">
        <p14:creationId xmlns:p14="http://schemas.microsoft.com/office/powerpoint/2010/main" val="397020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pPr rtl="0"/>
            <a:r>
              <a:rPr lang="es-ES"/>
              <a:t>Martes, 2 de febrero de 20XX</a:t>
            </a:r>
            <a:endParaRPr lang="es-ES" dirty="0"/>
          </a:p>
        </p:txBody>
      </p:sp>
      <p:sp>
        <p:nvSpPr>
          <p:cNvPr id="6" name="Footer Placeholder 5"/>
          <p:cNvSpPr>
            <a:spLocks noGrp="1"/>
          </p:cNvSpPr>
          <p:nvPr>
            <p:ph type="ftr" sz="quarter" idx="11"/>
          </p:nvPr>
        </p:nvSpPr>
        <p:spPr/>
        <p:txBody>
          <a:bodyPr/>
          <a:lstStyle/>
          <a:p>
            <a:pPr rtl="0"/>
            <a:r>
              <a:rPr lang="es-ES"/>
              <a:t>Ejemplo de Texto de pie de página</a:t>
            </a:r>
            <a:endParaRPr lang="es-ES" dirty="0"/>
          </a:p>
        </p:txBody>
      </p:sp>
      <p:sp>
        <p:nvSpPr>
          <p:cNvPr id="7" name="Slide Number Placeholder 6"/>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300908345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pPr rtl="0"/>
            <a:r>
              <a:rPr lang="es-ES"/>
              <a:t>Martes, 2 de febrero de 20XX</a:t>
            </a:r>
            <a:endParaRPr lang="es-ES" dirty="0"/>
          </a:p>
        </p:txBody>
      </p:sp>
      <p:sp>
        <p:nvSpPr>
          <p:cNvPr id="8" name="Footer Placeholder 7"/>
          <p:cNvSpPr>
            <a:spLocks noGrp="1"/>
          </p:cNvSpPr>
          <p:nvPr>
            <p:ph type="ftr" sz="quarter" idx="11"/>
          </p:nvPr>
        </p:nvSpPr>
        <p:spPr/>
        <p:txBody>
          <a:bodyPr/>
          <a:lstStyle/>
          <a:p>
            <a:pPr rtl="0"/>
            <a:r>
              <a:rPr lang="es-ES"/>
              <a:t>Ejemplo de Texto de pie de página</a:t>
            </a:r>
            <a:endParaRPr lang="es-ES" dirty="0"/>
          </a:p>
        </p:txBody>
      </p:sp>
      <p:sp>
        <p:nvSpPr>
          <p:cNvPr id="9" name="Slide Number Placeholder 8"/>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2354963459"/>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pPr rtl="0"/>
            <a:r>
              <a:rPr lang="es-ES"/>
              <a:t>Martes, 2 de febrero de 20XX</a:t>
            </a:r>
            <a:endParaRPr lang="es-ES" dirty="0"/>
          </a:p>
        </p:txBody>
      </p:sp>
      <p:sp>
        <p:nvSpPr>
          <p:cNvPr id="4" name="Footer Placeholder 3"/>
          <p:cNvSpPr>
            <a:spLocks noGrp="1"/>
          </p:cNvSpPr>
          <p:nvPr>
            <p:ph type="ftr" sz="quarter" idx="11"/>
          </p:nvPr>
        </p:nvSpPr>
        <p:spPr/>
        <p:txBody>
          <a:bodyPr/>
          <a:lstStyle/>
          <a:p>
            <a:pPr rtl="0"/>
            <a:r>
              <a:rPr lang="es-ES"/>
              <a:t>Ejemplo de Texto de pie de página</a:t>
            </a:r>
            <a:endParaRPr lang="es-ES" dirty="0"/>
          </a:p>
        </p:txBody>
      </p:sp>
      <p:sp>
        <p:nvSpPr>
          <p:cNvPr id="5" name="Slide Number Placeholder 4"/>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157195627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pPr rtl="0"/>
            <a:r>
              <a:rPr lang="es-ES"/>
              <a:t>Martes, 2 de febrero de 20XX</a:t>
            </a:r>
          </a:p>
        </p:txBody>
      </p:sp>
      <p:sp>
        <p:nvSpPr>
          <p:cNvPr id="3" name="Footer Placeholder 2"/>
          <p:cNvSpPr>
            <a:spLocks noGrp="1"/>
          </p:cNvSpPr>
          <p:nvPr>
            <p:ph type="ftr" sz="quarter" idx="11"/>
          </p:nvPr>
        </p:nvSpPr>
        <p:spPr/>
        <p:txBody>
          <a:bodyPr/>
          <a:lstStyle/>
          <a:p>
            <a:pPr rtl="0"/>
            <a:r>
              <a:rPr lang="es-ES"/>
              <a:t>Ejemplo de Texto de pie de página</a:t>
            </a:r>
          </a:p>
        </p:txBody>
      </p:sp>
      <p:sp>
        <p:nvSpPr>
          <p:cNvPr id="4" name="Slide Number Placeholder 3"/>
          <p:cNvSpPr>
            <a:spLocks noGrp="1"/>
          </p:cNvSpPr>
          <p:nvPr>
            <p:ph type="sldNum" sz="quarter" idx="12"/>
          </p:nvPr>
        </p:nvSpPr>
        <p:spPr/>
        <p:txBody>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1797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Martes, 2 de febrero de 20XX</a:t>
            </a:r>
          </a:p>
        </p:txBody>
      </p:sp>
      <p:sp>
        <p:nvSpPr>
          <p:cNvPr id="6" name="Footer Placeholder 5"/>
          <p:cNvSpPr>
            <a:spLocks noGrp="1"/>
          </p:cNvSpPr>
          <p:nvPr>
            <p:ph type="ftr" sz="quarter" idx="11"/>
          </p:nvPr>
        </p:nvSpPr>
        <p:spPr/>
        <p:txBody>
          <a:bodyPr/>
          <a:lstStyle/>
          <a:p>
            <a:pPr rtl="0"/>
            <a:r>
              <a:rPr lang="es-ES"/>
              <a:t>Ejemplo de Texto de pie de página</a:t>
            </a:r>
          </a:p>
        </p:txBody>
      </p:sp>
      <p:sp>
        <p:nvSpPr>
          <p:cNvPr id="7" name="Slide Number Placeholder 6"/>
          <p:cNvSpPr>
            <a:spLocks noGrp="1"/>
          </p:cNvSpPr>
          <p:nvPr>
            <p:ph type="sldNum" sz="quarter" idx="12"/>
          </p:nvPr>
        </p:nvSpPr>
        <p:spPr/>
        <p:txBody>
          <a:bodyPr/>
          <a:lstStyle/>
          <a:p>
            <a:pPr rtl="0"/>
            <a:fld id="{DBA1B0FB-D917-4C8C-928F-313BD683BF39}" type="slidenum">
              <a:rPr lang="es-ES" smtClean="0"/>
              <a:t>‹Nº›</a:t>
            </a:fld>
            <a:endParaRPr lang="es-ES"/>
          </a:p>
        </p:txBody>
      </p:sp>
    </p:spTree>
    <p:extLst>
      <p:ext uri="{BB962C8B-B14F-4D97-AF65-F5344CB8AC3E}">
        <p14:creationId xmlns:p14="http://schemas.microsoft.com/office/powerpoint/2010/main" val="335626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pPr rtl="0"/>
            <a:r>
              <a:rPr lang="es-ES"/>
              <a:t>Martes, 2 de febrero de 20XX</a:t>
            </a:r>
            <a:endParaRPr lang="es-ES" dirty="0"/>
          </a:p>
        </p:txBody>
      </p:sp>
      <p:sp>
        <p:nvSpPr>
          <p:cNvPr id="6" name="Footer Placeholder 5"/>
          <p:cNvSpPr>
            <a:spLocks noGrp="1"/>
          </p:cNvSpPr>
          <p:nvPr>
            <p:ph type="ftr" sz="quarter" idx="11"/>
          </p:nvPr>
        </p:nvSpPr>
        <p:spPr/>
        <p:txBody>
          <a:bodyPr/>
          <a:lstStyle/>
          <a:p>
            <a:pPr rtl="0"/>
            <a:r>
              <a:rPr lang="es-ES"/>
              <a:t>Ejemplo de Texto de pie de página</a:t>
            </a:r>
            <a:endParaRPr lang="es-ES" dirty="0"/>
          </a:p>
        </p:txBody>
      </p:sp>
      <p:sp>
        <p:nvSpPr>
          <p:cNvPr id="7" name="Slide Number Placeholder 6"/>
          <p:cNvSpPr>
            <a:spLocks noGrp="1"/>
          </p:cNvSpPr>
          <p:nvPr>
            <p:ph type="sldNum" sz="quarter" idx="12"/>
          </p:nvPr>
        </p:nvSpPr>
        <p:spPr/>
        <p:txBody>
          <a:body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465811667"/>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r>
              <a:rPr lang="es-ES"/>
              <a:t>Martes, 2 de febrero de 20XX</a:t>
            </a:r>
            <a:endParaRPr lang="es-E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rtl="0"/>
            <a:r>
              <a:rPr lang="es-ES"/>
              <a:t>Ejemplo de Texto de pie de página</a:t>
            </a:r>
            <a:endParaRPr lang="es-E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rtl="0"/>
            <a:fld id="{DBA1B0FB-D917-4C8C-928F-313BD683BF39}" type="slidenum">
              <a:rPr lang="es-ES" smtClean="0"/>
              <a:pPr rtl="0"/>
              <a:t>‹Nº›</a:t>
            </a:fld>
            <a:endParaRPr lang="es-ES"/>
          </a:p>
        </p:txBody>
      </p:sp>
    </p:spTree>
    <p:extLst>
      <p:ext uri="{BB962C8B-B14F-4D97-AF65-F5344CB8AC3E}">
        <p14:creationId xmlns:p14="http://schemas.microsoft.com/office/powerpoint/2010/main" val="304631913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 id="2147483774" r:id="rId18"/>
    <p:sldLayoutId id="2147483775" r:id="rId19"/>
    <p:sldLayoutId id="2147483776" r:id="rId20"/>
    <p:sldLayoutId id="2147483700" r:id="rId21"/>
    <p:sldLayoutId id="2147483734" r:id="rId22"/>
    <p:sldLayoutId id="2147483696" r:id="rId23"/>
    <p:sldLayoutId id="2147483707" r:id="rId24"/>
    <p:sldLayoutId id="2147483697" r:id="rId25"/>
    <p:sldLayoutId id="2147483731" r:id="rId26"/>
    <p:sldLayoutId id="2147483693" r:id="rId27"/>
    <p:sldLayoutId id="2147483777" r:id="rId28"/>
    <p:sldLayoutId id="2147483778" r:id="rId29"/>
    <p:sldLayoutId id="2147483779" r:id="rId30"/>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1.jpeg"/><Relationship Id="rId7"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30.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6E938C-9D94-4B05-979A-D39FFC457291}"/>
              </a:ext>
            </a:extLst>
          </p:cNvPr>
          <p:cNvSpPr>
            <a:spLocks noGrp="1"/>
          </p:cNvSpPr>
          <p:nvPr>
            <p:ph type="ctrTitle"/>
          </p:nvPr>
        </p:nvSpPr>
        <p:spPr>
          <a:xfrm>
            <a:off x="7452360" y="1051550"/>
            <a:ext cx="4112578" cy="3617431"/>
          </a:xfrm>
        </p:spPr>
        <p:txBody>
          <a:bodyPr rtlCol="0" anchor="b" anchorCtr="0">
            <a:normAutofit/>
          </a:bodyPr>
          <a:lstStyle/>
          <a:p>
            <a:pPr rtl="0"/>
            <a:r>
              <a:rPr lang="es-ES" sz="5400" b="1" dirty="0"/>
              <a:t>Análisis de Inversiones – CAPITAL DE TRABAJO</a:t>
            </a:r>
          </a:p>
        </p:txBody>
      </p:sp>
      <p:pic>
        <p:nvPicPr>
          <p:cNvPr id="14" name="Marcador de posición de imagen 13" descr="Fondo digital de puntos de datos">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13" b="13"/>
          <a:stretch/>
        </p:blipFill>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20B851C-8E6A-8A54-0B52-75DC35E62906}"/>
              </a:ext>
            </a:extLst>
          </p:cNvPr>
          <p:cNvSpPr>
            <a:spLocks noGrp="1"/>
          </p:cNvSpPr>
          <p:nvPr>
            <p:ph type="ctrTitle"/>
          </p:nvPr>
        </p:nvSpPr>
        <p:spPr>
          <a:xfrm>
            <a:off x="550863" y="549275"/>
            <a:ext cx="10408082" cy="1362652"/>
          </a:xfrm>
        </p:spPr>
        <p:txBody>
          <a:bodyPr/>
          <a:lstStyle/>
          <a:p>
            <a:r>
              <a:rPr lang="es-ES" dirty="0"/>
              <a:t>ACTIVO TANGIBLE</a:t>
            </a:r>
            <a:endParaRPr lang="es-GT" dirty="0"/>
          </a:p>
        </p:txBody>
      </p:sp>
      <p:sp>
        <p:nvSpPr>
          <p:cNvPr id="7" name="Subtítulo 6">
            <a:extLst>
              <a:ext uri="{FF2B5EF4-FFF2-40B4-BE49-F238E27FC236}">
                <a16:creationId xmlns:a16="http://schemas.microsoft.com/office/drawing/2014/main" id="{D7B5ADDB-84DB-8FD5-9DAB-CB31A5B5480F}"/>
              </a:ext>
            </a:extLst>
          </p:cNvPr>
          <p:cNvSpPr>
            <a:spLocks noGrp="1"/>
          </p:cNvSpPr>
          <p:nvPr>
            <p:ph type="subTitle" idx="1"/>
          </p:nvPr>
        </p:nvSpPr>
        <p:spPr>
          <a:xfrm>
            <a:off x="550863" y="1911927"/>
            <a:ext cx="11073101" cy="4396797"/>
          </a:xfrm>
        </p:spPr>
        <p:txBody>
          <a:bodyPr/>
          <a:lstStyle/>
          <a:p>
            <a:r>
              <a:rPr lang="es-ES" b="1" dirty="0"/>
              <a:t>Lo puede ver, transportar, palpar. Ejemplo: tractor, escritorio, laptop, camión.</a:t>
            </a:r>
          </a:p>
          <a:p>
            <a:r>
              <a:rPr lang="es-ES" b="1" dirty="0"/>
              <a:t>Generalmente se clasifican dentro de las siguientes cuentas:</a:t>
            </a:r>
          </a:p>
          <a:p>
            <a:pPr marL="342900" indent="-342900">
              <a:buFontTx/>
              <a:buChar char="-"/>
            </a:pPr>
            <a:r>
              <a:rPr lang="es-ES" b="1" dirty="0"/>
              <a:t>Terrenos</a:t>
            </a:r>
          </a:p>
          <a:p>
            <a:pPr marL="342900" indent="-342900">
              <a:buFontTx/>
              <a:buChar char="-"/>
            </a:pPr>
            <a:r>
              <a:rPr lang="es-ES" b="1" dirty="0"/>
              <a:t>Edificios</a:t>
            </a:r>
          </a:p>
          <a:p>
            <a:pPr marL="342900" indent="-342900">
              <a:buFontTx/>
              <a:buChar char="-"/>
            </a:pPr>
            <a:r>
              <a:rPr lang="es-ES" b="1" dirty="0"/>
              <a:t>Inmuebles</a:t>
            </a:r>
          </a:p>
          <a:p>
            <a:pPr marL="342900" indent="-342900">
              <a:buFontTx/>
              <a:buChar char="-"/>
            </a:pPr>
            <a:r>
              <a:rPr lang="es-ES" b="1" dirty="0"/>
              <a:t>Vehículos</a:t>
            </a:r>
          </a:p>
          <a:p>
            <a:pPr marL="342900" indent="-342900">
              <a:buFontTx/>
              <a:buChar char="-"/>
            </a:pPr>
            <a:r>
              <a:rPr lang="es-ES" b="1" dirty="0"/>
              <a:t>Maquinaria</a:t>
            </a:r>
          </a:p>
          <a:p>
            <a:pPr marL="342900" indent="-342900">
              <a:buFontTx/>
              <a:buChar char="-"/>
            </a:pPr>
            <a:endParaRPr lang="es-ES" dirty="0"/>
          </a:p>
          <a:p>
            <a:endParaRPr lang="es-GT" dirty="0"/>
          </a:p>
        </p:txBody>
      </p:sp>
    </p:spTree>
    <p:extLst>
      <p:ext uri="{BB962C8B-B14F-4D97-AF65-F5344CB8AC3E}">
        <p14:creationId xmlns:p14="http://schemas.microsoft.com/office/powerpoint/2010/main" val="399425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20B851C-8E6A-8A54-0B52-75DC35E62906}"/>
              </a:ext>
            </a:extLst>
          </p:cNvPr>
          <p:cNvSpPr>
            <a:spLocks noGrp="1"/>
          </p:cNvSpPr>
          <p:nvPr>
            <p:ph type="ctrTitle"/>
          </p:nvPr>
        </p:nvSpPr>
        <p:spPr>
          <a:xfrm>
            <a:off x="550863" y="549275"/>
            <a:ext cx="10408082" cy="1362652"/>
          </a:xfrm>
        </p:spPr>
        <p:txBody>
          <a:bodyPr/>
          <a:lstStyle/>
          <a:p>
            <a:r>
              <a:rPr lang="es-ES" dirty="0"/>
              <a:t>ACTIVO TANGIBLE</a:t>
            </a:r>
            <a:endParaRPr lang="es-GT" dirty="0"/>
          </a:p>
        </p:txBody>
      </p:sp>
      <p:sp>
        <p:nvSpPr>
          <p:cNvPr id="7" name="Subtítulo 6">
            <a:extLst>
              <a:ext uri="{FF2B5EF4-FFF2-40B4-BE49-F238E27FC236}">
                <a16:creationId xmlns:a16="http://schemas.microsoft.com/office/drawing/2014/main" id="{D7B5ADDB-84DB-8FD5-9DAB-CB31A5B5480F}"/>
              </a:ext>
            </a:extLst>
          </p:cNvPr>
          <p:cNvSpPr>
            <a:spLocks noGrp="1"/>
          </p:cNvSpPr>
          <p:nvPr>
            <p:ph type="subTitle" idx="1"/>
          </p:nvPr>
        </p:nvSpPr>
        <p:spPr>
          <a:xfrm>
            <a:off x="550863" y="1911927"/>
            <a:ext cx="11073101" cy="4396797"/>
          </a:xfrm>
        </p:spPr>
        <p:txBody>
          <a:bodyPr/>
          <a:lstStyle/>
          <a:p>
            <a:r>
              <a:rPr lang="es-ES" b="1" dirty="0"/>
              <a:t>Generalmente se clasifican dentro de las siguientes cuentas:</a:t>
            </a:r>
          </a:p>
          <a:p>
            <a:pPr marL="342900" indent="-342900">
              <a:buFontTx/>
              <a:buChar char="-"/>
            </a:pPr>
            <a:r>
              <a:rPr lang="es-ES" b="1" dirty="0"/>
              <a:t>Mobiliario y Equipo</a:t>
            </a:r>
          </a:p>
          <a:p>
            <a:pPr marL="342900" indent="-342900">
              <a:buFontTx/>
              <a:buChar char="-"/>
            </a:pPr>
            <a:r>
              <a:rPr lang="es-ES" b="1" dirty="0"/>
              <a:t>Herramientas</a:t>
            </a:r>
          </a:p>
          <a:p>
            <a:pPr marL="342900" indent="-342900">
              <a:buFontTx/>
              <a:buChar char="-"/>
            </a:pPr>
            <a:r>
              <a:rPr lang="es-ES" b="1" dirty="0"/>
              <a:t>Equipo de Computación</a:t>
            </a:r>
          </a:p>
          <a:p>
            <a:pPr marL="342900" indent="-342900">
              <a:buFontTx/>
              <a:buChar char="-"/>
            </a:pPr>
            <a:r>
              <a:rPr lang="es-ES" b="1" dirty="0"/>
              <a:t>Etc.</a:t>
            </a:r>
          </a:p>
          <a:p>
            <a:pPr marL="342900" indent="-342900">
              <a:buFontTx/>
              <a:buChar char="-"/>
            </a:pPr>
            <a:endParaRPr lang="es-ES" dirty="0"/>
          </a:p>
          <a:p>
            <a:endParaRPr lang="es-GT" dirty="0"/>
          </a:p>
        </p:txBody>
      </p:sp>
    </p:spTree>
    <p:extLst>
      <p:ext uri="{BB962C8B-B14F-4D97-AF65-F5344CB8AC3E}">
        <p14:creationId xmlns:p14="http://schemas.microsoft.com/office/powerpoint/2010/main" val="3256294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20B851C-8E6A-8A54-0B52-75DC35E62906}"/>
              </a:ext>
            </a:extLst>
          </p:cNvPr>
          <p:cNvSpPr>
            <a:spLocks noGrp="1"/>
          </p:cNvSpPr>
          <p:nvPr>
            <p:ph type="ctrTitle"/>
          </p:nvPr>
        </p:nvSpPr>
        <p:spPr>
          <a:xfrm>
            <a:off x="550863" y="549275"/>
            <a:ext cx="10408082" cy="1362652"/>
          </a:xfrm>
        </p:spPr>
        <p:txBody>
          <a:bodyPr/>
          <a:lstStyle/>
          <a:p>
            <a:r>
              <a:rPr lang="es-ES" dirty="0"/>
              <a:t>ACTIVO INTANGIBLE</a:t>
            </a:r>
            <a:endParaRPr lang="es-GT" dirty="0"/>
          </a:p>
        </p:txBody>
      </p:sp>
      <p:sp>
        <p:nvSpPr>
          <p:cNvPr id="7" name="Subtítulo 6">
            <a:extLst>
              <a:ext uri="{FF2B5EF4-FFF2-40B4-BE49-F238E27FC236}">
                <a16:creationId xmlns:a16="http://schemas.microsoft.com/office/drawing/2014/main" id="{D7B5ADDB-84DB-8FD5-9DAB-CB31A5B5480F}"/>
              </a:ext>
            </a:extLst>
          </p:cNvPr>
          <p:cNvSpPr>
            <a:spLocks noGrp="1"/>
          </p:cNvSpPr>
          <p:nvPr>
            <p:ph type="subTitle" idx="1"/>
          </p:nvPr>
        </p:nvSpPr>
        <p:spPr>
          <a:xfrm>
            <a:off x="550863" y="1911927"/>
            <a:ext cx="11073101" cy="4396797"/>
          </a:xfrm>
        </p:spPr>
        <p:txBody>
          <a:bodyPr/>
          <a:lstStyle/>
          <a:p>
            <a:r>
              <a:rPr lang="es-ES" b="1" dirty="0"/>
              <a:t>No lo puede palpar ni ver (conforme al significado literal de la terminología)</a:t>
            </a:r>
          </a:p>
          <a:p>
            <a:r>
              <a:rPr lang="es-ES" b="1" dirty="0"/>
              <a:t>Generalmente se clasifican dentro de las siguientes cuentas:</a:t>
            </a:r>
          </a:p>
          <a:p>
            <a:pPr marL="342900" indent="-342900">
              <a:buFontTx/>
              <a:buChar char="-"/>
            </a:pPr>
            <a:r>
              <a:rPr lang="es-ES" b="1" dirty="0"/>
              <a:t>Gastos de Constitución</a:t>
            </a:r>
          </a:p>
          <a:p>
            <a:pPr marL="342900" indent="-342900">
              <a:buFontTx/>
              <a:buChar char="-"/>
            </a:pPr>
            <a:r>
              <a:rPr lang="es-ES" b="1" dirty="0"/>
              <a:t>Gastos de Instalación</a:t>
            </a:r>
          </a:p>
          <a:p>
            <a:pPr marL="342900" indent="-342900">
              <a:buFontTx/>
              <a:buChar char="-"/>
            </a:pPr>
            <a:r>
              <a:rPr lang="es-ES" b="1" dirty="0"/>
              <a:t>Gastos de Organización</a:t>
            </a:r>
          </a:p>
          <a:p>
            <a:pPr marL="0" indent="0"/>
            <a:r>
              <a:rPr lang="es-ES" b="1" dirty="0"/>
              <a:t>¿Qué incluimos dentro de estos rubros?</a:t>
            </a:r>
          </a:p>
          <a:p>
            <a:pPr marL="342900" indent="-342900">
              <a:buFontTx/>
              <a:buChar char="-"/>
            </a:pPr>
            <a:endParaRPr lang="es-ES" dirty="0"/>
          </a:p>
          <a:p>
            <a:endParaRPr lang="es-GT" dirty="0"/>
          </a:p>
        </p:txBody>
      </p:sp>
    </p:spTree>
    <p:extLst>
      <p:ext uri="{BB962C8B-B14F-4D97-AF65-F5344CB8AC3E}">
        <p14:creationId xmlns:p14="http://schemas.microsoft.com/office/powerpoint/2010/main" val="1968608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20B851C-8E6A-8A54-0B52-75DC35E62906}"/>
              </a:ext>
            </a:extLst>
          </p:cNvPr>
          <p:cNvSpPr>
            <a:spLocks noGrp="1"/>
          </p:cNvSpPr>
          <p:nvPr>
            <p:ph type="ctrTitle"/>
          </p:nvPr>
        </p:nvSpPr>
        <p:spPr>
          <a:xfrm>
            <a:off x="550863" y="549275"/>
            <a:ext cx="10408082" cy="1362652"/>
          </a:xfrm>
        </p:spPr>
        <p:txBody>
          <a:bodyPr/>
          <a:lstStyle/>
          <a:p>
            <a:r>
              <a:rPr lang="es-ES" dirty="0"/>
              <a:t>ACTIVO INTANGIBLE</a:t>
            </a:r>
            <a:endParaRPr lang="es-GT" dirty="0"/>
          </a:p>
        </p:txBody>
      </p:sp>
      <p:sp>
        <p:nvSpPr>
          <p:cNvPr id="7" name="Subtítulo 6">
            <a:extLst>
              <a:ext uri="{FF2B5EF4-FFF2-40B4-BE49-F238E27FC236}">
                <a16:creationId xmlns:a16="http://schemas.microsoft.com/office/drawing/2014/main" id="{D7B5ADDB-84DB-8FD5-9DAB-CB31A5B5480F}"/>
              </a:ext>
            </a:extLst>
          </p:cNvPr>
          <p:cNvSpPr>
            <a:spLocks noGrp="1"/>
          </p:cNvSpPr>
          <p:nvPr>
            <p:ph type="subTitle" idx="1"/>
          </p:nvPr>
        </p:nvSpPr>
        <p:spPr>
          <a:xfrm>
            <a:off x="550863" y="1911927"/>
            <a:ext cx="11073101" cy="4396797"/>
          </a:xfrm>
        </p:spPr>
        <p:txBody>
          <a:bodyPr/>
          <a:lstStyle/>
          <a:p>
            <a:pPr marL="0" indent="0"/>
            <a:r>
              <a:rPr lang="es-ES" b="1" dirty="0"/>
              <a:t>¿Qué incluimos dentro de estos rubros?</a:t>
            </a:r>
          </a:p>
          <a:p>
            <a:pPr marL="342900" indent="-342900">
              <a:buFontTx/>
              <a:buChar char="-"/>
            </a:pPr>
            <a:r>
              <a:rPr lang="es-ES" b="1" dirty="0"/>
              <a:t>Registro Mercantil – Patente</a:t>
            </a:r>
          </a:p>
          <a:p>
            <a:pPr marL="342900" indent="-342900">
              <a:buFontTx/>
              <a:buChar char="-"/>
            </a:pPr>
            <a:r>
              <a:rPr lang="es-ES" b="1" dirty="0"/>
              <a:t>Inscripción ante la Superintendencia de Administración Tributaria</a:t>
            </a:r>
          </a:p>
          <a:p>
            <a:pPr marL="342900" indent="-342900">
              <a:buFontTx/>
              <a:buChar char="-"/>
            </a:pPr>
            <a:r>
              <a:rPr lang="es-ES" b="1" dirty="0"/>
              <a:t>Escritura de constitución (cuando proceda)</a:t>
            </a:r>
          </a:p>
          <a:p>
            <a:pPr marL="342900" indent="-342900">
              <a:buFontTx/>
              <a:buChar char="-"/>
            </a:pPr>
            <a:r>
              <a:rPr lang="es-ES" b="1" dirty="0"/>
              <a:t>Estudio de Impacto Ambiental</a:t>
            </a:r>
          </a:p>
          <a:p>
            <a:pPr marL="342900" indent="-342900">
              <a:buFontTx/>
              <a:buChar char="-"/>
            </a:pPr>
            <a:r>
              <a:rPr lang="es-ES" b="1" dirty="0"/>
              <a:t>Licencia Sanitaria</a:t>
            </a:r>
          </a:p>
          <a:p>
            <a:pPr marL="0" indent="0"/>
            <a:endParaRPr lang="es-ES" b="1" dirty="0"/>
          </a:p>
          <a:p>
            <a:pPr marL="342900" indent="-342900">
              <a:buFontTx/>
              <a:buChar char="-"/>
            </a:pPr>
            <a:endParaRPr lang="es-ES" dirty="0"/>
          </a:p>
          <a:p>
            <a:endParaRPr lang="es-GT" dirty="0"/>
          </a:p>
        </p:txBody>
      </p:sp>
    </p:spTree>
    <p:extLst>
      <p:ext uri="{BB962C8B-B14F-4D97-AF65-F5344CB8AC3E}">
        <p14:creationId xmlns:p14="http://schemas.microsoft.com/office/powerpoint/2010/main" val="3950912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20B851C-8E6A-8A54-0B52-75DC35E62906}"/>
              </a:ext>
            </a:extLst>
          </p:cNvPr>
          <p:cNvSpPr>
            <a:spLocks noGrp="1"/>
          </p:cNvSpPr>
          <p:nvPr>
            <p:ph type="ctrTitle"/>
          </p:nvPr>
        </p:nvSpPr>
        <p:spPr>
          <a:xfrm>
            <a:off x="550863" y="549274"/>
            <a:ext cx="10408082" cy="3911889"/>
          </a:xfrm>
        </p:spPr>
        <p:txBody>
          <a:bodyPr/>
          <a:lstStyle/>
          <a:p>
            <a:r>
              <a:rPr lang="es-ES" dirty="0"/>
              <a:t>¿POR QUÉ LOS ACTIVOS TANGIBLES E INTANGIBLES NO SON UN GASTO?</a:t>
            </a:r>
            <a:endParaRPr lang="es-GT" dirty="0"/>
          </a:p>
        </p:txBody>
      </p:sp>
      <p:sp>
        <p:nvSpPr>
          <p:cNvPr id="7" name="Subtítulo 6">
            <a:extLst>
              <a:ext uri="{FF2B5EF4-FFF2-40B4-BE49-F238E27FC236}">
                <a16:creationId xmlns:a16="http://schemas.microsoft.com/office/drawing/2014/main" id="{D7B5ADDB-84DB-8FD5-9DAB-CB31A5B5480F}"/>
              </a:ext>
            </a:extLst>
          </p:cNvPr>
          <p:cNvSpPr>
            <a:spLocks noGrp="1"/>
          </p:cNvSpPr>
          <p:nvPr>
            <p:ph type="subTitle" idx="1"/>
          </p:nvPr>
        </p:nvSpPr>
        <p:spPr>
          <a:xfrm>
            <a:off x="550863" y="1911927"/>
            <a:ext cx="11073101" cy="4396797"/>
          </a:xfrm>
        </p:spPr>
        <p:txBody>
          <a:bodyPr/>
          <a:lstStyle/>
          <a:p>
            <a:pPr marL="342900" indent="-342900">
              <a:buFontTx/>
              <a:buChar char="-"/>
            </a:pPr>
            <a:endParaRPr lang="es-ES" dirty="0"/>
          </a:p>
          <a:p>
            <a:endParaRPr lang="es-GT" dirty="0"/>
          </a:p>
        </p:txBody>
      </p:sp>
    </p:spTree>
    <p:extLst>
      <p:ext uri="{BB962C8B-B14F-4D97-AF65-F5344CB8AC3E}">
        <p14:creationId xmlns:p14="http://schemas.microsoft.com/office/powerpoint/2010/main" val="328043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ítulo 6">
            <a:extLst>
              <a:ext uri="{FF2B5EF4-FFF2-40B4-BE49-F238E27FC236}">
                <a16:creationId xmlns:a16="http://schemas.microsoft.com/office/drawing/2014/main" id="{D7B5ADDB-84DB-8FD5-9DAB-CB31A5B5480F}"/>
              </a:ext>
            </a:extLst>
          </p:cNvPr>
          <p:cNvSpPr>
            <a:spLocks noGrp="1"/>
          </p:cNvSpPr>
          <p:nvPr>
            <p:ph type="subTitle" idx="1"/>
          </p:nvPr>
        </p:nvSpPr>
        <p:spPr>
          <a:xfrm>
            <a:off x="550863" y="858983"/>
            <a:ext cx="11073101" cy="5449742"/>
          </a:xfrm>
        </p:spPr>
        <p:txBody>
          <a:bodyPr/>
          <a:lstStyle/>
          <a:p>
            <a:pPr marL="0" indent="0" algn="just"/>
            <a:r>
              <a:rPr lang="es-ES" sz="4000" b="1" dirty="0"/>
              <a:t>Significan una inversión para la empresa, ya que la duración en el desembolso de los mismos es de largo alcance respecto al beneficio obtenido. Entonces, ¿estamos frente a un capital de inversión (inversión propiamente) o de trabajo?</a:t>
            </a:r>
            <a:endParaRPr lang="es-ES" sz="4000" dirty="0"/>
          </a:p>
          <a:p>
            <a:endParaRPr lang="es-GT" dirty="0"/>
          </a:p>
        </p:txBody>
      </p:sp>
    </p:spTree>
    <p:extLst>
      <p:ext uri="{BB962C8B-B14F-4D97-AF65-F5344CB8AC3E}">
        <p14:creationId xmlns:p14="http://schemas.microsoft.com/office/powerpoint/2010/main" val="181992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8999EB5-E926-94D8-D4C7-E474116E7C0F}"/>
              </a:ext>
            </a:extLst>
          </p:cNvPr>
          <p:cNvSpPr>
            <a:spLocks noGrp="1"/>
          </p:cNvSpPr>
          <p:nvPr>
            <p:ph type="ctrTitle"/>
          </p:nvPr>
        </p:nvSpPr>
        <p:spPr>
          <a:xfrm>
            <a:off x="550862" y="549275"/>
            <a:ext cx="10934555" cy="3496252"/>
          </a:xfrm>
        </p:spPr>
        <p:txBody>
          <a:bodyPr/>
          <a:lstStyle/>
          <a:p>
            <a:r>
              <a:rPr lang="es-ES" sz="8800" b="1" dirty="0"/>
              <a:t>CAPITAL DE TRABAJO</a:t>
            </a:r>
            <a:endParaRPr lang="es-GT" sz="8800" b="1" dirty="0"/>
          </a:p>
        </p:txBody>
      </p:sp>
    </p:spTree>
    <p:extLst>
      <p:ext uri="{BB962C8B-B14F-4D97-AF65-F5344CB8AC3E}">
        <p14:creationId xmlns:p14="http://schemas.microsoft.com/office/powerpoint/2010/main" val="4022148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14"/>
          <p:cNvSpPr txBox="1">
            <a:spLocks noGrp="1"/>
          </p:cNvSpPr>
          <p:nvPr>
            <p:ph type="ctrTitle" idx="4294967295"/>
          </p:nvPr>
        </p:nvSpPr>
        <p:spPr>
          <a:xfrm>
            <a:off x="4025700" y="2052267"/>
            <a:ext cx="6188400" cy="1546400"/>
          </a:xfrm>
          <a:prstGeom prst="rect">
            <a:avLst/>
          </a:prstGeom>
        </p:spPr>
        <p:txBody>
          <a:bodyPr spcFirstLastPara="1" vert="horz" wrap="square" lIns="121900" tIns="121900" rIns="121900" bIns="121900" rtlCol="0" anchor="b" anchorCtr="0">
            <a:noAutofit/>
          </a:bodyPr>
          <a:lstStyle/>
          <a:p>
            <a:pPr>
              <a:spcBef>
                <a:spcPts val="0"/>
              </a:spcBef>
            </a:pPr>
            <a:r>
              <a:rPr lang="en" sz="8000" dirty="0"/>
              <a:t>CAPITAL DE TRABAJO</a:t>
            </a:r>
            <a:endParaRPr sz="8000" dirty="0"/>
          </a:p>
        </p:txBody>
      </p:sp>
      <p:sp>
        <p:nvSpPr>
          <p:cNvPr id="540" name="Google Shape;540;p14"/>
          <p:cNvSpPr txBox="1">
            <a:spLocks noGrp="1"/>
          </p:cNvSpPr>
          <p:nvPr>
            <p:ph type="body" idx="4294967295"/>
          </p:nvPr>
        </p:nvSpPr>
        <p:spPr>
          <a:xfrm>
            <a:off x="4025700" y="3598667"/>
            <a:ext cx="6188400" cy="1856261"/>
          </a:xfrm>
          <a:prstGeom prst="rect">
            <a:avLst/>
          </a:prstGeom>
        </p:spPr>
        <p:txBody>
          <a:bodyPr spcFirstLastPara="1" vert="horz" wrap="square" lIns="121900" tIns="121900" rIns="121900" bIns="121900" rtlCol="0" anchor="t" anchorCtr="0">
            <a:noAutofit/>
          </a:bodyPr>
          <a:lstStyle/>
          <a:p>
            <a:pPr marL="0" indent="0" algn="just">
              <a:spcBef>
                <a:spcPts val="800"/>
              </a:spcBef>
              <a:spcAft>
                <a:spcPts val="0"/>
              </a:spcAft>
              <a:buNone/>
            </a:pPr>
            <a:r>
              <a:rPr lang="es-GT" sz="2667" dirty="0"/>
              <a:t>Indicador financiero que se utiliza para determinar recursos financieros con que dispone una empresa para operar sin sobresaltos y de forma eficiente</a:t>
            </a:r>
            <a:endParaRPr sz="2667" dirty="0"/>
          </a:p>
        </p:txBody>
      </p:sp>
      <p:pic>
        <p:nvPicPr>
          <p:cNvPr id="541" name="Google Shape;541;p14"/>
          <p:cNvPicPr preferRelativeResize="0"/>
          <p:nvPr/>
        </p:nvPicPr>
        <p:blipFill rotWithShape="1">
          <a:blip r:embed="rId3">
            <a:alphaModFix/>
          </a:blip>
          <a:srcRect l="6893" r="45822" b="29153"/>
          <a:stretch/>
        </p:blipFill>
        <p:spPr>
          <a:xfrm>
            <a:off x="2012201" y="1867591"/>
            <a:ext cx="1508967" cy="1508965"/>
          </a:xfrm>
          <a:prstGeom prst="rect">
            <a:avLst/>
          </a:prstGeom>
          <a:noFill/>
          <a:ln w="19050" cap="flat" cmpd="sng">
            <a:solidFill>
              <a:schemeClr val="accent1"/>
            </a:solidFill>
            <a:prstDash val="solid"/>
            <a:miter lim="8000"/>
            <a:headEnd type="none" w="sm" len="sm"/>
            <a:tailEnd type="none" w="sm" len="sm"/>
          </a:ln>
          <a:effectLst>
            <a:outerShdw dist="114300" dir="2700000" algn="bl" rotWithShape="0">
              <a:schemeClr val="dk2">
                <a:alpha val="20000"/>
              </a:scheme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40" name="Google Shape;540;p14"/>
          <p:cNvSpPr txBox="1">
            <a:spLocks noGrp="1"/>
          </p:cNvSpPr>
          <p:nvPr>
            <p:ph type="body" idx="4294967295"/>
          </p:nvPr>
        </p:nvSpPr>
        <p:spPr>
          <a:xfrm>
            <a:off x="4025700" y="415236"/>
            <a:ext cx="6188400" cy="3383721"/>
          </a:xfrm>
          <a:prstGeom prst="rect">
            <a:avLst/>
          </a:prstGeom>
        </p:spPr>
        <p:txBody>
          <a:bodyPr spcFirstLastPara="1" vert="horz" wrap="square" lIns="121900" tIns="121900" rIns="121900" bIns="121900" rtlCol="0" anchor="t" anchorCtr="0">
            <a:noAutofit/>
          </a:bodyPr>
          <a:lstStyle/>
          <a:p>
            <a:pPr marL="0" indent="0" algn="just">
              <a:buNone/>
            </a:pPr>
            <a:r>
              <a:rPr lang="es-GT" sz="2133" dirty="0"/>
              <a:t>La preparación y la evaluación de proyectos,  se relaciona con la Inversión de Capital de Trabajo y los Flujos de Caja. </a:t>
            </a:r>
          </a:p>
          <a:p>
            <a:pPr marL="0" indent="0" algn="just">
              <a:buNone/>
            </a:pPr>
            <a:endParaRPr lang="es-GT" sz="2133" dirty="0"/>
          </a:p>
          <a:p>
            <a:pPr marL="0" indent="0" algn="just">
              <a:buNone/>
            </a:pPr>
            <a:r>
              <a:rPr lang="es-GT" sz="2133" dirty="0"/>
              <a:t>La necesidad del análisis de Capital de Trabajo nace</a:t>
            </a:r>
            <a:br>
              <a:rPr lang="es-GT" sz="2133" dirty="0"/>
            </a:br>
            <a:r>
              <a:rPr lang="es-GT" sz="2133" dirty="0"/>
              <a:t>por el desfase de ingresos y egresos, es decir, por el hecho que generalmente se producen</a:t>
            </a:r>
            <a:br>
              <a:rPr lang="es-GT" sz="2133" dirty="0"/>
            </a:br>
            <a:r>
              <a:rPr lang="es-GT" sz="2133" dirty="0"/>
              <a:t>primero egresos de operación, los que son usados en el proceso productivo, para luego generar ingresos mediante las ventas. </a:t>
            </a:r>
          </a:p>
          <a:p>
            <a:pPr marL="0" indent="0" algn="just">
              <a:buNone/>
            </a:pPr>
            <a:endParaRPr lang="es-GT" sz="2133" dirty="0"/>
          </a:p>
        </p:txBody>
      </p:sp>
      <p:pic>
        <p:nvPicPr>
          <p:cNvPr id="541" name="Google Shape;541;p14"/>
          <p:cNvPicPr preferRelativeResize="0"/>
          <p:nvPr/>
        </p:nvPicPr>
        <p:blipFill rotWithShape="1">
          <a:blip r:embed="rId3">
            <a:alphaModFix/>
          </a:blip>
          <a:srcRect l="6893" r="45822" b="29153"/>
          <a:stretch/>
        </p:blipFill>
        <p:spPr>
          <a:xfrm>
            <a:off x="2012201" y="1867591"/>
            <a:ext cx="1508967" cy="1508965"/>
          </a:xfrm>
          <a:prstGeom prst="rect">
            <a:avLst/>
          </a:prstGeom>
          <a:noFill/>
          <a:ln w="19050" cap="flat" cmpd="sng">
            <a:solidFill>
              <a:schemeClr val="accent1"/>
            </a:solidFill>
            <a:prstDash val="solid"/>
            <a:miter lim="8000"/>
            <a:headEnd type="none" w="sm" len="sm"/>
            <a:tailEnd type="none" w="sm" len="sm"/>
          </a:ln>
          <a:effectLst>
            <a:outerShdw dist="114300" dir="2700000" algn="bl" rotWithShape="0">
              <a:schemeClr val="dk2">
                <a:alpha val="20000"/>
              </a:schemeClr>
            </a:outerShdw>
          </a:effectLst>
        </p:spPr>
      </p:pic>
      <p:sp>
        <p:nvSpPr>
          <p:cNvPr id="542" name="Google Shape;542;p14"/>
          <p:cNvSpPr txBox="1">
            <a:spLocks noGrp="1"/>
          </p:cNvSpPr>
          <p:nvPr>
            <p:ph type="sldNum" idx="12"/>
          </p:nvPr>
        </p:nvSpPr>
        <p:spPr>
          <a:xfrm>
            <a:off x="5730200" y="6471065"/>
            <a:ext cx="731600" cy="3868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18</a:t>
            </a:fld>
            <a:endParaRPr/>
          </a:p>
        </p:txBody>
      </p:sp>
      <p:sp>
        <p:nvSpPr>
          <p:cNvPr id="6" name="Google Shape;540;p14"/>
          <p:cNvSpPr txBox="1">
            <a:spLocks/>
          </p:cNvSpPr>
          <p:nvPr/>
        </p:nvSpPr>
        <p:spPr>
          <a:xfrm>
            <a:off x="1139687" y="4095550"/>
            <a:ext cx="9709427" cy="173548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600"/>
              </a:spcBef>
              <a:spcAft>
                <a:spcPts val="0"/>
              </a:spcAft>
              <a:buClr>
                <a:schemeClr val="dk1"/>
              </a:buClr>
              <a:buSzPts val="2600"/>
              <a:buFont typeface="Dosis"/>
              <a:buChar char="✘"/>
              <a:defRPr sz="2600" b="0" i="0" u="none" strike="noStrike" cap="none">
                <a:solidFill>
                  <a:schemeClr val="dk1"/>
                </a:solidFill>
                <a:latin typeface="Dosis"/>
                <a:ea typeface="Dosis"/>
                <a:cs typeface="Dosis"/>
                <a:sym typeface="Dosis"/>
              </a:defRPr>
            </a:lvl1pPr>
            <a:lvl2pPr marL="914400" marR="0" lvl="1"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2pPr>
            <a:lvl3pPr marL="1371600" marR="0" lvl="2"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3pPr>
            <a:lvl4pPr marL="1828800" marR="0" lvl="3"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4pPr>
            <a:lvl5pPr marL="2286000" marR="0" lvl="4"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5pPr>
            <a:lvl6pPr marL="2743200" marR="0" lvl="5"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6pPr>
            <a:lvl7pPr marL="3200400" marR="0" lvl="6"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7pPr>
            <a:lvl8pPr marL="3657600" marR="0" lvl="7"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8pPr>
            <a:lvl9pPr marL="4114800" marR="0" lvl="8"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9pPr>
          </a:lstStyle>
          <a:p>
            <a:pPr marL="0" indent="0" algn="just">
              <a:buNone/>
            </a:pPr>
            <a:r>
              <a:rPr lang="es-GT" sz="2133" dirty="0"/>
              <a:t>Entonces, la necesidad de inversión en el capital de trabajo</a:t>
            </a:r>
            <a:br>
              <a:rPr lang="es-GT" sz="2133" dirty="0"/>
            </a:br>
            <a:r>
              <a:rPr lang="es-GT" sz="2133" dirty="0"/>
              <a:t>es para cubrir gastos operacionales. </a:t>
            </a:r>
          </a:p>
          <a:p>
            <a:pPr marL="0" indent="0" algn="just">
              <a:buNone/>
            </a:pPr>
            <a:r>
              <a:rPr lang="es-GT" sz="2133" dirty="0"/>
              <a:t>Estos gastos operacionales tienen que ver con el giro, el cómo se financia tiene que ver con fuentes de financiamiento internas o externas al proyecto, aun cuando estos montos provengan de parte del inversionista.</a:t>
            </a:r>
            <a:r>
              <a:rPr lang="es-GT" sz="1600" dirty="0"/>
              <a:t> </a:t>
            </a:r>
          </a:p>
          <a:p>
            <a:pPr marL="0" indent="0" algn="just">
              <a:buNone/>
            </a:pPr>
            <a:br>
              <a:rPr lang="es-GT" sz="1600" dirty="0"/>
            </a:br>
            <a:endParaRPr lang="es-GT" sz="1600" dirty="0"/>
          </a:p>
        </p:txBody>
      </p:sp>
    </p:spTree>
    <p:extLst>
      <p:ext uri="{BB962C8B-B14F-4D97-AF65-F5344CB8AC3E}">
        <p14:creationId xmlns:p14="http://schemas.microsoft.com/office/powerpoint/2010/main" val="2536971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23"/>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pPr>
              <a:spcBef>
                <a:spcPts val="0"/>
              </a:spcBef>
            </a:pPr>
            <a:r>
              <a:rPr lang="en" dirty="0"/>
              <a:t>Cálculo de capital de trabajo</a:t>
            </a:r>
            <a:endParaRPr dirty="0"/>
          </a:p>
        </p:txBody>
      </p:sp>
      <p:sp>
        <p:nvSpPr>
          <p:cNvPr id="610" name="Google Shape;610;p23"/>
          <p:cNvSpPr/>
          <p:nvPr/>
        </p:nvSpPr>
        <p:spPr>
          <a:xfrm>
            <a:off x="3667237" y="2363767"/>
            <a:ext cx="2975600" cy="2975600"/>
          </a:xfrm>
          <a:prstGeom prst="ellipse">
            <a:avLst/>
          </a:prstGeom>
          <a:solidFill>
            <a:srgbClr val="6D9EEB"/>
          </a:solidFill>
          <a:ln>
            <a:noFill/>
          </a:ln>
        </p:spPr>
        <p:txBody>
          <a:bodyPr spcFirstLastPara="1" wrap="square" lIns="121900" tIns="121900" rIns="121900" bIns="121900" anchor="ctr" anchorCtr="0">
            <a:noAutofit/>
          </a:bodyPr>
          <a:lstStyle/>
          <a:p>
            <a:pPr algn="ctr"/>
            <a:r>
              <a:rPr lang="es-GT" sz="2400" b="1" dirty="0">
                <a:solidFill>
                  <a:schemeClr val="bg1"/>
                </a:solidFill>
                <a:latin typeface="Dosis"/>
                <a:ea typeface="Dosis"/>
                <a:cs typeface="Dosis"/>
                <a:sym typeface="Dosis"/>
              </a:rPr>
              <a:t>Periodo de desfase</a:t>
            </a:r>
            <a:endParaRPr sz="2400" b="1" dirty="0">
              <a:solidFill>
                <a:schemeClr val="bg1"/>
              </a:solidFill>
              <a:latin typeface="Dosis"/>
              <a:ea typeface="Dosis"/>
              <a:cs typeface="Dosis"/>
              <a:sym typeface="Dosis"/>
            </a:endParaRPr>
          </a:p>
        </p:txBody>
      </p:sp>
      <p:sp>
        <p:nvSpPr>
          <p:cNvPr id="611" name="Google Shape;611;p23"/>
          <p:cNvSpPr/>
          <p:nvPr/>
        </p:nvSpPr>
        <p:spPr>
          <a:xfrm>
            <a:off x="1125467" y="2363767"/>
            <a:ext cx="2975600" cy="2975600"/>
          </a:xfrm>
          <a:prstGeom prst="ellipse">
            <a:avLst/>
          </a:prstGeom>
          <a:solidFill>
            <a:srgbClr val="1C4587">
              <a:alpha val="49620"/>
            </a:srgbClr>
          </a:solidFill>
          <a:ln w="9525" cap="flat" cmpd="sng">
            <a:solidFill>
              <a:srgbClr val="1C4587"/>
            </a:solidFill>
            <a:prstDash val="dash"/>
            <a:round/>
            <a:headEnd type="none" w="sm" len="sm"/>
            <a:tailEnd type="none" w="sm" len="sm"/>
          </a:ln>
        </p:spPr>
        <p:txBody>
          <a:bodyPr spcFirstLastPara="1" wrap="square" lIns="121900" tIns="121900" rIns="121900" bIns="121900" anchor="ctr" anchorCtr="0">
            <a:noAutofit/>
          </a:bodyPr>
          <a:lstStyle/>
          <a:p>
            <a:pPr algn="ctr"/>
            <a:r>
              <a:rPr lang="en" sz="2400" b="1" dirty="0">
                <a:solidFill>
                  <a:schemeClr val="bg1"/>
                </a:solidFill>
                <a:latin typeface="Dosis"/>
                <a:ea typeface="Dosis"/>
                <a:cs typeface="Dosis"/>
                <a:sym typeface="Dosis"/>
              </a:rPr>
              <a:t>Método contable</a:t>
            </a:r>
            <a:endParaRPr sz="2400" b="1" dirty="0">
              <a:solidFill>
                <a:schemeClr val="bg1"/>
              </a:solidFill>
              <a:latin typeface="Dosis"/>
              <a:ea typeface="Dosis"/>
              <a:cs typeface="Dosis"/>
              <a:sym typeface="Dosis"/>
            </a:endParaRPr>
          </a:p>
        </p:txBody>
      </p:sp>
      <p:sp>
        <p:nvSpPr>
          <p:cNvPr id="612" name="Google Shape;612;p23"/>
          <p:cNvSpPr/>
          <p:nvPr/>
        </p:nvSpPr>
        <p:spPr>
          <a:xfrm>
            <a:off x="6209008" y="2363767"/>
            <a:ext cx="2975600" cy="2975600"/>
          </a:xfrm>
          <a:prstGeom prst="ellipse">
            <a:avLst/>
          </a:prstGeom>
          <a:solidFill>
            <a:srgbClr val="1C4587">
              <a:alpha val="49620"/>
            </a:srgbClr>
          </a:solidFill>
          <a:ln w="9525" cap="flat" cmpd="sng">
            <a:solidFill>
              <a:srgbClr val="1C4587"/>
            </a:solidFill>
            <a:prstDash val="dash"/>
            <a:round/>
            <a:headEnd type="none" w="sm" len="sm"/>
            <a:tailEnd type="none" w="sm" len="sm"/>
          </a:ln>
        </p:spPr>
        <p:txBody>
          <a:bodyPr spcFirstLastPara="1" wrap="square" lIns="121900" tIns="121900" rIns="121900" bIns="121900" anchor="ctr" anchorCtr="0">
            <a:noAutofit/>
          </a:bodyPr>
          <a:lstStyle/>
          <a:p>
            <a:pPr algn="ctr"/>
            <a:r>
              <a:rPr lang="en" sz="2400" b="1" dirty="0">
                <a:solidFill>
                  <a:schemeClr val="bg1"/>
                </a:solidFill>
                <a:latin typeface="Dosis"/>
                <a:ea typeface="Dosis"/>
                <a:cs typeface="Dosis"/>
                <a:sym typeface="Dosis"/>
              </a:rPr>
              <a:t>Déficit acumulado máximo</a:t>
            </a:r>
            <a:endParaRPr sz="2400" b="1" dirty="0">
              <a:solidFill>
                <a:schemeClr val="bg1"/>
              </a:solidFill>
              <a:latin typeface="Dosis"/>
              <a:ea typeface="Dosis"/>
              <a:cs typeface="Dosis"/>
              <a:sym typeface="Dosis"/>
            </a:endParaRPr>
          </a:p>
        </p:txBody>
      </p:sp>
    </p:spTree>
    <p:extLst>
      <p:ext uri="{BB962C8B-B14F-4D97-AF65-F5344CB8AC3E}">
        <p14:creationId xmlns:p14="http://schemas.microsoft.com/office/powerpoint/2010/main" val="280873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FF2BA4E-DB25-462D-A123-1F26728D7C6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 name="Título 10">
            <a:extLst>
              <a:ext uri="{FF2B5EF4-FFF2-40B4-BE49-F238E27FC236}">
                <a16:creationId xmlns:a16="http://schemas.microsoft.com/office/drawing/2014/main" id="{23418ADF-358F-4647-A511-FCFFEDA83429}"/>
              </a:ext>
            </a:extLst>
          </p:cNvPr>
          <p:cNvSpPr>
            <a:spLocks noGrp="1"/>
          </p:cNvSpPr>
          <p:nvPr>
            <p:ph type="title"/>
          </p:nvPr>
        </p:nvSpPr>
        <p:spPr>
          <a:xfrm>
            <a:off x="6830238" y="609600"/>
            <a:ext cx="3986988" cy="1456267"/>
          </a:xfrm>
        </p:spPr>
        <p:txBody>
          <a:bodyPr vert="horz" lIns="91440" tIns="45720" rIns="91440" bIns="45720" rtlCol="0" anchor="ctr">
            <a:normAutofit/>
          </a:bodyPr>
          <a:lstStyle/>
          <a:p>
            <a:r>
              <a:rPr lang="en-US"/>
              <a:t>Introducción</a:t>
            </a:r>
          </a:p>
        </p:txBody>
      </p:sp>
      <p:pic>
        <p:nvPicPr>
          <p:cNvPr id="25" name="Marcador de posición de imagen 24" descr="Pantalla de Gráfico digital">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725" r="2" b="4727"/>
          <a:stretch/>
        </p:blipFill>
        <p:spPr>
          <a:xfrm>
            <a:off x="-3665" y="10"/>
            <a:ext cx="3056158" cy="3427038"/>
          </a:xfrm>
          <a:prstGeom prst="rect">
            <a:avLst/>
          </a:prstGeom>
        </p:spPr>
      </p:pic>
      <p:pic>
        <p:nvPicPr>
          <p:cNvPr id="18" name="Marcador de posición de imagen 17" descr="Un grupo de personas sentadas en una mesa">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6" cstate="screen">
            <a:extLst>
              <a:ext uri="{28A0092B-C50C-407E-A947-70E740481C1C}">
                <a14:useLocalDpi xmlns:a14="http://schemas.microsoft.com/office/drawing/2010/main" val="0"/>
              </a:ext>
            </a:extLst>
          </a:blip>
          <a:srcRect t="9471" r="1" b="1"/>
          <a:stretch/>
        </p:blipFill>
        <p:spPr>
          <a:xfrm>
            <a:off x="3052494" y="975"/>
            <a:ext cx="3056852" cy="3427048"/>
          </a:xfrm>
          <a:prstGeom prst="rect">
            <a:avLst/>
          </a:prstGeom>
        </p:spPr>
      </p:pic>
      <p:pic>
        <p:nvPicPr>
          <p:cNvPr id="20" name="Marcador de posición de imagen 19" descr="Fondo digital de puntos de datos">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7" cstate="screen">
            <a:extLst>
              <a:ext uri="{28A0092B-C50C-407E-A947-70E740481C1C}">
                <a14:useLocalDpi xmlns:a14="http://schemas.microsoft.com/office/drawing/2010/main" val="0"/>
              </a:ext>
            </a:extLst>
          </a:blip>
          <a:srcRect b="9718"/>
          <a:stretch/>
        </p:blipFill>
        <p:spPr>
          <a:xfrm>
            <a:off x="-1590" y="3428024"/>
            <a:ext cx="3067839" cy="3429975"/>
          </a:xfrm>
          <a:prstGeom prst="rect">
            <a:avLst/>
          </a:prstGeom>
        </p:spPr>
      </p:pic>
      <p:pic>
        <p:nvPicPr>
          <p:cNvPr id="23" name="Marcador de posición de imagen 22" descr="Una persona dibujando sobre una pizarra">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8" cstate="screen">
            <a:extLst>
              <a:ext uri="{28A0092B-C50C-407E-A947-70E740481C1C}">
                <a14:useLocalDpi xmlns:a14="http://schemas.microsoft.com/office/drawing/2010/main" val="0"/>
              </a:ext>
            </a:extLst>
          </a:blip>
          <a:srcRect t="9312" r="-4" b="-4"/>
          <a:stretch/>
        </p:blipFill>
        <p:spPr>
          <a:xfrm>
            <a:off x="3055263" y="3428024"/>
            <a:ext cx="3054083" cy="3429975"/>
          </a:xfrm>
          <a:prstGeom prst="rect">
            <a:avLst/>
          </a:prstGeom>
        </p:spPr>
      </p:pic>
      <p:cxnSp>
        <p:nvCxnSpPr>
          <p:cNvPr id="32" name="Straight Connector 31">
            <a:extLst>
              <a:ext uri="{FF2B5EF4-FFF2-40B4-BE49-F238E27FC236}">
                <a16:creationId xmlns:a16="http://schemas.microsoft.com/office/drawing/2014/main" id="{C9C519A7-FB5E-4738-B180-56D6368C4C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2821"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8326A32C-B058-4996-8203-2D6330D9F9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6094411"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cxnSp>
        <p:nvCxnSpPr>
          <p:cNvPr id="36" name="Straight Connector 35">
            <a:extLst>
              <a:ext uri="{FF2B5EF4-FFF2-40B4-BE49-F238E27FC236}">
                <a16:creationId xmlns:a16="http://schemas.microsoft.com/office/drawing/2014/main" id="{ADC72832-07AA-4365-B9AD-5FE797CBA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38737" y="0"/>
            <a:ext cx="35948"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12" name="Marcador de contenido 11">
            <a:extLst>
              <a:ext uri="{FF2B5EF4-FFF2-40B4-BE49-F238E27FC236}">
                <a16:creationId xmlns:a16="http://schemas.microsoft.com/office/drawing/2014/main" id="{E5127060-CDBF-435F-9009-A5451CCE305D}"/>
              </a:ext>
            </a:extLst>
          </p:cNvPr>
          <p:cNvSpPr>
            <a:spLocks noGrp="1"/>
          </p:cNvSpPr>
          <p:nvPr>
            <p:ph sz="quarter" idx="15"/>
          </p:nvPr>
        </p:nvSpPr>
        <p:spPr>
          <a:xfrm>
            <a:off x="6830238" y="2142067"/>
            <a:ext cx="3986988" cy="3649133"/>
          </a:xfrm>
        </p:spPr>
        <p:txBody>
          <a:bodyPr vert="horz" lIns="91440" tIns="45720" rIns="91440" bIns="45720" rtlCol="0" anchor="ctr">
            <a:normAutofit/>
          </a:bodyPr>
          <a:lstStyle/>
          <a:p>
            <a:r>
              <a:rPr lang="en-US" sz="2800" b="1" dirty="0" err="1"/>
              <a:t>Diferencia</a:t>
            </a:r>
            <a:r>
              <a:rPr lang="en-US" sz="2800" b="1" dirty="0"/>
              <a:t> entre </a:t>
            </a:r>
            <a:r>
              <a:rPr lang="en-US" sz="2800" b="1" dirty="0" err="1"/>
              <a:t>consumo</a:t>
            </a:r>
            <a:r>
              <a:rPr lang="en-US" sz="2800" b="1" dirty="0"/>
              <a:t> e </a:t>
            </a:r>
            <a:r>
              <a:rPr lang="en-US" sz="2800" b="1" dirty="0" err="1"/>
              <a:t>inversión</a:t>
            </a:r>
            <a:endParaRPr lang="en-US" sz="2800" b="1" dirty="0"/>
          </a:p>
          <a:p>
            <a:r>
              <a:rPr lang="en-US" sz="2800" b="1" dirty="0"/>
              <a:t>3 </a:t>
            </a:r>
            <a:r>
              <a:rPr lang="en-US" sz="2800" b="1" dirty="0" err="1"/>
              <a:t>Preguntas</a:t>
            </a:r>
            <a:r>
              <a:rPr lang="en-US" sz="2800" b="1" dirty="0"/>
              <a:t> </a:t>
            </a:r>
            <a:r>
              <a:rPr lang="en-US" sz="2800" b="1" dirty="0" err="1"/>
              <a:t>Económicas</a:t>
            </a:r>
            <a:r>
              <a:rPr lang="en-US" sz="2800" b="1" dirty="0"/>
              <a:t> </a:t>
            </a:r>
            <a:r>
              <a:rPr lang="en-US" sz="2800" b="1" dirty="0" err="1"/>
              <a:t>Fundamentales</a:t>
            </a:r>
            <a:endParaRPr lang="en-US" sz="2800" b="1" dirty="0"/>
          </a:p>
          <a:p>
            <a:r>
              <a:rPr lang="en-US" sz="2800" b="1" dirty="0"/>
              <a:t>¿</a:t>
            </a:r>
            <a:r>
              <a:rPr lang="en-US" sz="2800" b="1" dirty="0" err="1"/>
              <a:t>Procede</a:t>
            </a:r>
            <a:r>
              <a:rPr lang="en-US" sz="2800" b="1" dirty="0"/>
              <a:t> la </a:t>
            </a:r>
            <a:r>
              <a:rPr lang="en-US" sz="2800" b="1" dirty="0" err="1"/>
              <a:t>propuesta</a:t>
            </a:r>
            <a:r>
              <a:rPr lang="en-US" sz="2800" b="1" dirty="0"/>
              <a:t>?</a:t>
            </a:r>
          </a:p>
        </p:txBody>
      </p:sp>
    </p:spTree>
    <p:extLst>
      <p:ext uri="{BB962C8B-B14F-4D97-AF65-F5344CB8AC3E}">
        <p14:creationId xmlns:p14="http://schemas.microsoft.com/office/powerpoint/2010/main" val="2158886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dirty="0"/>
              <a:t>1- Método contable</a:t>
            </a:r>
            <a:endParaRPr dirty="0"/>
          </a:p>
        </p:txBody>
      </p:sp>
      <p:sp>
        <p:nvSpPr>
          <p:cNvPr id="560" name="Google Shape;560;p17"/>
          <p:cNvSpPr txBox="1">
            <a:spLocks noGrp="1"/>
          </p:cNvSpPr>
          <p:nvPr>
            <p:ph type="body" idx="1"/>
          </p:nvPr>
        </p:nvSpPr>
        <p:spPr>
          <a:xfrm>
            <a:off x="997233" y="1737116"/>
            <a:ext cx="8187200" cy="4814400"/>
          </a:xfrm>
          <a:prstGeom prst="rect">
            <a:avLst/>
          </a:prstGeom>
        </p:spPr>
        <p:txBody>
          <a:bodyPr spcFirstLastPara="1" vert="horz" wrap="square" lIns="121900" tIns="121900" rIns="121900" bIns="121900" rtlCol="0" anchor="t" anchorCtr="0">
            <a:noAutofit/>
          </a:bodyPr>
          <a:lstStyle/>
          <a:p>
            <a:pPr lvl="0" algn="just"/>
            <a:r>
              <a:rPr lang="es-GT" dirty="0"/>
              <a:t>Los pasivos corrientes se deben restar de los activos corrientes. De esta forma obtenemos lo que se llama el capital de trabajo neto contable.</a:t>
            </a:r>
          </a:p>
          <a:p>
            <a:pPr lvl="0" algn="just"/>
            <a:r>
              <a:rPr lang="es-GT" dirty="0"/>
              <a:t>Determina cuantos recursos cuenta la empresa para operar si se pagan todos los pasivos a corto plazo</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dirty="0"/>
              <a:t>1- Método contable, gráficamente</a:t>
            </a:r>
            <a:endParaRPr dirty="0"/>
          </a:p>
        </p:txBody>
      </p:sp>
      <p:pic>
        <p:nvPicPr>
          <p:cNvPr id="3" name="Imagen 2"/>
          <p:cNvPicPr>
            <a:picLocks noChangeAspect="1"/>
          </p:cNvPicPr>
          <p:nvPr/>
        </p:nvPicPr>
        <p:blipFill>
          <a:blip r:embed="rId3"/>
          <a:stretch>
            <a:fillRect/>
          </a:stretch>
        </p:blipFill>
        <p:spPr>
          <a:xfrm>
            <a:off x="2239894" y="1443234"/>
            <a:ext cx="5987513" cy="4163117"/>
          </a:xfrm>
          <a:prstGeom prst="rect">
            <a:avLst/>
          </a:prstGeom>
        </p:spPr>
      </p:pic>
      <p:sp>
        <p:nvSpPr>
          <p:cNvPr id="8" name="Google Shape;560;p17"/>
          <p:cNvSpPr txBox="1">
            <a:spLocks noGrp="1"/>
          </p:cNvSpPr>
          <p:nvPr>
            <p:ph type="body" idx="1"/>
          </p:nvPr>
        </p:nvSpPr>
        <p:spPr>
          <a:xfrm>
            <a:off x="997233" y="5723971"/>
            <a:ext cx="8187200" cy="941429"/>
          </a:xfrm>
          <a:prstGeom prst="rect">
            <a:avLst/>
          </a:prstGeom>
        </p:spPr>
        <p:txBody>
          <a:bodyPr spcFirstLastPara="1" vert="horz" wrap="square" lIns="121900" tIns="121900" rIns="121900" bIns="121900" rtlCol="0" anchor="t" anchorCtr="0">
            <a:noAutofit/>
          </a:bodyPr>
          <a:lstStyle/>
          <a:p>
            <a:pPr lvl="0" algn="just"/>
            <a:r>
              <a:rPr lang="es-GT" sz="1333" dirty="0"/>
              <a:t>La fórmula para determinar el capital de trabajo neto contable tiene gran relación con una de las razones de liquidez llamada razón corriente, la cual se determina dividiendo el activo corriente entre el pasivo corriente y busca que la relación como mínimo sea de 1:1, puesto que significa que por cada quetzal que tiene la empresa debe un quetzal</a:t>
            </a:r>
            <a:endParaRPr sz="1333" dirty="0"/>
          </a:p>
        </p:txBody>
      </p:sp>
    </p:spTree>
    <p:extLst>
      <p:ext uri="{BB962C8B-B14F-4D97-AF65-F5344CB8AC3E}">
        <p14:creationId xmlns:p14="http://schemas.microsoft.com/office/powerpoint/2010/main" val="939239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sz="4800" dirty="0"/>
              <a:t>Ejemplo</a:t>
            </a:r>
            <a:endParaRPr sz="4800" dirty="0"/>
          </a:p>
        </p:txBody>
      </p:sp>
      <p:sp>
        <p:nvSpPr>
          <p:cNvPr id="533" name="Google Shape;533;p13"/>
          <p:cNvSpPr txBox="1"/>
          <p:nvPr/>
        </p:nvSpPr>
        <p:spPr>
          <a:xfrm>
            <a:off x="997233" y="5309500"/>
            <a:ext cx="8707200" cy="1102000"/>
          </a:xfrm>
          <a:prstGeom prst="rect">
            <a:avLst/>
          </a:prstGeom>
          <a:noFill/>
          <a:ln>
            <a:noFill/>
          </a:ln>
        </p:spPr>
        <p:txBody>
          <a:bodyPr spcFirstLastPara="1" wrap="square" lIns="121900" tIns="121900" rIns="121900" bIns="121900" anchor="t" anchorCtr="0">
            <a:noAutofit/>
          </a:bodyPr>
          <a:lstStyle/>
          <a:p>
            <a:pPr>
              <a:spcBef>
                <a:spcPts val="1333"/>
              </a:spcBef>
            </a:pPr>
            <a:r>
              <a:rPr lang="es-GT" sz="1600" b="1" dirty="0">
                <a:solidFill>
                  <a:srgbClr val="FFFFFF"/>
                </a:solidFill>
                <a:highlight>
                  <a:srgbClr val="3C78D8"/>
                </a:highlight>
                <a:latin typeface="Dosis"/>
                <a:ea typeface="Dosis"/>
                <a:cs typeface="Dosis"/>
                <a:sym typeface="Dosis"/>
              </a:rPr>
              <a:t>Capital de trabajo 2020:      1224-540 =  684   No hay necesidad de inversión en capital de trabajo</a:t>
            </a:r>
          </a:p>
          <a:p>
            <a:pPr>
              <a:spcBef>
                <a:spcPts val="1333"/>
              </a:spcBef>
            </a:pPr>
            <a:r>
              <a:rPr lang="es-GT" sz="1600" b="1" dirty="0">
                <a:solidFill>
                  <a:srgbClr val="FFFFFF"/>
                </a:solidFill>
                <a:highlight>
                  <a:srgbClr val="3C78D8"/>
                </a:highlight>
                <a:latin typeface="Dosis"/>
                <a:ea typeface="Dosis"/>
                <a:cs typeface="Dosis"/>
                <a:sym typeface="Dosis"/>
              </a:rPr>
              <a:t>Capital de trabajo 2021:        901- 1028 = (127)  Valor a considerar en la inversión</a:t>
            </a:r>
            <a:endParaRPr sz="1600" dirty="0">
              <a:solidFill>
                <a:srgbClr val="FFFFFF"/>
              </a:solidFill>
              <a:highlight>
                <a:srgbClr val="3C78D8"/>
              </a:highlight>
              <a:latin typeface="Dosis"/>
              <a:ea typeface="Dosis"/>
              <a:cs typeface="Dosis"/>
              <a:sym typeface="Dosis"/>
            </a:endParaRPr>
          </a:p>
        </p:txBody>
      </p:sp>
      <p:pic>
        <p:nvPicPr>
          <p:cNvPr id="4" name="Imagen 3"/>
          <p:cNvPicPr>
            <a:picLocks noChangeAspect="1"/>
          </p:cNvPicPr>
          <p:nvPr/>
        </p:nvPicPr>
        <p:blipFill>
          <a:blip r:embed="rId3"/>
          <a:stretch>
            <a:fillRect/>
          </a:stretch>
        </p:blipFill>
        <p:spPr>
          <a:xfrm>
            <a:off x="997233" y="1551709"/>
            <a:ext cx="4389120" cy="3200400"/>
          </a:xfrm>
          <a:prstGeom prst="rect">
            <a:avLst/>
          </a:prstGeom>
        </p:spPr>
      </p:pic>
      <p:pic>
        <p:nvPicPr>
          <p:cNvPr id="6" name="Imagen 5"/>
          <p:cNvPicPr>
            <a:picLocks noChangeAspect="1"/>
          </p:cNvPicPr>
          <p:nvPr/>
        </p:nvPicPr>
        <p:blipFill>
          <a:blip r:embed="rId4"/>
          <a:stretch>
            <a:fillRect/>
          </a:stretch>
        </p:blipFill>
        <p:spPr>
          <a:xfrm>
            <a:off x="5517803" y="1517087"/>
            <a:ext cx="4389120" cy="371856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dirty="0"/>
              <a:t>2- Periodo de desfase</a:t>
            </a:r>
            <a:endParaRPr dirty="0"/>
          </a:p>
        </p:txBody>
      </p:sp>
      <p:sp>
        <p:nvSpPr>
          <p:cNvPr id="560" name="Google Shape;560;p17"/>
          <p:cNvSpPr txBox="1">
            <a:spLocks noGrp="1"/>
          </p:cNvSpPr>
          <p:nvPr>
            <p:ph type="body" idx="1"/>
          </p:nvPr>
        </p:nvSpPr>
        <p:spPr>
          <a:xfrm>
            <a:off x="997233" y="1737117"/>
            <a:ext cx="8187200" cy="2944612"/>
          </a:xfrm>
          <a:prstGeom prst="rect">
            <a:avLst/>
          </a:prstGeom>
        </p:spPr>
        <p:txBody>
          <a:bodyPr spcFirstLastPara="1" vert="horz" wrap="square" lIns="121900" tIns="121900" rIns="121900" bIns="121900" rtlCol="0" anchor="t" anchorCtr="0">
            <a:noAutofit/>
          </a:bodyPr>
          <a:lstStyle/>
          <a:p>
            <a:pPr lvl="0" algn="just"/>
            <a:r>
              <a:rPr lang="es-ES" dirty="0"/>
              <a:t>Calcula la necesidad de capital de trabajo como el monto necesario para cubrir los desfases que se generan en la prestación de un servicio</a:t>
            </a:r>
          </a:p>
          <a:p>
            <a:pPr lvl="0" algn="just"/>
            <a:r>
              <a:rPr lang="es-ES" dirty="0"/>
              <a:t>Se aplica en el estudio de pre factibilidad</a:t>
            </a:r>
          </a:p>
        </p:txBody>
      </p:sp>
      <p:pic>
        <p:nvPicPr>
          <p:cNvPr id="2" name="Imagen 1"/>
          <p:cNvPicPr>
            <a:picLocks noChangeAspect="1"/>
          </p:cNvPicPr>
          <p:nvPr/>
        </p:nvPicPr>
        <p:blipFill>
          <a:blip r:embed="rId3"/>
          <a:stretch>
            <a:fillRect/>
          </a:stretch>
        </p:blipFill>
        <p:spPr>
          <a:xfrm>
            <a:off x="6386995" y="4975611"/>
            <a:ext cx="3259384" cy="1321372"/>
          </a:xfrm>
          <a:prstGeom prst="rect">
            <a:avLst/>
          </a:prstGeom>
        </p:spPr>
      </p:pic>
      <p:sp>
        <p:nvSpPr>
          <p:cNvPr id="6" name="Google Shape;560;p17"/>
          <p:cNvSpPr txBox="1">
            <a:spLocks/>
          </p:cNvSpPr>
          <p:nvPr/>
        </p:nvSpPr>
        <p:spPr>
          <a:xfrm>
            <a:off x="591406" y="4779165"/>
            <a:ext cx="6056609" cy="170484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7350" algn="l" rtl="0">
              <a:lnSpc>
                <a:spcPct val="100000"/>
              </a:lnSpc>
              <a:spcBef>
                <a:spcPts val="600"/>
              </a:spcBef>
              <a:spcAft>
                <a:spcPts val="0"/>
              </a:spcAft>
              <a:buClr>
                <a:schemeClr val="dk1"/>
              </a:buClr>
              <a:buSzPts val="2500"/>
              <a:buFont typeface="Dosis"/>
              <a:buChar char="✘"/>
              <a:defRPr sz="2500" b="0" i="0" u="none" strike="noStrike" cap="none">
                <a:solidFill>
                  <a:schemeClr val="dk1"/>
                </a:solidFill>
                <a:latin typeface="Dosis"/>
                <a:ea typeface="Dosis"/>
                <a:cs typeface="Dosis"/>
                <a:sym typeface="Dosis"/>
              </a:defRPr>
            </a:lvl1pPr>
            <a:lvl2pPr marL="914400" marR="0" lvl="1"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2pPr>
            <a:lvl3pPr marL="1371600" marR="0" lvl="2" indent="-355600" algn="l" rtl="0">
              <a:lnSpc>
                <a:spcPct val="100000"/>
              </a:lnSpc>
              <a:spcBef>
                <a:spcPts val="0"/>
              </a:spcBef>
              <a:spcAft>
                <a:spcPts val="0"/>
              </a:spcAft>
              <a:buClr>
                <a:schemeClr val="dk1"/>
              </a:buClr>
              <a:buSzPts val="2000"/>
              <a:buFont typeface="Dosis"/>
              <a:buChar char="■"/>
              <a:defRPr sz="2000" b="0" i="0" u="none" strike="noStrike" cap="none">
                <a:solidFill>
                  <a:schemeClr val="dk1"/>
                </a:solidFill>
                <a:latin typeface="Dosis"/>
                <a:ea typeface="Dosis"/>
                <a:cs typeface="Dosis"/>
                <a:sym typeface="Dosis"/>
              </a:defRPr>
            </a:lvl3pPr>
            <a:lvl4pPr marL="1828800" marR="0" lvl="3"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4pPr>
            <a:lvl5pPr marL="2286000" marR="0" lvl="4"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5pPr>
            <a:lvl6pPr marL="2743200" marR="0" lvl="5"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6pPr>
            <a:lvl7pPr marL="3200400" marR="0" lvl="6"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7pPr>
            <a:lvl8pPr marL="3657600" marR="0" lvl="7"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8pPr>
            <a:lvl9pPr marL="4114800" marR="0" lvl="8" indent="-342900" algn="l" rtl="0">
              <a:lnSpc>
                <a:spcPct val="100000"/>
              </a:lnSpc>
              <a:spcBef>
                <a:spcPts val="0"/>
              </a:spcBef>
              <a:spcAft>
                <a:spcPts val="0"/>
              </a:spcAft>
              <a:buClr>
                <a:schemeClr val="dk1"/>
              </a:buClr>
              <a:buSzPts val="1800"/>
              <a:buFont typeface="Dosis"/>
              <a:buChar char="■"/>
              <a:defRPr sz="1800" b="0" i="0" u="none" strike="noStrike" cap="none">
                <a:solidFill>
                  <a:schemeClr val="dk1"/>
                </a:solidFill>
                <a:latin typeface="Dosis"/>
                <a:ea typeface="Dosis"/>
                <a:cs typeface="Dosis"/>
                <a:sym typeface="Dosis"/>
              </a:defRPr>
            </a:lvl9pPr>
          </a:lstStyle>
          <a:p>
            <a:pPr marL="93131" indent="0" algn="just">
              <a:buNone/>
            </a:pPr>
            <a:r>
              <a:rPr lang="es-ES" sz="2133" dirty="0"/>
              <a:t>ICT= inversión de capital de trabajo</a:t>
            </a:r>
          </a:p>
          <a:p>
            <a:pPr marL="93131" indent="0" algn="just">
              <a:buNone/>
            </a:pPr>
            <a:r>
              <a:rPr lang="es-ES" sz="2133" dirty="0"/>
              <a:t>CA = costo anual proyectado</a:t>
            </a:r>
          </a:p>
          <a:p>
            <a:pPr marL="93131" indent="0" algn="just">
              <a:buNone/>
            </a:pPr>
            <a:r>
              <a:rPr lang="es-ES" sz="2133" dirty="0"/>
              <a:t>n   = número de días entre los egresos e ingresos</a:t>
            </a:r>
          </a:p>
        </p:txBody>
      </p:sp>
    </p:spTree>
    <p:extLst>
      <p:ext uri="{BB962C8B-B14F-4D97-AF65-F5344CB8AC3E}">
        <p14:creationId xmlns:p14="http://schemas.microsoft.com/office/powerpoint/2010/main" val="1103757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sz="4800" dirty="0"/>
              <a:t>Ejemplo</a:t>
            </a:r>
            <a:endParaRPr sz="4800" dirty="0"/>
          </a:p>
        </p:txBody>
      </p:sp>
      <p:sp>
        <p:nvSpPr>
          <p:cNvPr id="533" name="Google Shape;533;p13"/>
          <p:cNvSpPr txBox="1"/>
          <p:nvPr/>
        </p:nvSpPr>
        <p:spPr>
          <a:xfrm>
            <a:off x="997233" y="5518550"/>
            <a:ext cx="8707200" cy="851948"/>
          </a:xfrm>
          <a:prstGeom prst="rect">
            <a:avLst/>
          </a:prstGeom>
          <a:noFill/>
          <a:ln>
            <a:noFill/>
          </a:ln>
        </p:spPr>
        <p:txBody>
          <a:bodyPr spcFirstLastPara="1" wrap="square" lIns="121900" tIns="121900" rIns="121900" bIns="121900" anchor="t" anchorCtr="0">
            <a:noAutofit/>
          </a:bodyPr>
          <a:lstStyle/>
          <a:p>
            <a:pPr>
              <a:spcBef>
                <a:spcPts val="1333"/>
              </a:spcBef>
            </a:pPr>
            <a:r>
              <a:rPr lang="es-GT" sz="1600" b="1" dirty="0">
                <a:solidFill>
                  <a:srgbClr val="FFFFFF"/>
                </a:solidFill>
                <a:highlight>
                  <a:srgbClr val="3C78D8"/>
                </a:highlight>
                <a:latin typeface="Dosis"/>
                <a:ea typeface="Dosis"/>
                <a:cs typeface="Dosis"/>
                <a:sym typeface="Dosis"/>
              </a:rPr>
              <a:t>( 10,000 / 365) * 40 = 1,095.89 </a:t>
            </a:r>
          </a:p>
          <a:p>
            <a:pPr>
              <a:spcBef>
                <a:spcPts val="1333"/>
              </a:spcBef>
            </a:pPr>
            <a:r>
              <a:rPr lang="es-GT" sz="1600" b="1" dirty="0">
                <a:solidFill>
                  <a:srgbClr val="FFFFFF"/>
                </a:solidFill>
                <a:highlight>
                  <a:srgbClr val="3C78D8"/>
                </a:highlight>
                <a:latin typeface="Dosis"/>
                <a:ea typeface="Dosis"/>
                <a:cs typeface="Dosis"/>
                <a:sym typeface="Dosis"/>
              </a:rPr>
              <a:t>Costo que se debe de asumir para que pueda desarrollarse la siembra en la Finca</a:t>
            </a:r>
            <a:endParaRPr sz="1600" dirty="0">
              <a:solidFill>
                <a:srgbClr val="FFFFFF"/>
              </a:solidFill>
              <a:highlight>
                <a:srgbClr val="3C78D8"/>
              </a:highlight>
              <a:latin typeface="Dosis"/>
              <a:ea typeface="Dosis"/>
              <a:cs typeface="Dosis"/>
              <a:sym typeface="Dosis"/>
            </a:endParaRPr>
          </a:p>
        </p:txBody>
      </p:sp>
      <p:sp>
        <p:nvSpPr>
          <p:cNvPr id="7" name="Google Shape;560;p17"/>
          <p:cNvSpPr txBox="1">
            <a:spLocks noGrp="1"/>
          </p:cNvSpPr>
          <p:nvPr>
            <p:ph type="body" idx="1"/>
          </p:nvPr>
        </p:nvSpPr>
        <p:spPr>
          <a:xfrm>
            <a:off x="486625" y="1443232"/>
            <a:ext cx="8187200" cy="4116320"/>
          </a:xfrm>
          <a:prstGeom prst="rect">
            <a:avLst/>
          </a:prstGeom>
        </p:spPr>
        <p:txBody>
          <a:bodyPr spcFirstLastPara="1" vert="horz" wrap="square" lIns="121900" tIns="121900" rIns="121900" bIns="121900" rtlCol="0" anchor="t" anchorCtr="0">
            <a:noAutofit/>
          </a:bodyPr>
          <a:lstStyle/>
          <a:p>
            <a:r>
              <a:rPr lang="es-ES" dirty="0"/>
              <a:t>Siembra en finca “Las Flores, S.A.”  y necesita saber el costo diario para poder estimar el costo a cubrir por alojamiento en el periodo de desfase que se genera desde que se comienza a prestar el servicio hasta que se paga</a:t>
            </a:r>
          </a:p>
          <a:p>
            <a:r>
              <a:rPr lang="es-ES" dirty="0"/>
              <a:t>Costo anual proyectado: Q. 10,000.00</a:t>
            </a:r>
          </a:p>
          <a:p>
            <a:r>
              <a:rPr lang="es-ES" dirty="0"/>
              <a:t>Días de desfase: 40 días</a:t>
            </a:r>
            <a:endParaRPr dirty="0"/>
          </a:p>
        </p:txBody>
      </p:sp>
      <p:pic>
        <p:nvPicPr>
          <p:cNvPr id="9" name="Imagen 8"/>
          <p:cNvPicPr>
            <a:picLocks noChangeAspect="1"/>
          </p:cNvPicPr>
          <p:nvPr/>
        </p:nvPicPr>
        <p:blipFill>
          <a:blip r:embed="rId3"/>
          <a:stretch>
            <a:fillRect/>
          </a:stretch>
        </p:blipFill>
        <p:spPr>
          <a:xfrm>
            <a:off x="5070661" y="4596450"/>
            <a:ext cx="3259384" cy="1321372"/>
          </a:xfrm>
          <a:prstGeom prst="rect">
            <a:avLst/>
          </a:prstGeom>
        </p:spPr>
      </p:pic>
    </p:spTree>
    <p:extLst>
      <p:ext uri="{BB962C8B-B14F-4D97-AF65-F5344CB8AC3E}">
        <p14:creationId xmlns:p14="http://schemas.microsoft.com/office/powerpoint/2010/main" val="32670110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17"/>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dirty="0"/>
              <a:t>3- Deficit acumulado máximo</a:t>
            </a:r>
            <a:endParaRPr dirty="0"/>
          </a:p>
        </p:txBody>
      </p:sp>
      <p:sp>
        <p:nvSpPr>
          <p:cNvPr id="560" name="Google Shape;560;p17"/>
          <p:cNvSpPr txBox="1">
            <a:spLocks noGrp="1"/>
          </p:cNvSpPr>
          <p:nvPr>
            <p:ph type="body" idx="1"/>
          </p:nvPr>
        </p:nvSpPr>
        <p:spPr>
          <a:xfrm>
            <a:off x="997233" y="1443234"/>
            <a:ext cx="9643058" cy="2944612"/>
          </a:xfrm>
          <a:prstGeom prst="rect">
            <a:avLst/>
          </a:prstGeom>
        </p:spPr>
        <p:txBody>
          <a:bodyPr spcFirstLastPara="1" vert="horz" wrap="square" lIns="121900" tIns="121900" rIns="121900" bIns="121900" rtlCol="0" anchor="t" anchorCtr="0">
            <a:noAutofit/>
          </a:bodyPr>
          <a:lstStyle/>
          <a:p>
            <a:pPr lvl="0" algn="just"/>
            <a:r>
              <a:rPr lang="es-ES" b="1" dirty="0"/>
              <a:t>Considera la posibilidad real que durante el periodo de desfase ocurran tanto estacionalidades en la producción, ventas o compras de insumos como ingresos que permitan financiar parte de los egresos proyectados</a:t>
            </a:r>
          </a:p>
          <a:p>
            <a:pPr lvl="0" algn="just"/>
            <a:r>
              <a:rPr lang="es-ES" b="1" dirty="0"/>
              <a:t>Se elabora para periodos anuales, se deben incluir egresos que suceden durante el año; por ejemplo, los pagos de impuestos o el IVA, </a:t>
            </a:r>
          </a:p>
        </p:txBody>
      </p:sp>
    </p:spTree>
    <p:extLst>
      <p:ext uri="{BB962C8B-B14F-4D97-AF65-F5344CB8AC3E}">
        <p14:creationId xmlns:p14="http://schemas.microsoft.com/office/powerpoint/2010/main" val="4099284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sz="4800" dirty="0"/>
              <a:t>Ejemplo</a:t>
            </a:r>
            <a:endParaRPr sz="4800" dirty="0"/>
          </a:p>
        </p:txBody>
      </p:sp>
      <p:pic>
        <p:nvPicPr>
          <p:cNvPr id="2050" name="Picture 2" descr="https://plandenegociosperu.com/wp-content/uploads/2020/02/CAP-TRABAJO-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41" y="1443234"/>
            <a:ext cx="9557951" cy="344982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560;p17"/>
          <p:cNvSpPr txBox="1">
            <a:spLocks noGrp="1"/>
          </p:cNvSpPr>
          <p:nvPr>
            <p:ph type="body" idx="1"/>
          </p:nvPr>
        </p:nvSpPr>
        <p:spPr>
          <a:xfrm>
            <a:off x="486626" y="5087077"/>
            <a:ext cx="9330365" cy="2944612"/>
          </a:xfrm>
          <a:prstGeom prst="rect">
            <a:avLst/>
          </a:prstGeom>
        </p:spPr>
        <p:txBody>
          <a:bodyPr spcFirstLastPara="1" vert="horz" wrap="square" lIns="121900" tIns="121900" rIns="121900" bIns="121900" rtlCol="0" anchor="t" anchorCtr="0">
            <a:noAutofit/>
          </a:bodyPr>
          <a:lstStyle/>
          <a:p>
            <a:pPr marL="118530" indent="0" algn="just">
              <a:buNone/>
            </a:pPr>
            <a:r>
              <a:rPr lang="es-ES" dirty="0"/>
              <a:t>1. </a:t>
            </a:r>
            <a:r>
              <a:rPr lang="es-ES" b="1" dirty="0"/>
              <a:t>Se analizan si son positivos o negativos.</a:t>
            </a:r>
          </a:p>
          <a:p>
            <a:pPr lvl="0" algn="just"/>
            <a:r>
              <a:rPr lang="es-ES" dirty="0"/>
              <a:t>En la tabla, son negativos los primeros 7 meses, desde enero hasta julio; y a partir de agosto son positivos.</a:t>
            </a:r>
          </a:p>
        </p:txBody>
      </p:sp>
    </p:spTree>
    <p:extLst>
      <p:ext uri="{BB962C8B-B14F-4D97-AF65-F5344CB8AC3E}">
        <p14:creationId xmlns:p14="http://schemas.microsoft.com/office/powerpoint/2010/main" val="3291557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sz="4800" dirty="0"/>
              <a:t>Ejemplo</a:t>
            </a:r>
            <a:endParaRPr sz="4800" dirty="0"/>
          </a:p>
        </p:txBody>
      </p:sp>
      <p:sp>
        <p:nvSpPr>
          <p:cNvPr id="2" name="Marcador de texto 1"/>
          <p:cNvSpPr>
            <a:spLocks noGrp="1"/>
          </p:cNvSpPr>
          <p:nvPr>
            <p:ph type="body" idx="1"/>
          </p:nvPr>
        </p:nvSpPr>
        <p:spPr>
          <a:xfrm>
            <a:off x="662602" y="2298704"/>
            <a:ext cx="8936469" cy="1050033"/>
          </a:xfrm>
        </p:spPr>
        <p:txBody>
          <a:bodyPr/>
          <a:lstStyle/>
          <a:p>
            <a:pPr marL="118530" indent="0">
              <a:buNone/>
            </a:pPr>
            <a:r>
              <a:rPr lang="es-ES" dirty="0"/>
              <a:t>2. </a:t>
            </a:r>
            <a:r>
              <a:rPr lang="es-ES" b="1" dirty="0"/>
              <a:t>Calcular los saldos acumulados mensuales </a:t>
            </a:r>
            <a:r>
              <a:rPr lang="es-ES" dirty="0"/>
              <a:t>hasta cubrir los saldos negativos; es decir hasta lograr tener saldos positivos, como se muestra a continuación.</a:t>
            </a:r>
          </a:p>
          <a:p>
            <a:endParaRPr lang="es-ES" dirty="0"/>
          </a:p>
          <a:p>
            <a:endParaRPr lang="es-ES" dirty="0"/>
          </a:p>
        </p:txBody>
      </p:sp>
      <p:pic>
        <p:nvPicPr>
          <p:cNvPr id="4098" name="Picture 2" descr="https://plandenegociosperu.com/wp-content/uploads/2020/02/CAP-TRABAJO-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602" y="1590685"/>
            <a:ext cx="9271101" cy="478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754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sz="4800" dirty="0"/>
              <a:t>Ejemplo</a:t>
            </a:r>
            <a:endParaRPr sz="4800" dirty="0"/>
          </a:p>
        </p:txBody>
      </p:sp>
      <p:sp>
        <p:nvSpPr>
          <p:cNvPr id="7" name="Marcador de texto 1"/>
          <p:cNvSpPr>
            <a:spLocks noGrp="1"/>
          </p:cNvSpPr>
          <p:nvPr>
            <p:ph type="body" idx="1"/>
          </p:nvPr>
        </p:nvSpPr>
        <p:spPr>
          <a:xfrm>
            <a:off x="486625" y="1443234"/>
            <a:ext cx="9311104" cy="1050033"/>
          </a:xfrm>
        </p:spPr>
        <p:txBody>
          <a:bodyPr/>
          <a:lstStyle/>
          <a:p>
            <a:pPr marL="118530" indent="0" algn="just">
              <a:buNone/>
            </a:pPr>
            <a:r>
              <a:rPr lang="es-ES" dirty="0"/>
              <a:t>3. </a:t>
            </a:r>
            <a:r>
              <a:rPr lang="es-ES" b="1" dirty="0"/>
              <a:t>Identificar el déficit acumulado máximo</a:t>
            </a:r>
          </a:p>
          <a:p>
            <a:pPr marL="118530" indent="0" algn="just">
              <a:buNone/>
            </a:pPr>
            <a:r>
              <a:rPr lang="es-ES" dirty="0"/>
              <a:t>En julio el saldo negativo o déficit acumulado total es de                  Q. 76,155. Este monto es el déficit acumulado máximo en el flujo de caja y es la cantidad que se necesita para que el negocio funcione sin problemas en los 7 meses.</a:t>
            </a:r>
          </a:p>
          <a:p>
            <a:pPr algn="just"/>
            <a:r>
              <a:rPr lang="es-ES" dirty="0"/>
              <a:t>La cantidad de </a:t>
            </a:r>
            <a:r>
              <a:rPr lang="es-ES" b="1" dirty="0"/>
              <a:t>Q. 76,155 es el capital de trabajo </a:t>
            </a:r>
            <a:r>
              <a:rPr lang="es-ES" dirty="0"/>
              <a:t>que se requiere para iniciar el negocio. </a:t>
            </a:r>
          </a:p>
          <a:p>
            <a:pPr algn="just"/>
            <a:r>
              <a:rPr lang="es-ES" dirty="0"/>
              <a:t>Para el ejemplo preferimos vamos a igual a la cifra de                    Q.  80,000 y lo incluiremos en el flujo de caja.</a:t>
            </a:r>
          </a:p>
          <a:p>
            <a:pPr marL="118530" indent="0" algn="just">
              <a:buNone/>
            </a:pPr>
            <a:endParaRPr lang="es-ES" dirty="0"/>
          </a:p>
          <a:p>
            <a:pPr algn="just"/>
            <a:endParaRPr lang="es-ES" dirty="0"/>
          </a:p>
        </p:txBody>
      </p:sp>
    </p:spTree>
    <p:extLst>
      <p:ext uri="{BB962C8B-B14F-4D97-AF65-F5344CB8AC3E}">
        <p14:creationId xmlns:p14="http://schemas.microsoft.com/office/powerpoint/2010/main" val="31137743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3"/>
          <p:cNvSpPr txBox="1">
            <a:spLocks noGrp="1"/>
          </p:cNvSpPr>
          <p:nvPr>
            <p:ph type="title"/>
          </p:nvPr>
        </p:nvSpPr>
        <p:spPr>
          <a:xfrm>
            <a:off x="997233" y="300033"/>
            <a:ext cx="8187200" cy="1143200"/>
          </a:xfrm>
          <a:prstGeom prst="rect">
            <a:avLst/>
          </a:prstGeom>
        </p:spPr>
        <p:txBody>
          <a:bodyPr spcFirstLastPara="1" vert="horz" wrap="square" lIns="121900" tIns="121900" rIns="121900" bIns="121900" rtlCol="0" anchor="b" anchorCtr="0">
            <a:noAutofit/>
          </a:bodyPr>
          <a:lstStyle/>
          <a:p>
            <a:r>
              <a:rPr lang="en" sz="4800" dirty="0"/>
              <a:t>Ejemplo</a:t>
            </a:r>
            <a:endParaRPr sz="4800" dirty="0"/>
          </a:p>
        </p:txBody>
      </p:sp>
      <p:sp>
        <p:nvSpPr>
          <p:cNvPr id="534" name="Google Shape;534;p13"/>
          <p:cNvSpPr txBox="1">
            <a:spLocks noGrp="1"/>
          </p:cNvSpPr>
          <p:nvPr>
            <p:ph type="sldNum" idx="12"/>
          </p:nvPr>
        </p:nvSpPr>
        <p:spPr>
          <a:xfrm>
            <a:off x="120825" y="6296983"/>
            <a:ext cx="731600" cy="524800"/>
          </a:xfrm>
          <a:prstGeom prst="rect">
            <a:avLst/>
          </a:prstGeom>
        </p:spPr>
        <p:txBody>
          <a:bodyPr spcFirstLastPara="1" vert="horz" wrap="square" lIns="121900" tIns="121900" rIns="121900" bIns="121900" rtlCol="0" anchor="t" anchorCtr="0">
            <a:noAutofit/>
          </a:bodyPr>
          <a:lstStyle/>
          <a:p>
            <a:pPr algn="l"/>
            <a:fld id="{00000000-1234-1234-1234-123412341234}" type="slidenum">
              <a:rPr lang="en"/>
              <a:pPr algn="l"/>
              <a:t>29</a:t>
            </a:fld>
            <a:endParaRPr/>
          </a:p>
        </p:txBody>
      </p:sp>
      <p:sp>
        <p:nvSpPr>
          <p:cNvPr id="7" name="Marcador de texto 1"/>
          <p:cNvSpPr>
            <a:spLocks noGrp="1"/>
          </p:cNvSpPr>
          <p:nvPr>
            <p:ph type="body" idx="1"/>
          </p:nvPr>
        </p:nvSpPr>
        <p:spPr>
          <a:xfrm>
            <a:off x="486625" y="1443234"/>
            <a:ext cx="9311104" cy="1050033"/>
          </a:xfrm>
        </p:spPr>
        <p:txBody>
          <a:bodyPr/>
          <a:lstStyle/>
          <a:p>
            <a:pPr marL="118530" indent="0" algn="just">
              <a:buNone/>
            </a:pPr>
            <a:r>
              <a:rPr lang="es-ES" dirty="0"/>
              <a:t>4. </a:t>
            </a:r>
            <a:r>
              <a:rPr lang="es-ES" b="1" dirty="0"/>
              <a:t>Calcular los saldos incluyendo el capital de trabajo</a:t>
            </a:r>
          </a:p>
        </p:txBody>
      </p:sp>
      <p:pic>
        <p:nvPicPr>
          <p:cNvPr id="1028" name="Picture 4" descr="https://plandenegociosperu.com/wp-content/uploads/2020/02/CAP-TRABAJO-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825" y="2155516"/>
            <a:ext cx="11466800" cy="4479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07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pic>
        <p:nvPicPr>
          <p:cNvPr id="594" name="Google Shape;594;p21" descr="office.jpg"/>
          <p:cNvPicPr preferRelativeResize="0"/>
          <p:nvPr/>
        </p:nvPicPr>
        <p:blipFill rotWithShape="1">
          <a:blip r:embed="rId3">
            <a:alphaModFix/>
          </a:blip>
          <a:srcRect t="30850" b="22827"/>
          <a:stretch/>
        </p:blipFill>
        <p:spPr>
          <a:xfrm>
            <a:off x="1124134" y="1496582"/>
            <a:ext cx="8060301" cy="3394073"/>
          </a:xfrm>
          <a:prstGeom prst="rect">
            <a:avLst/>
          </a:prstGeom>
          <a:noFill/>
          <a:ln>
            <a:noFill/>
          </a:ln>
        </p:spPr>
      </p:pic>
      <p:sp>
        <p:nvSpPr>
          <p:cNvPr id="595" name="Google Shape;595;p21"/>
          <p:cNvSpPr txBox="1">
            <a:spLocks noGrp="1"/>
          </p:cNvSpPr>
          <p:nvPr>
            <p:ph type="title"/>
          </p:nvPr>
        </p:nvSpPr>
        <p:spPr>
          <a:xfrm>
            <a:off x="997233" y="300033"/>
            <a:ext cx="8187200" cy="808331"/>
          </a:xfrm>
          <a:prstGeom prst="rect">
            <a:avLst/>
          </a:prstGeom>
        </p:spPr>
        <p:txBody>
          <a:bodyPr spcFirstLastPara="1" vert="horz" wrap="square" lIns="121900" tIns="121900" rIns="121900" bIns="121900" rtlCol="0" anchor="b" anchorCtr="0">
            <a:noAutofit/>
          </a:bodyPr>
          <a:lstStyle/>
          <a:p>
            <a:r>
              <a:rPr lang="en" dirty="0"/>
              <a:t>PROYECTO</a:t>
            </a:r>
            <a:endParaRPr dirty="0"/>
          </a:p>
        </p:txBody>
      </p:sp>
      <p:sp>
        <p:nvSpPr>
          <p:cNvPr id="596" name="Google Shape;596;p21"/>
          <p:cNvSpPr txBox="1">
            <a:spLocks noGrp="1"/>
          </p:cNvSpPr>
          <p:nvPr>
            <p:ph type="body" idx="1"/>
          </p:nvPr>
        </p:nvSpPr>
        <p:spPr>
          <a:xfrm>
            <a:off x="997233" y="4890655"/>
            <a:ext cx="9179023" cy="1692545"/>
          </a:xfrm>
          <a:prstGeom prst="rect">
            <a:avLst/>
          </a:prstGeom>
        </p:spPr>
        <p:txBody>
          <a:bodyPr spcFirstLastPara="1" vert="horz" wrap="square" lIns="121900" tIns="121900" rIns="121900" bIns="121900" rtlCol="0" anchor="t" anchorCtr="0">
            <a:noAutofit/>
          </a:bodyPr>
          <a:lstStyle/>
          <a:p>
            <a:pPr marL="0" indent="0" algn="just">
              <a:buNone/>
            </a:pPr>
            <a:r>
              <a:rPr lang="es-ES" sz="1867" b="1" dirty="0"/>
              <a:t>Búsqueda de una solución inteligente al planteamiento de un problema tendiente a resolver una necesidad. Un proyecto es una idea de cambio en la asignación actual de recursos que sigue un objetivo y que genera beneficios y costos, cualitativos y cuantitativos, tanto al realizador del proyecto como a terceros. </a:t>
            </a:r>
            <a:endParaRPr sz="1867" b="1" dirty="0"/>
          </a:p>
        </p:txBody>
      </p:sp>
    </p:spTree>
    <p:extLst>
      <p:ext uri="{BB962C8B-B14F-4D97-AF65-F5344CB8AC3E}">
        <p14:creationId xmlns:p14="http://schemas.microsoft.com/office/powerpoint/2010/main" val="834010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14"/>
          <p:cNvSpPr txBox="1">
            <a:spLocks noGrp="1"/>
          </p:cNvSpPr>
          <p:nvPr>
            <p:ph type="ctrTitle" idx="4294967295"/>
          </p:nvPr>
        </p:nvSpPr>
        <p:spPr>
          <a:xfrm>
            <a:off x="4025700" y="1430791"/>
            <a:ext cx="6188400" cy="1546400"/>
          </a:xfrm>
          <a:prstGeom prst="rect">
            <a:avLst/>
          </a:prstGeom>
        </p:spPr>
        <p:txBody>
          <a:bodyPr spcFirstLastPara="1" vert="horz" wrap="square" lIns="121900" tIns="121900" rIns="121900" bIns="121900" rtlCol="0" anchor="b" anchorCtr="0">
            <a:noAutofit/>
          </a:bodyPr>
          <a:lstStyle/>
          <a:p>
            <a:pPr algn="just">
              <a:spcBef>
                <a:spcPts val="0"/>
              </a:spcBef>
            </a:pPr>
            <a:r>
              <a:rPr lang="en" sz="8000" dirty="0"/>
              <a:t>Respuesta</a:t>
            </a:r>
            <a:endParaRPr sz="8000" dirty="0"/>
          </a:p>
        </p:txBody>
      </p:sp>
      <p:sp>
        <p:nvSpPr>
          <p:cNvPr id="540" name="Google Shape;540;p14"/>
          <p:cNvSpPr txBox="1">
            <a:spLocks noGrp="1"/>
          </p:cNvSpPr>
          <p:nvPr>
            <p:ph type="body" idx="4294967295"/>
          </p:nvPr>
        </p:nvSpPr>
        <p:spPr>
          <a:xfrm>
            <a:off x="4025699" y="2825467"/>
            <a:ext cx="7239708" cy="3282000"/>
          </a:xfrm>
          <a:prstGeom prst="rect">
            <a:avLst/>
          </a:prstGeom>
        </p:spPr>
        <p:txBody>
          <a:bodyPr spcFirstLastPara="1" vert="horz" wrap="square" lIns="121900" tIns="121900" rIns="121900" bIns="121900" rtlCol="0" anchor="t" anchorCtr="0">
            <a:noAutofit/>
          </a:bodyPr>
          <a:lstStyle/>
          <a:p>
            <a:pPr marL="0" indent="0" algn="just">
              <a:buNone/>
            </a:pPr>
            <a:r>
              <a:rPr lang="es-ES" sz="2667" b="1" dirty="0"/>
              <a:t>Los Q. 80,000 sirven para financiar las operaciones en los 7 primeros meses y cubrir los déficits de caja mensuales. </a:t>
            </a:r>
          </a:p>
          <a:p>
            <a:pPr marL="0" indent="0" algn="just">
              <a:buNone/>
            </a:pPr>
            <a:r>
              <a:rPr lang="es-ES" sz="2667" b="1" dirty="0"/>
              <a:t>Este monto se utiliza mes a mes y por ello disminuye mes a mes hasta llegar a Q. 3,845.00 en Julio, manteniendo siempre saldos positivos. De esta manera el negocio puede funcionar y mantener la continuidad de sus operaciones.</a:t>
            </a:r>
            <a:endParaRPr sz="2667" dirty="0"/>
          </a:p>
        </p:txBody>
      </p:sp>
      <p:pic>
        <p:nvPicPr>
          <p:cNvPr id="541" name="Google Shape;541;p14"/>
          <p:cNvPicPr preferRelativeResize="0"/>
          <p:nvPr/>
        </p:nvPicPr>
        <p:blipFill rotWithShape="1">
          <a:blip r:embed="rId3">
            <a:alphaModFix/>
          </a:blip>
          <a:srcRect l="6893" r="45822" b="29153"/>
          <a:stretch/>
        </p:blipFill>
        <p:spPr>
          <a:xfrm>
            <a:off x="2012201" y="1867591"/>
            <a:ext cx="1508967" cy="1508965"/>
          </a:xfrm>
          <a:prstGeom prst="rect">
            <a:avLst/>
          </a:prstGeom>
          <a:noFill/>
          <a:ln w="19050" cap="flat" cmpd="sng">
            <a:solidFill>
              <a:schemeClr val="accent1"/>
            </a:solidFill>
            <a:prstDash val="solid"/>
            <a:miter lim="8000"/>
            <a:headEnd type="none" w="sm" len="sm"/>
            <a:tailEnd type="none" w="sm" len="sm"/>
          </a:ln>
          <a:effectLst>
            <a:outerShdw dist="114300" dir="2700000" algn="bl" rotWithShape="0">
              <a:schemeClr val="dk2">
                <a:alpha val="20000"/>
              </a:schemeClr>
            </a:outerShdw>
          </a:effectLst>
        </p:spPr>
      </p:pic>
    </p:spTree>
    <p:extLst>
      <p:ext uri="{BB962C8B-B14F-4D97-AF65-F5344CB8AC3E}">
        <p14:creationId xmlns:p14="http://schemas.microsoft.com/office/powerpoint/2010/main" val="3103380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8" name="Google Shape;548;p15"/>
          <p:cNvSpPr txBox="1">
            <a:spLocks noGrp="1"/>
          </p:cNvSpPr>
          <p:nvPr>
            <p:ph type="subTitle" idx="1"/>
          </p:nvPr>
        </p:nvSpPr>
        <p:spPr>
          <a:xfrm>
            <a:off x="580081" y="356374"/>
            <a:ext cx="11122396" cy="4552937"/>
          </a:xfrm>
          <a:prstGeom prst="rect">
            <a:avLst/>
          </a:prstGeom>
        </p:spPr>
        <p:txBody>
          <a:bodyPr spcFirstLastPara="1" vert="horz" wrap="square" lIns="121900" tIns="121900" rIns="121900" bIns="121900" rtlCol="0" anchor="t" anchorCtr="0">
            <a:noAutofit/>
          </a:bodyPr>
          <a:lstStyle/>
          <a:p>
            <a:pPr marL="0" indent="0" algn="just"/>
            <a:r>
              <a:rPr lang="es-ES" sz="2400" b="1" dirty="0">
                <a:solidFill>
                  <a:schemeClr val="bg1"/>
                </a:solidFill>
              </a:rPr>
              <a:t>Un proyecto debe cumplir diferentes etapas</a:t>
            </a:r>
          </a:p>
          <a:p>
            <a:pPr indent="-609585" algn="just">
              <a:buFont typeface="Arial" panose="020B0604020202020204" pitchFamily="34" charset="0"/>
              <a:buChar char="•"/>
            </a:pPr>
            <a:r>
              <a:rPr lang="es-ES" sz="2400" b="1" dirty="0">
                <a:solidFill>
                  <a:schemeClr val="bg1"/>
                </a:solidFill>
              </a:rPr>
              <a:t>La idea </a:t>
            </a:r>
          </a:p>
          <a:p>
            <a:pPr indent="-609585" algn="just">
              <a:buFont typeface="Arial" panose="020B0604020202020204" pitchFamily="34" charset="0"/>
              <a:buChar char="•"/>
            </a:pPr>
            <a:r>
              <a:rPr lang="es-ES" sz="2400" b="1" dirty="0">
                <a:solidFill>
                  <a:schemeClr val="bg1"/>
                </a:solidFill>
              </a:rPr>
              <a:t>El perfil</a:t>
            </a:r>
          </a:p>
          <a:p>
            <a:pPr indent="-609585" algn="just">
              <a:buFont typeface="Arial" panose="020B0604020202020204" pitchFamily="34" charset="0"/>
              <a:buChar char="•"/>
            </a:pPr>
            <a:r>
              <a:rPr lang="es-ES" sz="2400" b="1" dirty="0">
                <a:solidFill>
                  <a:schemeClr val="bg1"/>
                </a:solidFill>
              </a:rPr>
              <a:t>La prefactibilidad </a:t>
            </a:r>
            <a:r>
              <a:rPr lang="es-ES" sz="3200" b="1" dirty="0">
                <a:solidFill>
                  <a:schemeClr val="bg1"/>
                </a:solidFill>
              </a:rPr>
              <a:t>(análisis preliminar de la idea establecida) (INTERNO)</a:t>
            </a:r>
          </a:p>
          <a:p>
            <a:pPr indent="-609585" algn="just">
              <a:buFont typeface="Arial" panose="020B0604020202020204" pitchFamily="34" charset="0"/>
              <a:buChar char="•"/>
            </a:pPr>
            <a:r>
              <a:rPr lang="es-ES" sz="2400" b="1" dirty="0">
                <a:solidFill>
                  <a:schemeClr val="bg1"/>
                </a:solidFill>
              </a:rPr>
              <a:t>La factibilidad </a:t>
            </a:r>
            <a:r>
              <a:rPr lang="es-ES" sz="3200" b="1" dirty="0">
                <a:solidFill>
                  <a:schemeClr val="bg1"/>
                </a:solidFill>
              </a:rPr>
              <a:t>(la oportunidad de desarrollar y ejecutarlo) (EXTERNO)</a:t>
            </a:r>
          </a:p>
          <a:p>
            <a:pPr marL="0" indent="0" algn="just"/>
            <a:endParaRPr lang="es-ES" sz="2400" b="1" dirty="0">
              <a:solidFill>
                <a:schemeClr val="bg1"/>
              </a:solidFill>
            </a:endParaRPr>
          </a:p>
          <a:p>
            <a:pPr marL="0" indent="0" algn="just"/>
            <a:r>
              <a:rPr lang="es-ES" sz="2400" b="1" dirty="0">
                <a:solidFill>
                  <a:schemeClr val="bg1"/>
                </a:solidFill>
              </a:rPr>
              <a:t>Lo que se busca, es mediante la realización de diferentes estudios, reducir la incertidumbre, de manera que la decisión sea lo menos riesgosa posible</a:t>
            </a:r>
            <a:endParaRPr sz="2400" b="1" dirty="0">
              <a:solidFill>
                <a:schemeClr val="bg1"/>
              </a:solidFill>
            </a:endParaRPr>
          </a:p>
        </p:txBody>
      </p:sp>
    </p:spTree>
    <p:extLst>
      <p:ext uri="{BB962C8B-B14F-4D97-AF65-F5344CB8AC3E}">
        <p14:creationId xmlns:p14="http://schemas.microsoft.com/office/powerpoint/2010/main" val="58910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28"/>
          <p:cNvSpPr txBox="1">
            <a:spLocks noGrp="1"/>
          </p:cNvSpPr>
          <p:nvPr>
            <p:ph type="title" idx="4294967295"/>
          </p:nvPr>
        </p:nvSpPr>
        <p:spPr>
          <a:xfrm>
            <a:off x="1974900" y="990583"/>
            <a:ext cx="8187200" cy="1143200"/>
          </a:xfrm>
          <a:prstGeom prst="rect">
            <a:avLst/>
          </a:prstGeom>
        </p:spPr>
        <p:txBody>
          <a:bodyPr spcFirstLastPara="1" vert="horz" wrap="square" lIns="121900" tIns="121900" rIns="121900" bIns="121900" rtlCol="0" anchor="b" anchorCtr="0">
            <a:noAutofit/>
          </a:bodyPr>
          <a:lstStyle/>
          <a:p>
            <a:pPr algn="ctr">
              <a:spcBef>
                <a:spcPts val="0"/>
              </a:spcBef>
            </a:pPr>
            <a:r>
              <a:rPr lang="en" dirty="0">
                <a:solidFill>
                  <a:schemeClr val="bg1"/>
                </a:solidFill>
              </a:rPr>
              <a:t>Cuando se inicia un proyecto, es necesario capital inicial y este se divide en tres componentes</a:t>
            </a:r>
            <a:endParaRPr dirty="0">
              <a:solidFill>
                <a:schemeClr val="bg1"/>
              </a:solidFill>
            </a:endParaRPr>
          </a:p>
        </p:txBody>
      </p:sp>
      <p:cxnSp>
        <p:nvCxnSpPr>
          <p:cNvPr id="662" name="Google Shape;662;p28"/>
          <p:cNvCxnSpPr/>
          <p:nvPr/>
        </p:nvCxnSpPr>
        <p:spPr>
          <a:xfrm>
            <a:off x="-6400" y="2874715"/>
            <a:ext cx="12204800" cy="0"/>
          </a:xfrm>
          <a:prstGeom prst="straightConnector1">
            <a:avLst/>
          </a:prstGeom>
          <a:noFill/>
          <a:ln w="19050" cap="rnd" cmpd="sng">
            <a:solidFill>
              <a:srgbClr val="1C4587"/>
            </a:solidFill>
            <a:prstDash val="dash"/>
            <a:round/>
            <a:headEnd type="none" w="med" len="med"/>
            <a:tailEnd type="none" w="med" len="med"/>
          </a:ln>
        </p:spPr>
      </p:cxnSp>
      <p:sp>
        <p:nvSpPr>
          <p:cNvPr id="663" name="Google Shape;663;p28"/>
          <p:cNvSpPr/>
          <p:nvPr/>
        </p:nvSpPr>
        <p:spPr>
          <a:xfrm rot="10800000" flipH="1">
            <a:off x="2527100" y="2585343"/>
            <a:ext cx="558800" cy="559200"/>
          </a:xfrm>
          <a:prstGeom prst="donut">
            <a:avLst>
              <a:gd name="adj" fmla="val 24108"/>
            </a:avLst>
          </a:prstGeom>
          <a:solidFill>
            <a:srgbClr val="3C78D8"/>
          </a:solidFill>
          <a:ln>
            <a:noFill/>
          </a:ln>
        </p:spPr>
        <p:txBody>
          <a:bodyPr spcFirstLastPara="1" wrap="square" lIns="121900" tIns="121900" rIns="121900" bIns="121900" anchor="ctr" anchorCtr="0">
            <a:noAutofit/>
          </a:bodyPr>
          <a:lstStyle/>
          <a:p>
            <a:endParaRPr sz="2400"/>
          </a:p>
        </p:txBody>
      </p:sp>
      <p:cxnSp>
        <p:nvCxnSpPr>
          <p:cNvPr id="664" name="Google Shape;664;p28"/>
          <p:cNvCxnSpPr/>
          <p:nvPr/>
        </p:nvCxnSpPr>
        <p:spPr>
          <a:xfrm>
            <a:off x="2806700" y="2814143"/>
            <a:ext cx="0" cy="1168400"/>
          </a:xfrm>
          <a:prstGeom prst="straightConnector1">
            <a:avLst/>
          </a:prstGeom>
          <a:noFill/>
          <a:ln w="19050" cap="flat" cmpd="sng">
            <a:solidFill>
              <a:srgbClr val="3C78D8"/>
            </a:solidFill>
            <a:prstDash val="solid"/>
            <a:round/>
            <a:headEnd type="oval" w="med" len="med"/>
            <a:tailEnd type="diamond" w="med" len="med"/>
          </a:ln>
        </p:spPr>
      </p:cxnSp>
      <p:sp>
        <p:nvSpPr>
          <p:cNvPr id="665" name="Google Shape;665;p28"/>
          <p:cNvSpPr/>
          <p:nvPr/>
        </p:nvSpPr>
        <p:spPr>
          <a:xfrm>
            <a:off x="5816600" y="2595115"/>
            <a:ext cx="558800" cy="559200"/>
          </a:xfrm>
          <a:prstGeom prst="donut">
            <a:avLst>
              <a:gd name="adj" fmla="val 24108"/>
            </a:avLst>
          </a:prstGeom>
          <a:solidFill>
            <a:srgbClr val="3C78D8"/>
          </a:solidFill>
          <a:ln>
            <a:noFill/>
          </a:ln>
        </p:spPr>
        <p:txBody>
          <a:bodyPr spcFirstLastPara="1" wrap="square" lIns="121900" tIns="121900" rIns="121900" bIns="121900" anchor="ctr" anchorCtr="0">
            <a:noAutofit/>
          </a:bodyPr>
          <a:lstStyle/>
          <a:p>
            <a:endParaRPr sz="2400"/>
          </a:p>
        </p:txBody>
      </p:sp>
      <p:sp>
        <p:nvSpPr>
          <p:cNvPr id="666" name="Google Shape;666;p28"/>
          <p:cNvSpPr/>
          <p:nvPr/>
        </p:nvSpPr>
        <p:spPr>
          <a:xfrm rot="10800000" flipH="1">
            <a:off x="9105700" y="2585343"/>
            <a:ext cx="558800" cy="559200"/>
          </a:xfrm>
          <a:prstGeom prst="donut">
            <a:avLst>
              <a:gd name="adj" fmla="val 24108"/>
            </a:avLst>
          </a:prstGeom>
          <a:solidFill>
            <a:srgbClr val="3C78D8"/>
          </a:solidFill>
          <a:ln>
            <a:noFill/>
          </a:ln>
        </p:spPr>
        <p:txBody>
          <a:bodyPr spcFirstLastPara="1" wrap="square" lIns="121900" tIns="121900" rIns="121900" bIns="121900" anchor="ctr" anchorCtr="0">
            <a:noAutofit/>
          </a:bodyPr>
          <a:lstStyle/>
          <a:p>
            <a:endParaRPr sz="2400"/>
          </a:p>
        </p:txBody>
      </p:sp>
      <p:cxnSp>
        <p:nvCxnSpPr>
          <p:cNvPr id="667" name="Google Shape;667;p28"/>
          <p:cNvCxnSpPr/>
          <p:nvPr/>
        </p:nvCxnSpPr>
        <p:spPr>
          <a:xfrm>
            <a:off x="6096000" y="2811215"/>
            <a:ext cx="0" cy="1168400"/>
          </a:xfrm>
          <a:prstGeom prst="straightConnector1">
            <a:avLst/>
          </a:prstGeom>
          <a:noFill/>
          <a:ln w="19050" cap="flat" cmpd="sng">
            <a:solidFill>
              <a:srgbClr val="3C78D8"/>
            </a:solidFill>
            <a:prstDash val="solid"/>
            <a:round/>
            <a:headEnd type="oval" w="med" len="med"/>
            <a:tailEnd type="diamond" w="med" len="med"/>
          </a:ln>
        </p:spPr>
      </p:cxnSp>
      <p:cxnSp>
        <p:nvCxnSpPr>
          <p:cNvPr id="668" name="Google Shape;668;p28"/>
          <p:cNvCxnSpPr/>
          <p:nvPr/>
        </p:nvCxnSpPr>
        <p:spPr>
          <a:xfrm>
            <a:off x="9385300" y="2814143"/>
            <a:ext cx="0" cy="1168400"/>
          </a:xfrm>
          <a:prstGeom prst="straightConnector1">
            <a:avLst/>
          </a:prstGeom>
          <a:noFill/>
          <a:ln w="19050" cap="flat" cmpd="sng">
            <a:solidFill>
              <a:srgbClr val="3C78D8"/>
            </a:solidFill>
            <a:prstDash val="solid"/>
            <a:round/>
            <a:headEnd type="oval" w="med" len="med"/>
            <a:tailEnd type="diamond" w="med" len="med"/>
          </a:ln>
        </p:spPr>
      </p:cxnSp>
      <p:sp>
        <p:nvSpPr>
          <p:cNvPr id="669" name="Google Shape;669;p28"/>
          <p:cNvSpPr txBox="1"/>
          <p:nvPr/>
        </p:nvSpPr>
        <p:spPr>
          <a:xfrm>
            <a:off x="2034491" y="4213456"/>
            <a:ext cx="1663600" cy="554400"/>
          </a:xfrm>
          <a:prstGeom prst="rect">
            <a:avLst/>
          </a:prstGeom>
          <a:noFill/>
          <a:ln>
            <a:noFill/>
          </a:ln>
        </p:spPr>
        <p:txBody>
          <a:bodyPr spcFirstLastPara="1" wrap="square" lIns="121900" tIns="121900" rIns="121900" bIns="121900" anchor="ctr" anchorCtr="0">
            <a:noAutofit/>
          </a:bodyPr>
          <a:lstStyle/>
          <a:p>
            <a:pPr algn="ctr"/>
            <a:r>
              <a:rPr lang="en" sz="2400" b="1" dirty="0">
                <a:solidFill>
                  <a:schemeClr val="bg1"/>
                </a:solidFill>
                <a:latin typeface="Dosis"/>
                <a:ea typeface="Dosis"/>
                <a:cs typeface="Dosis"/>
                <a:sym typeface="Dosis"/>
              </a:rPr>
              <a:t>Activo fijo</a:t>
            </a:r>
            <a:endParaRPr sz="2400" b="1" dirty="0">
              <a:solidFill>
                <a:schemeClr val="bg1"/>
              </a:solidFill>
              <a:latin typeface="Dosis"/>
              <a:ea typeface="Dosis"/>
              <a:cs typeface="Dosis"/>
              <a:sym typeface="Dosis"/>
            </a:endParaRPr>
          </a:p>
        </p:txBody>
      </p:sp>
      <p:sp>
        <p:nvSpPr>
          <p:cNvPr id="670" name="Google Shape;670;p28"/>
          <p:cNvSpPr txBox="1"/>
          <p:nvPr/>
        </p:nvSpPr>
        <p:spPr>
          <a:xfrm>
            <a:off x="5264200" y="4217456"/>
            <a:ext cx="1663600" cy="554400"/>
          </a:xfrm>
          <a:prstGeom prst="rect">
            <a:avLst/>
          </a:prstGeom>
          <a:noFill/>
          <a:ln>
            <a:noFill/>
          </a:ln>
        </p:spPr>
        <p:txBody>
          <a:bodyPr spcFirstLastPara="1" wrap="square" lIns="121900" tIns="121900" rIns="121900" bIns="121900" anchor="ctr" anchorCtr="0">
            <a:noAutofit/>
          </a:bodyPr>
          <a:lstStyle/>
          <a:p>
            <a:pPr algn="ctr"/>
            <a:r>
              <a:rPr lang="en" sz="2400" b="1" dirty="0">
                <a:solidFill>
                  <a:schemeClr val="bg1"/>
                </a:solidFill>
                <a:latin typeface="Dosis"/>
                <a:ea typeface="Dosis"/>
                <a:cs typeface="Dosis"/>
                <a:sym typeface="Dosis"/>
              </a:rPr>
              <a:t>Activo intangible</a:t>
            </a:r>
            <a:endParaRPr sz="2400" b="1" dirty="0">
              <a:solidFill>
                <a:schemeClr val="bg1"/>
              </a:solidFill>
              <a:latin typeface="Dosis"/>
              <a:ea typeface="Dosis"/>
              <a:cs typeface="Dosis"/>
              <a:sym typeface="Dosis"/>
            </a:endParaRPr>
          </a:p>
        </p:txBody>
      </p:sp>
      <p:sp>
        <p:nvSpPr>
          <p:cNvPr id="671" name="Google Shape;671;p28"/>
          <p:cNvSpPr txBox="1"/>
          <p:nvPr/>
        </p:nvSpPr>
        <p:spPr>
          <a:xfrm>
            <a:off x="8553300" y="4213456"/>
            <a:ext cx="1663600" cy="554400"/>
          </a:xfrm>
          <a:prstGeom prst="rect">
            <a:avLst/>
          </a:prstGeom>
          <a:noFill/>
          <a:ln>
            <a:noFill/>
          </a:ln>
        </p:spPr>
        <p:txBody>
          <a:bodyPr spcFirstLastPara="1" wrap="square" lIns="121900" tIns="121900" rIns="121900" bIns="121900" anchor="ctr" anchorCtr="0">
            <a:noAutofit/>
          </a:bodyPr>
          <a:lstStyle/>
          <a:p>
            <a:pPr algn="ctr"/>
            <a:r>
              <a:rPr lang="es-GT" sz="2400" b="1" dirty="0">
                <a:solidFill>
                  <a:schemeClr val="bg1"/>
                </a:solidFill>
                <a:latin typeface="Dosis"/>
                <a:ea typeface="Dosis"/>
                <a:cs typeface="Dosis"/>
                <a:sym typeface="Dosis"/>
              </a:rPr>
              <a:t>C</a:t>
            </a:r>
            <a:r>
              <a:rPr lang="en" sz="2400" b="1" dirty="0">
                <a:solidFill>
                  <a:schemeClr val="bg1"/>
                </a:solidFill>
                <a:latin typeface="Dosis"/>
                <a:ea typeface="Dosis"/>
                <a:cs typeface="Dosis"/>
                <a:sym typeface="Dosis"/>
              </a:rPr>
              <a:t>apital de trabajo</a:t>
            </a:r>
            <a:endParaRPr sz="2400" b="1" dirty="0">
              <a:solidFill>
                <a:schemeClr val="bg1"/>
              </a:solidFill>
              <a:latin typeface="Dosis"/>
              <a:ea typeface="Dosis"/>
              <a:cs typeface="Dosis"/>
              <a:sym typeface="Dosis"/>
            </a:endParaRPr>
          </a:p>
        </p:txBody>
      </p:sp>
      <p:sp>
        <p:nvSpPr>
          <p:cNvPr id="672" name="Google Shape;672;p28"/>
          <p:cNvSpPr txBox="1">
            <a:spLocks noGrp="1"/>
          </p:cNvSpPr>
          <p:nvPr>
            <p:ph type="sldNum" idx="12"/>
          </p:nvPr>
        </p:nvSpPr>
        <p:spPr>
          <a:xfrm>
            <a:off x="5730200" y="6471065"/>
            <a:ext cx="731600" cy="3868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870228" cy="3426980"/>
          </a:xfrm>
        </p:spPr>
        <p:txBody>
          <a:bodyPr vert="horz" wrap="square" lIns="0" tIns="0" rIns="0" bIns="0" rtlCol="0" anchor="b" anchorCtr="0">
            <a:normAutofit/>
          </a:bodyPr>
          <a:lstStyle/>
          <a:p>
            <a:pPr rtl="0">
              <a:lnSpc>
                <a:spcPct val="100000"/>
              </a:lnSpc>
            </a:pPr>
            <a:r>
              <a:rPr lang="es-ES" sz="6400" kern="1200" dirty="0">
                <a:solidFill>
                  <a:schemeClr val="tx1"/>
                </a:solidFill>
                <a:latin typeface="+mj-lt"/>
                <a:ea typeface="+mj-ea"/>
                <a:cs typeface="+mj-cs"/>
              </a:rPr>
              <a:t>- Capital de inversión</a:t>
            </a:r>
            <a:br>
              <a:rPr lang="es-ES" sz="6400" kern="1200" dirty="0">
                <a:solidFill>
                  <a:schemeClr val="tx1"/>
                </a:solidFill>
                <a:latin typeface="+mj-lt"/>
                <a:ea typeface="+mj-ea"/>
                <a:cs typeface="+mj-cs"/>
              </a:rPr>
            </a:br>
            <a:r>
              <a:rPr lang="es-ES" sz="6400" kern="1200" dirty="0">
                <a:solidFill>
                  <a:schemeClr val="tx1"/>
                </a:solidFill>
                <a:latin typeface="+mj-lt"/>
                <a:ea typeface="+mj-ea"/>
                <a:cs typeface="+mj-cs"/>
              </a:rPr>
              <a:t>- Capital de trabajo</a:t>
            </a:r>
          </a:p>
        </p:txBody>
      </p:sp>
    </p:spTree>
    <p:extLst>
      <p:ext uri="{BB962C8B-B14F-4D97-AF65-F5344CB8AC3E}">
        <p14:creationId xmlns:p14="http://schemas.microsoft.com/office/powerpoint/2010/main" val="408629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Marcador de posición de imagen 7" descr="Fondo digital de puntos de datos">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ítulo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8449137" cy="4683330"/>
          </a:xfrm>
        </p:spPr>
        <p:txBody>
          <a:bodyPr vert="horz" wrap="square" lIns="0" tIns="0" rIns="0" bIns="0" rtlCol="0" anchor="b" anchorCtr="0">
            <a:normAutofit/>
          </a:bodyPr>
          <a:lstStyle/>
          <a:p>
            <a:pPr rtl="0">
              <a:lnSpc>
                <a:spcPct val="100000"/>
              </a:lnSpc>
            </a:pPr>
            <a:r>
              <a:rPr lang="es-ES" sz="6400" kern="1200" dirty="0">
                <a:solidFill>
                  <a:schemeClr val="tx1"/>
                </a:solidFill>
                <a:latin typeface="+mj-lt"/>
                <a:ea typeface="+mj-ea"/>
                <a:cs typeface="+mj-cs"/>
              </a:rPr>
              <a:t>Activos fijos tangibles e intangibles</a:t>
            </a:r>
          </a:p>
        </p:txBody>
      </p:sp>
    </p:spTree>
    <p:extLst>
      <p:ext uri="{BB962C8B-B14F-4D97-AF65-F5344CB8AC3E}">
        <p14:creationId xmlns:p14="http://schemas.microsoft.com/office/powerpoint/2010/main" val="560021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520B851C-8E6A-8A54-0B52-75DC35E62906}"/>
              </a:ext>
            </a:extLst>
          </p:cNvPr>
          <p:cNvSpPr>
            <a:spLocks noGrp="1"/>
          </p:cNvSpPr>
          <p:nvPr>
            <p:ph type="ctrTitle"/>
          </p:nvPr>
        </p:nvSpPr>
        <p:spPr>
          <a:xfrm>
            <a:off x="550863" y="549275"/>
            <a:ext cx="10408082" cy="1362652"/>
          </a:xfrm>
        </p:spPr>
        <p:txBody>
          <a:bodyPr/>
          <a:lstStyle/>
          <a:p>
            <a:r>
              <a:rPr lang="es-ES" dirty="0"/>
              <a:t>¿Qué es un activo?</a:t>
            </a:r>
            <a:endParaRPr lang="es-GT" dirty="0"/>
          </a:p>
        </p:txBody>
      </p:sp>
      <p:sp>
        <p:nvSpPr>
          <p:cNvPr id="7" name="Subtítulo 6">
            <a:extLst>
              <a:ext uri="{FF2B5EF4-FFF2-40B4-BE49-F238E27FC236}">
                <a16:creationId xmlns:a16="http://schemas.microsoft.com/office/drawing/2014/main" id="{D7B5ADDB-84DB-8FD5-9DAB-CB31A5B5480F}"/>
              </a:ext>
            </a:extLst>
          </p:cNvPr>
          <p:cNvSpPr>
            <a:spLocks noGrp="1"/>
          </p:cNvSpPr>
          <p:nvPr>
            <p:ph type="subTitle" idx="1"/>
          </p:nvPr>
        </p:nvSpPr>
        <p:spPr>
          <a:xfrm>
            <a:off x="550863" y="1911928"/>
            <a:ext cx="11073101" cy="3560618"/>
          </a:xfrm>
        </p:spPr>
        <p:txBody>
          <a:bodyPr/>
          <a:lstStyle/>
          <a:p>
            <a:r>
              <a:rPr lang="es-ES" dirty="0"/>
              <a:t>Castro, C. (2014) indica que un activo puede ser:</a:t>
            </a:r>
          </a:p>
          <a:p>
            <a:pPr marL="342900" indent="-342900">
              <a:buFontTx/>
              <a:buChar char="-"/>
            </a:pPr>
            <a:r>
              <a:rPr lang="es-ES" dirty="0" err="1"/>
              <a:t>Utiliz</a:t>
            </a:r>
            <a:r>
              <a:rPr lang="es-MX" dirty="0" err="1"/>
              <a:t>ado</a:t>
            </a:r>
            <a:r>
              <a:rPr lang="es-MX" dirty="0"/>
              <a:t> individualmente o en conjunto con otros activos para producir bienes y servicios que pueden ser vendidos por la entidad </a:t>
            </a:r>
            <a:endParaRPr lang="es-ES" dirty="0"/>
          </a:p>
          <a:p>
            <a:pPr marL="342900" indent="-342900">
              <a:buFontTx/>
              <a:buChar char="-"/>
            </a:pPr>
            <a:r>
              <a:rPr lang="es-ES" dirty="0"/>
              <a:t>I</a:t>
            </a:r>
            <a:r>
              <a:rPr lang="es-MX" dirty="0" err="1"/>
              <a:t>ntercambiado</a:t>
            </a:r>
            <a:r>
              <a:rPr lang="es-MX" dirty="0"/>
              <a:t> por otros activos </a:t>
            </a:r>
            <a:endParaRPr lang="es-ES" dirty="0"/>
          </a:p>
          <a:p>
            <a:pPr marL="342900" indent="-342900">
              <a:buFontTx/>
              <a:buChar char="-"/>
            </a:pPr>
            <a:r>
              <a:rPr lang="es-ES" dirty="0"/>
              <a:t>U</a:t>
            </a:r>
            <a:r>
              <a:rPr lang="es-MX" dirty="0" err="1"/>
              <a:t>tilizado</a:t>
            </a:r>
            <a:r>
              <a:rPr lang="es-MX" dirty="0"/>
              <a:t> para cubrir obligaciones o pasivos de la entidad </a:t>
            </a:r>
            <a:endParaRPr lang="es-ES" dirty="0"/>
          </a:p>
          <a:p>
            <a:pPr marL="342900" indent="-342900">
              <a:buFontTx/>
              <a:buChar char="-"/>
            </a:pPr>
            <a:r>
              <a:rPr lang="es-ES" dirty="0"/>
              <a:t>D</a:t>
            </a:r>
            <a:r>
              <a:rPr lang="es-MX" dirty="0" err="1"/>
              <a:t>istribuido</a:t>
            </a:r>
            <a:r>
              <a:rPr lang="es-MX" dirty="0"/>
              <a:t> entre los propietarios </a:t>
            </a:r>
            <a:endParaRPr lang="es-ES" dirty="0"/>
          </a:p>
          <a:p>
            <a:endParaRPr lang="es-GT" dirty="0"/>
          </a:p>
        </p:txBody>
      </p:sp>
    </p:spTree>
    <p:extLst>
      <p:ext uri="{BB962C8B-B14F-4D97-AF65-F5344CB8AC3E}">
        <p14:creationId xmlns:p14="http://schemas.microsoft.com/office/powerpoint/2010/main" val="3040385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2EA256E1-A575-C234-A071-83870A7E05FC}"/>
              </a:ext>
            </a:extLst>
          </p:cNvPr>
          <p:cNvSpPr>
            <a:spLocks noGrp="1"/>
          </p:cNvSpPr>
          <p:nvPr>
            <p:ph type="ctrTitle"/>
          </p:nvPr>
        </p:nvSpPr>
        <p:spPr>
          <a:xfrm>
            <a:off x="550863" y="549275"/>
            <a:ext cx="10740592" cy="1528907"/>
          </a:xfrm>
        </p:spPr>
        <p:txBody>
          <a:bodyPr/>
          <a:lstStyle/>
          <a:p>
            <a:r>
              <a:rPr lang="es-ES" dirty="0"/>
              <a:t>RECORDEMOS:</a:t>
            </a:r>
            <a:endParaRPr lang="es-GT" dirty="0"/>
          </a:p>
        </p:txBody>
      </p:sp>
      <p:sp>
        <p:nvSpPr>
          <p:cNvPr id="7" name="Subtítulo 6">
            <a:extLst>
              <a:ext uri="{FF2B5EF4-FFF2-40B4-BE49-F238E27FC236}">
                <a16:creationId xmlns:a16="http://schemas.microsoft.com/office/drawing/2014/main" id="{F74360B7-8D60-8D53-EE75-8370DA0B1219}"/>
              </a:ext>
            </a:extLst>
          </p:cNvPr>
          <p:cNvSpPr>
            <a:spLocks noGrp="1"/>
          </p:cNvSpPr>
          <p:nvPr>
            <p:ph type="subTitle" idx="1"/>
          </p:nvPr>
        </p:nvSpPr>
        <p:spPr>
          <a:xfrm>
            <a:off x="550863" y="2563091"/>
            <a:ext cx="10560482" cy="3172691"/>
          </a:xfrm>
        </p:spPr>
        <p:txBody>
          <a:bodyPr/>
          <a:lstStyle/>
          <a:p>
            <a:pPr marL="342900" indent="-342900">
              <a:buFontTx/>
              <a:buChar char="-"/>
            </a:pPr>
            <a:r>
              <a:rPr lang="es-ES" sz="3200" b="1" dirty="0"/>
              <a:t>Activo corriente (movimiento y cambio constante – derechos a corto plazo)</a:t>
            </a:r>
          </a:p>
          <a:p>
            <a:pPr marL="342900" indent="-342900">
              <a:buFontTx/>
              <a:buChar char="-"/>
            </a:pPr>
            <a:r>
              <a:rPr lang="es-ES" sz="3200" b="1" dirty="0"/>
              <a:t>Activo no corriente (conocido también como activo fijo – larga duración dentro de la empresa – todo aquello que está al servicio de la empresa)</a:t>
            </a:r>
          </a:p>
          <a:p>
            <a:pPr marL="342900" indent="-342900">
              <a:buFontTx/>
              <a:buChar char="-"/>
            </a:pPr>
            <a:endParaRPr lang="es-GT" dirty="0"/>
          </a:p>
        </p:txBody>
      </p:sp>
    </p:spTree>
    <p:extLst>
      <p:ext uri="{BB962C8B-B14F-4D97-AF65-F5344CB8AC3E}">
        <p14:creationId xmlns:p14="http://schemas.microsoft.com/office/powerpoint/2010/main" val="39644951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Celestial</Template>
  <TotalTime>191</TotalTime>
  <Words>1239</Words>
  <Application>Microsoft Office PowerPoint</Application>
  <PresentationFormat>Panorámica</PresentationFormat>
  <Paragraphs>122</Paragraphs>
  <Slides>30</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30</vt:i4>
      </vt:variant>
    </vt:vector>
  </HeadingPairs>
  <TitlesOfParts>
    <vt:vector size="35" baseType="lpstr">
      <vt:lpstr>Arial</vt:lpstr>
      <vt:lpstr>Calibri</vt:lpstr>
      <vt:lpstr>Calibri Light</vt:lpstr>
      <vt:lpstr>Dosis</vt:lpstr>
      <vt:lpstr>Celestial</vt:lpstr>
      <vt:lpstr>Análisis de Inversiones – CAPITAL DE TRABAJO</vt:lpstr>
      <vt:lpstr>Introducción</vt:lpstr>
      <vt:lpstr>PROYECTO</vt:lpstr>
      <vt:lpstr>Presentación de PowerPoint</vt:lpstr>
      <vt:lpstr>Cuando se inicia un proyecto, es necesario capital inicial y este se divide en tres componentes</vt:lpstr>
      <vt:lpstr>- Capital de inversión - Capital de trabajo</vt:lpstr>
      <vt:lpstr>Activos fijos tangibles e intangibles</vt:lpstr>
      <vt:lpstr>¿Qué es un activo?</vt:lpstr>
      <vt:lpstr>RECORDEMOS:</vt:lpstr>
      <vt:lpstr>ACTIVO TANGIBLE</vt:lpstr>
      <vt:lpstr>ACTIVO TANGIBLE</vt:lpstr>
      <vt:lpstr>ACTIVO INTANGIBLE</vt:lpstr>
      <vt:lpstr>ACTIVO INTANGIBLE</vt:lpstr>
      <vt:lpstr>¿POR QUÉ LOS ACTIVOS TANGIBLES E INTANGIBLES NO SON UN GASTO?</vt:lpstr>
      <vt:lpstr>Presentación de PowerPoint</vt:lpstr>
      <vt:lpstr>CAPITAL DE TRABAJO</vt:lpstr>
      <vt:lpstr>CAPITAL DE TRABAJO</vt:lpstr>
      <vt:lpstr>Presentación de PowerPoint</vt:lpstr>
      <vt:lpstr>Cálculo de capital de trabajo</vt:lpstr>
      <vt:lpstr>1- Método contable</vt:lpstr>
      <vt:lpstr>1- Método contable, gráficamente</vt:lpstr>
      <vt:lpstr>Ejemplo</vt:lpstr>
      <vt:lpstr>2- Periodo de desfase</vt:lpstr>
      <vt:lpstr>Ejemplo</vt:lpstr>
      <vt:lpstr>3- Deficit acumulado máximo</vt:lpstr>
      <vt:lpstr>Ejemplo</vt:lpstr>
      <vt:lpstr>Ejemplo</vt:lpstr>
      <vt:lpstr>Ejemplo</vt:lpstr>
      <vt:lpstr>Ejemplo</vt:lpstr>
      <vt:lpstr>Respuesta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Inversiones  Parte 1</dc:title>
  <dc:creator>MARTINEZ SOSA, PATRICIA ALEJANDRA</dc:creator>
  <cp:lastModifiedBy>Patricia</cp:lastModifiedBy>
  <cp:revision>11</cp:revision>
  <dcterms:created xsi:type="dcterms:W3CDTF">2022-07-21T22:18:24Z</dcterms:created>
  <dcterms:modified xsi:type="dcterms:W3CDTF">2025-03-06T18:24:45Z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