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8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9F80D9-DD45-450A-8359-468526196264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325C8A5-6EAD-4916-8ECB-9C878069B91C}">
      <dgm:prSet/>
      <dgm:spPr/>
      <dgm:t>
        <a:bodyPr/>
        <a:lstStyle/>
        <a:p>
          <a:pPr>
            <a:defRPr cap="all"/>
          </a:pPr>
          <a:r>
            <a:rPr lang="es-GT" b="1"/>
            <a:t>El tiempo necesario para convertir el activo en efectivo</a:t>
          </a:r>
          <a:endParaRPr lang="en-US"/>
        </a:p>
      </dgm:t>
    </dgm:pt>
    <dgm:pt modelId="{6516B877-F155-4AFE-974A-A677452C5861}" type="parTrans" cxnId="{E387443F-C45B-410F-9882-7350885C3FEB}">
      <dgm:prSet/>
      <dgm:spPr/>
      <dgm:t>
        <a:bodyPr/>
        <a:lstStyle/>
        <a:p>
          <a:endParaRPr lang="en-US"/>
        </a:p>
      </dgm:t>
    </dgm:pt>
    <dgm:pt modelId="{C4B54BE8-314A-4FE2-BA60-56D0279D822F}" type="sibTrans" cxnId="{E387443F-C45B-410F-9882-7350885C3FEB}">
      <dgm:prSet/>
      <dgm:spPr/>
      <dgm:t>
        <a:bodyPr/>
        <a:lstStyle/>
        <a:p>
          <a:endParaRPr lang="en-US"/>
        </a:p>
      </dgm:t>
    </dgm:pt>
    <dgm:pt modelId="{47EB5AC2-D520-45AC-9202-9D6719901F29}">
      <dgm:prSet/>
      <dgm:spPr/>
      <dgm:t>
        <a:bodyPr/>
        <a:lstStyle/>
        <a:p>
          <a:pPr>
            <a:defRPr cap="all"/>
          </a:pPr>
          <a:r>
            <a:rPr lang="es-GT" b="1"/>
            <a:t>El grado de seguridad asociado con el precio al cual se realizará el activo</a:t>
          </a:r>
          <a:endParaRPr lang="en-US"/>
        </a:p>
      </dgm:t>
    </dgm:pt>
    <dgm:pt modelId="{D45347C0-F2DD-471D-9D6D-AA7346118A1A}" type="parTrans" cxnId="{F29C5D11-07A0-450F-AB47-84C1E02D93F6}">
      <dgm:prSet/>
      <dgm:spPr/>
      <dgm:t>
        <a:bodyPr/>
        <a:lstStyle/>
        <a:p>
          <a:endParaRPr lang="en-US"/>
        </a:p>
      </dgm:t>
    </dgm:pt>
    <dgm:pt modelId="{954FC5D5-1465-4BA5-94EF-D8F9E09BB37D}" type="sibTrans" cxnId="{F29C5D11-07A0-450F-AB47-84C1E02D93F6}">
      <dgm:prSet/>
      <dgm:spPr/>
      <dgm:t>
        <a:bodyPr/>
        <a:lstStyle/>
        <a:p>
          <a:endParaRPr lang="en-US"/>
        </a:p>
      </dgm:t>
    </dgm:pt>
    <dgm:pt modelId="{C70A3AEE-3651-440E-90FB-411DCE456640}" type="pres">
      <dgm:prSet presAssocID="{E99F80D9-DD45-450A-8359-468526196264}" presName="Name0" presStyleCnt="0">
        <dgm:presLayoutVars>
          <dgm:dir/>
          <dgm:animLvl val="lvl"/>
          <dgm:resizeHandles val="exact"/>
        </dgm:presLayoutVars>
      </dgm:prSet>
      <dgm:spPr/>
    </dgm:pt>
    <dgm:pt modelId="{7072EAD2-00A0-48ED-9E44-FA55A48CFBFE}" type="pres">
      <dgm:prSet presAssocID="{F325C8A5-6EAD-4916-8ECB-9C878069B91C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6439FAB9-8FC2-41CE-8507-00BA07CCD90B}" type="pres">
      <dgm:prSet presAssocID="{C4B54BE8-314A-4FE2-BA60-56D0279D822F}" presName="parTxOnlySpace" presStyleCnt="0"/>
      <dgm:spPr/>
    </dgm:pt>
    <dgm:pt modelId="{056AD92C-96F2-4179-B62C-BC5DFEFCCC67}" type="pres">
      <dgm:prSet presAssocID="{47EB5AC2-D520-45AC-9202-9D6719901F29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F29C5D11-07A0-450F-AB47-84C1E02D93F6}" srcId="{E99F80D9-DD45-450A-8359-468526196264}" destId="{47EB5AC2-D520-45AC-9202-9D6719901F29}" srcOrd="1" destOrd="0" parTransId="{D45347C0-F2DD-471D-9D6D-AA7346118A1A}" sibTransId="{954FC5D5-1465-4BA5-94EF-D8F9E09BB37D}"/>
    <dgm:cxn modelId="{6B5D1018-9487-4084-ABFB-59C5DA84B7AF}" type="presOf" srcId="{E99F80D9-DD45-450A-8359-468526196264}" destId="{C70A3AEE-3651-440E-90FB-411DCE456640}" srcOrd="0" destOrd="0" presId="urn:microsoft.com/office/officeart/2005/8/layout/chevron1"/>
    <dgm:cxn modelId="{E387443F-C45B-410F-9882-7350885C3FEB}" srcId="{E99F80D9-DD45-450A-8359-468526196264}" destId="{F325C8A5-6EAD-4916-8ECB-9C878069B91C}" srcOrd="0" destOrd="0" parTransId="{6516B877-F155-4AFE-974A-A677452C5861}" sibTransId="{C4B54BE8-314A-4FE2-BA60-56D0279D822F}"/>
    <dgm:cxn modelId="{DA0E3C93-5E47-4D52-B1B1-3CB2B41C96A1}" type="presOf" srcId="{F325C8A5-6EAD-4916-8ECB-9C878069B91C}" destId="{7072EAD2-00A0-48ED-9E44-FA55A48CFBFE}" srcOrd="0" destOrd="0" presId="urn:microsoft.com/office/officeart/2005/8/layout/chevron1"/>
    <dgm:cxn modelId="{B26593D6-A50F-46C3-929D-14E729A1BF92}" type="presOf" srcId="{47EB5AC2-D520-45AC-9202-9D6719901F29}" destId="{056AD92C-96F2-4179-B62C-BC5DFEFCCC67}" srcOrd="0" destOrd="0" presId="urn:microsoft.com/office/officeart/2005/8/layout/chevron1"/>
    <dgm:cxn modelId="{C6A654F8-8834-4C22-BF66-61626FF14A18}" type="presParOf" srcId="{C70A3AEE-3651-440E-90FB-411DCE456640}" destId="{7072EAD2-00A0-48ED-9E44-FA55A48CFBFE}" srcOrd="0" destOrd="0" presId="urn:microsoft.com/office/officeart/2005/8/layout/chevron1"/>
    <dgm:cxn modelId="{D6C744EB-1B6C-4DD0-9D6B-8CF6CFF9BFB6}" type="presParOf" srcId="{C70A3AEE-3651-440E-90FB-411DCE456640}" destId="{6439FAB9-8FC2-41CE-8507-00BA07CCD90B}" srcOrd="1" destOrd="0" presId="urn:microsoft.com/office/officeart/2005/8/layout/chevron1"/>
    <dgm:cxn modelId="{D1F38023-2E12-4AAB-90A2-0C6353281751}" type="presParOf" srcId="{C70A3AEE-3651-440E-90FB-411DCE456640}" destId="{056AD92C-96F2-4179-B62C-BC5DFEFCCC67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F84B-1B6E-445F-9067-0FDE3D38D49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123AD9-7B03-418D-A2E9-A5466321A412}">
      <dgm:prSet/>
      <dgm:spPr/>
      <dgm:t>
        <a:bodyPr/>
        <a:lstStyle/>
        <a:p>
          <a:r>
            <a:rPr lang="es-GT" b="1"/>
            <a:t>Diagnosticar el comportamiento del flujo de efectivo a través de un período</a:t>
          </a:r>
          <a:endParaRPr lang="en-US"/>
        </a:p>
      </dgm:t>
    </dgm:pt>
    <dgm:pt modelId="{76D608DE-B966-4947-9070-F5EC5DF92EF6}" type="parTrans" cxnId="{76F8A78B-C035-4B07-A697-A1886E0E379C}">
      <dgm:prSet/>
      <dgm:spPr/>
      <dgm:t>
        <a:bodyPr/>
        <a:lstStyle/>
        <a:p>
          <a:endParaRPr lang="en-US"/>
        </a:p>
      </dgm:t>
    </dgm:pt>
    <dgm:pt modelId="{583C892E-0A23-42E9-A42E-6B320E4833B9}" type="sibTrans" cxnId="{76F8A78B-C035-4B07-A697-A1886E0E379C}">
      <dgm:prSet/>
      <dgm:spPr/>
      <dgm:t>
        <a:bodyPr/>
        <a:lstStyle/>
        <a:p>
          <a:endParaRPr lang="en-US"/>
        </a:p>
      </dgm:t>
    </dgm:pt>
    <dgm:pt modelId="{95F37F42-9592-4894-B6A1-51305E7074DD}">
      <dgm:prSet/>
      <dgm:spPr/>
      <dgm:t>
        <a:bodyPr/>
        <a:lstStyle/>
        <a:p>
          <a:r>
            <a:rPr lang="es-GT" b="1"/>
            <a:t>Detectar en qué períodos habrá faltantes y sobrantes</a:t>
          </a:r>
          <a:endParaRPr lang="en-US"/>
        </a:p>
      </dgm:t>
    </dgm:pt>
    <dgm:pt modelId="{899A0813-A365-49F5-8EC6-8A74161D883E}" type="parTrans" cxnId="{7726333A-DD69-4F02-B093-AB01D63DF68F}">
      <dgm:prSet/>
      <dgm:spPr/>
      <dgm:t>
        <a:bodyPr/>
        <a:lstStyle/>
        <a:p>
          <a:endParaRPr lang="en-US"/>
        </a:p>
      </dgm:t>
    </dgm:pt>
    <dgm:pt modelId="{DE75B68E-FC9D-417C-AF8C-B208327A39E3}" type="sibTrans" cxnId="{7726333A-DD69-4F02-B093-AB01D63DF68F}">
      <dgm:prSet/>
      <dgm:spPr/>
      <dgm:t>
        <a:bodyPr/>
        <a:lstStyle/>
        <a:p>
          <a:endParaRPr lang="en-US"/>
        </a:p>
      </dgm:t>
    </dgm:pt>
    <dgm:pt modelId="{2BA15957-AA22-423F-BBDB-3CFB01B983B2}">
      <dgm:prSet/>
      <dgm:spPr/>
      <dgm:t>
        <a:bodyPr/>
        <a:lstStyle/>
        <a:p>
          <a:r>
            <a:rPr lang="es-GT" b="1"/>
            <a:t>Determinar si las políticas de cobro y pago son las óptimas</a:t>
          </a:r>
          <a:endParaRPr lang="en-US"/>
        </a:p>
      </dgm:t>
    </dgm:pt>
    <dgm:pt modelId="{48D70869-1066-41A7-9E66-6D562FF3B48B}" type="parTrans" cxnId="{F3D969A6-C88F-4538-BDA2-B4AA69CFB0B6}">
      <dgm:prSet/>
      <dgm:spPr/>
      <dgm:t>
        <a:bodyPr/>
        <a:lstStyle/>
        <a:p>
          <a:endParaRPr lang="en-US"/>
        </a:p>
      </dgm:t>
    </dgm:pt>
    <dgm:pt modelId="{083EEE4E-BF33-4E1A-BA41-1601BD90EFEA}" type="sibTrans" cxnId="{F3D969A6-C88F-4538-BDA2-B4AA69CFB0B6}">
      <dgm:prSet/>
      <dgm:spPr/>
      <dgm:t>
        <a:bodyPr/>
        <a:lstStyle/>
        <a:p>
          <a:endParaRPr lang="en-US"/>
        </a:p>
      </dgm:t>
    </dgm:pt>
    <dgm:pt modelId="{DFABF136-4EE6-4799-B86E-7E6DD6058FCE}">
      <dgm:prSet/>
      <dgm:spPr/>
      <dgm:t>
        <a:bodyPr/>
        <a:lstStyle/>
        <a:p>
          <a:r>
            <a:rPr lang="es-GT" b="1"/>
            <a:t>Determinar si es óptimo el monto de recursos invertidos en efectivo a fin de detectar si existe sobre o sub inversión</a:t>
          </a:r>
          <a:endParaRPr lang="en-US"/>
        </a:p>
      </dgm:t>
    </dgm:pt>
    <dgm:pt modelId="{68027033-72AA-4EE1-8B8F-B3A163D8C14F}" type="parTrans" cxnId="{D91981D0-553B-4E09-8ED5-DD462C3BCF96}">
      <dgm:prSet/>
      <dgm:spPr/>
      <dgm:t>
        <a:bodyPr/>
        <a:lstStyle/>
        <a:p>
          <a:endParaRPr lang="en-US"/>
        </a:p>
      </dgm:t>
    </dgm:pt>
    <dgm:pt modelId="{429C1A48-1309-42A0-A781-9938667168C5}" type="sibTrans" cxnId="{D91981D0-553B-4E09-8ED5-DD462C3BCF96}">
      <dgm:prSet/>
      <dgm:spPr/>
      <dgm:t>
        <a:bodyPr/>
        <a:lstStyle/>
        <a:p>
          <a:endParaRPr lang="en-US"/>
        </a:p>
      </dgm:t>
    </dgm:pt>
    <dgm:pt modelId="{D4AD4D0C-D378-49F5-8A1E-B415186533EF}">
      <dgm:prSet/>
      <dgm:spPr/>
      <dgm:t>
        <a:bodyPr/>
        <a:lstStyle/>
        <a:p>
          <a:r>
            <a:rPr lang="es-GT" b="1"/>
            <a:t>Fijar políticas de dividendos en la empresa</a:t>
          </a:r>
          <a:endParaRPr lang="en-US"/>
        </a:p>
      </dgm:t>
    </dgm:pt>
    <dgm:pt modelId="{F5168758-D7E8-4FC1-8EAB-A5C91A569311}" type="parTrans" cxnId="{E6D627D9-BB35-4C53-9D21-ABEA53DEE061}">
      <dgm:prSet/>
      <dgm:spPr/>
      <dgm:t>
        <a:bodyPr/>
        <a:lstStyle/>
        <a:p>
          <a:endParaRPr lang="en-US"/>
        </a:p>
      </dgm:t>
    </dgm:pt>
    <dgm:pt modelId="{F9FA5940-678A-4C61-9C79-A9A166C2FE81}" type="sibTrans" cxnId="{E6D627D9-BB35-4C53-9D21-ABEA53DEE061}">
      <dgm:prSet/>
      <dgm:spPr/>
      <dgm:t>
        <a:bodyPr/>
        <a:lstStyle/>
        <a:p>
          <a:endParaRPr lang="en-US"/>
        </a:p>
      </dgm:t>
    </dgm:pt>
    <dgm:pt modelId="{6DF06F02-2F9A-4AA8-BE4A-5A3A9A2C086B}">
      <dgm:prSet/>
      <dgm:spPr/>
      <dgm:t>
        <a:bodyPr/>
        <a:lstStyle/>
        <a:p>
          <a:r>
            <a:rPr lang="es-GT" b="1"/>
            <a:t>Determinar si los proyectos de inversión son rentables</a:t>
          </a:r>
          <a:endParaRPr lang="en-US"/>
        </a:p>
      </dgm:t>
    </dgm:pt>
    <dgm:pt modelId="{8269F4DD-FFFD-4D85-8D64-FC48E49A453E}" type="parTrans" cxnId="{98DA1130-A10C-4A58-9C3D-B116720175F2}">
      <dgm:prSet/>
      <dgm:spPr/>
      <dgm:t>
        <a:bodyPr/>
        <a:lstStyle/>
        <a:p>
          <a:endParaRPr lang="en-US"/>
        </a:p>
      </dgm:t>
    </dgm:pt>
    <dgm:pt modelId="{E1B8F04D-9EDB-44EF-8FEA-8B2980EF269E}" type="sibTrans" cxnId="{98DA1130-A10C-4A58-9C3D-B116720175F2}">
      <dgm:prSet/>
      <dgm:spPr/>
      <dgm:t>
        <a:bodyPr/>
        <a:lstStyle/>
        <a:p>
          <a:endParaRPr lang="en-US"/>
        </a:p>
      </dgm:t>
    </dgm:pt>
    <dgm:pt modelId="{97267AD3-2B4F-4345-8C1D-51D65CBA80A5}" type="pres">
      <dgm:prSet presAssocID="{D239F84B-1B6E-445F-9067-0FDE3D38D495}" presName="diagram" presStyleCnt="0">
        <dgm:presLayoutVars>
          <dgm:dir/>
          <dgm:resizeHandles val="exact"/>
        </dgm:presLayoutVars>
      </dgm:prSet>
      <dgm:spPr/>
    </dgm:pt>
    <dgm:pt modelId="{3BFD16B5-4916-408F-B018-00A9F78A4D95}" type="pres">
      <dgm:prSet presAssocID="{BA123AD9-7B03-418D-A2E9-A5466321A412}" presName="node" presStyleLbl="node1" presStyleIdx="0" presStyleCnt="6">
        <dgm:presLayoutVars>
          <dgm:bulletEnabled val="1"/>
        </dgm:presLayoutVars>
      </dgm:prSet>
      <dgm:spPr/>
    </dgm:pt>
    <dgm:pt modelId="{4CEA8A77-46A7-4414-A661-6FD6F782DF05}" type="pres">
      <dgm:prSet presAssocID="{583C892E-0A23-42E9-A42E-6B320E4833B9}" presName="sibTrans" presStyleCnt="0"/>
      <dgm:spPr/>
    </dgm:pt>
    <dgm:pt modelId="{3BB9E2E2-E906-4915-8488-49C312C67002}" type="pres">
      <dgm:prSet presAssocID="{95F37F42-9592-4894-B6A1-51305E7074DD}" presName="node" presStyleLbl="node1" presStyleIdx="1" presStyleCnt="6">
        <dgm:presLayoutVars>
          <dgm:bulletEnabled val="1"/>
        </dgm:presLayoutVars>
      </dgm:prSet>
      <dgm:spPr/>
    </dgm:pt>
    <dgm:pt modelId="{1B61BFD7-F46F-4FB6-8CF3-48B0D9A64179}" type="pres">
      <dgm:prSet presAssocID="{DE75B68E-FC9D-417C-AF8C-B208327A39E3}" presName="sibTrans" presStyleCnt="0"/>
      <dgm:spPr/>
    </dgm:pt>
    <dgm:pt modelId="{5AAF3157-3055-494C-A11E-B6112C868266}" type="pres">
      <dgm:prSet presAssocID="{2BA15957-AA22-423F-BBDB-3CFB01B983B2}" presName="node" presStyleLbl="node1" presStyleIdx="2" presStyleCnt="6">
        <dgm:presLayoutVars>
          <dgm:bulletEnabled val="1"/>
        </dgm:presLayoutVars>
      </dgm:prSet>
      <dgm:spPr/>
    </dgm:pt>
    <dgm:pt modelId="{5FB9E9CA-322A-4E71-A3F8-FF055DBD36B3}" type="pres">
      <dgm:prSet presAssocID="{083EEE4E-BF33-4E1A-BA41-1601BD90EFEA}" presName="sibTrans" presStyleCnt="0"/>
      <dgm:spPr/>
    </dgm:pt>
    <dgm:pt modelId="{56F75AD9-7071-481D-ADFE-2FCEA07F2163}" type="pres">
      <dgm:prSet presAssocID="{DFABF136-4EE6-4799-B86E-7E6DD6058FCE}" presName="node" presStyleLbl="node1" presStyleIdx="3" presStyleCnt="6">
        <dgm:presLayoutVars>
          <dgm:bulletEnabled val="1"/>
        </dgm:presLayoutVars>
      </dgm:prSet>
      <dgm:spPr/>
    </dgm:pt>
    <dgm:pt modelId="{96DBB73F-5717-4286-A7EE-F6B39E3CE482}" type="pres">
      <dgm:prSet presAssocID="{429C1A48-1309-42A0-A781-9938667168C5}" presName="sibTrans" presStyleCnt="0"/>
      <dgm:spPr/>
    </dgm:pt>
    <dgm:pt modelId="{48961177-51C1-4995-A7F1-40B86328D2C6}" type="pres">
      <dgm:prSet presAssocID="{D4AD4D0C-D378-49F5-8A1E-B415186533EF}" presName="node" presStyleLbl="node1" presStyleIdx="4" presStyleCnt="6">
        <dgm:presLayoutVars>
          <dgm:bulletEnabled val="1"/>
        </dgm:presLayoutVars>
      </dgm:prSet>
      <dgm:spPr/>
    </dgm:pt>
    <dgm:pt modelId="{F4B46226-BB10-466A-99EC-25431EE57127}" type="pres">
      <dgm:prSet presAssocID="{F9FA5940-678A-4C61-9C79-A9A166C2FE81}" presName="sibTrans" presStyleCnt="0"/>
      <dgm:spPr/>
    </dgm:pt>
    <dgm:pt modelId="{25A9E109-3C88-47F1-8F66-9BCB97A1DA6F}" type="pres">
      <dgm:prSet presAssocID="{6DF06F02-2F9A-4AA8-BE4A-5A3A9A2C086B}" presName="node" presStyleLbl="node1" presStyleIdx="5" presStyleCnt="6">
        <dgm:presLayoutVars>
          <dgm:bulletEnabled val="1"/>
        </dgm:presLayoutVars>
      </dgm:prSet>
      <dgm:spPr/>
    </dgm:pt>
  </dgm:ptLst>
  <dgm:cxnLst>
    <dgm:cxn modelId="{2D5D7A29-1C2E-48A2-A805-9D6580362279}" type="presOf" srcId="{BA123AD9-7B03-418D-A2E9-A5466321A412}" destId="{3BFD16B5-4916-408F-B018-00A9F78A4D95}" srcOrd="0" destOrd="0" presId="urn:microsoft.com/office/officeart/2005/8/layout/default"/>
    <dgm:cxn modelId="{9028CD2C-2D1D-459E-9557-42965418A74D}" type="presOf" srcId="{DFABF136-4EE6-4799-B86E-7E6DD6058FCE}" destId="{56F75AD9-7071-481D-ADFE-2FCEA07F2163}" srcOrd="0" destOrd="0" presId="urn:microsoft.com/office/officeart/2005/8/layout/default"/>
    <dgm:cxn modelId="{98DA1130-A10C-4A58-9C3D-B116720175F2}" srcId="{D239F84B-1B6E-445F-9067-0FDE3D38D495}" destId="{6DF06F02-2F9A-4AA8-BE4A-5A3A9A2C086B}" srcOrd="5" destOrd="0" parTransId="{8269F4DD-FFFD-4D85-8D64-FC48E49A453E}" sibTransId="{E1B8F04D-9EDB-44EF-8FEA-8B2980EF269E}"/>
    <dgm:cxn modelId="{7726333A-DD69-4F02-B093-AB01D63DF68F}" srcId="{D239F84B-1B6E-445F-9067-0FDE3D38D495}" destId="{95F37F42-9592-4894-B6A1-51305E7074DD}" srcOrd="1" destOrd="0" parTransId="{899A0813-A365-49F5-8EC6-8A74161D883E}" sibTransId="{DE75B68E-FC9D-417C-AF8C-B208327A39E3}"/>
    <dgm:cxn modelId="{F28E5C55-F9B6-4AAB-88AA-F26B5FB99ADF}" type="presOf" srcId="{D239F84B-1B6E-445F-9067-0FDE3D38D495}" destId="{97267AD3-2B4F-4345-8C1D-51D65CBA80A5}" srcOrd="0" destOrd="0" presId="urn:microsoft.com/office/officeart/2005/8/layout/default"/>
    <dgm:cxn modelId="{29F62277-FEF3-4E9A-A7F7-10B883166F81}" type="presOf" srcId="{95F37F42-9592-4894-B6A1-51305E7074DD}" destId="{3BB9E2E2-E906-4915-8488-49C312C67002}" srcOrd="0" destOrd="0" presId="urn:microsoft.com/office/officeart/2005/8/layout/default"/>
    <dgm:cxn modelId="{76F8A78B-C035-4B07-A697-A1886E0E379C}" srcId="{D239F84B-1B6E-445F-9067-0FDE3D38D495}" destId="{BA123AD9-7B03-418D-A2E9-A5466321A412}" srcOrd="0" destOrd="0" parTransId="{76D608DE-B966-4947-9070-F5EC5DF92EF6}" sibTransId="{583C892E-0A23-42E9-A42E-6B320E4833B9}"/>
    <dgm:cxn modelId="{EE091596-A3CF-470E-B2C3-6225DE0569AD}" type="presOf" srcId="{D4AD4D0C-D378-49F5-8A1E-B415186533EF}" destId="{48961177-51C1-4995-A7F1-40B86328D2C6}" srcOrd="0" destOrd="0" presId="urn:microsoft.com/office/officeart/2005/8/layout/default"/>
    <dgm:cxn modelId="{F3D969A6-C88F-4538-BDA2-B4AA69CFB0B6}" srcId="{D239F84B-1B6E-445F-9067-0FDE3D38D495}" destId="{2BA15957-AA22-423F-BBDB-3CFB01B983B2}" srcOrd="2" destOrd="0" parTransId="{48D70869-1066-41A7-9E66-6D562FF3B48B}" sibTransId="{083EEE4E-BF33-4E1A-BA41-1601BD90EFEA}"/>
    <dgm:cxn modelId="{DACEA1BD-9A39-4BB0-8ACE-04729237819C}" type="presOf" srcId="{6DF06F02-2F9A-4AA8-BE4A-5A3A9A2C086B}" destId="{25A9E109-3C88-47F1-8F66-9BCB97A1DA6F}" srcOrd="0" destOrd="0" presId="urn:microsoft.com/office/officeart/2005/8/layout/default"/>
    <dgm:cxn modelId="{C1D45DBF-C985-41F2-BB05-77BF269A3135}" type="presOf" srcId="{2BA15957-AA22-423F-BBDB-3CFB01B983B2}" destId="{5AAF3157-3055-494C-A11E-B6112C868266}" srcOrd="0" destOrd="0" presId="urn:microsoft.com/office/officeart/2005/8/layout/default"/>
    <dgm:cxn modelId="{D91981D0-553B-4E09-8ED5-DD462C3BCF96}" srcId="{D239F84B-1B6E-445F-9067-0FDE3D38D495}" destId="{DFABF136-4EE6-4799-B86E-7E6DD6058FCE}" srcOrd="3" destOrd="0" parTransId="{68027033-72AA-4EE1-8B8F-B3A163D8C14F}" sibTransId="{429C1A48-1309-42A0-A781-9938667168C5}"/>
    <dgm:cxn modelId="{E6D627D9-BB35-4C53-9D21-ABEA53DEE061}" srcId="{D239F84B-1B6E-445F-9067-0FDE3D38D495}" destId="{D4AD4D0C-D378-49F5-8A1E-B415186533EF}" srcOrd="4" destOrd="0" parTransId="{F5168758-D7E8-4FC1-8EAB-A5C91A569311}" sibTransId="{F9FA5940-678A-4C61-9C79-A9A166C2FE81}"/>
    <dgm:cxn modelId="{6BA056C4-2903-466C-9D13-2E2DD03255C5}" type="presParOf" srcId="{97267AD3-2B4F-4345-8C1D-51D65CBA80A5}" destId="{3BFD16B5-4916-408F-B018-00A9F78A4D95}" srcOrd="0" destOrd="0" presId="urn:microsoft.com/office/officeart/2005/8/layout/default"/>
    <dgm:cxn modelId="{C43D265B-5170-4DD2-A5AE-C7B5FE1AA0B2}" type="presParOf" srcId="{97267AD3-2B4F-4345-8C1D-51D65CBA80A5}" destId="{4CEA8A77-46A7-4414-A661-6FD6F782DF05}" srcOrd="1" destOrd="0" presId="urn:microsoft.com/office/officeart/2005/8/layout/default"/>
    <dgm:cxn modelId="{E3C3D2F1-EE48-4E3E-9396-41724634B5A5}" type="presParOf" srcId="{97267AD3-2B4F-4345-8C1D-51D65CBA80A5}" destId="{3BB9E2E2-E906-4915-8488-49C312C67002}" srcOrd="2" destOrd="0" presId="urn:microsoft.com/office/officeart/2005/8/layout/default"/>
    <dgm:cxn modelId="{6400569E-A4D7-4205-A278-B68BC59D8A11}" type="presParOf" srcId="{97267AD3-2B4F-4345-8C1D-51D65CBA80A5}" destId="{1B61BFD7-F46F-4FB6-8CF3-48B0D9A64179}" srcOrd="3" destOrd="0" presId="urn:microsoft.com/office/officeart/2005/8/layout/default"/>
    <dgm:cxn modelId="{7D38C9E5-409A-42F1-9AB5-B98FCDD80777}" type="presParOf" srcId="{97267AD3-2B4F-4345-8C1D-51D65CBA80A5}" destId="{5AAF3157-3055-494C-A11E-B6112C868266}" srcOrd="4" destOrd="0" presId="urn:microsoft.com/office/officeart/2005/8/layout/default"/>
    <dgm:cxn modelId="{FD9D788C-8201-4079-A589-A6438B672F0C}" type="presParOf" srcId="{97267AD3-2B4F-4345-8C1D-51D65CBA80A5}" destId="{5FB9E9CA-322A-4E71-A3F8-FF055DBD36B3}" srcOrd="5" destOrd="0" presId="urn:microsoft.com/office/officeart/2005/8/layout/default"/>
    <dgm:cxn modelId="{A0653CC9-44A1-4808-8576-C6D6712C1B09}" type="presParOf" srcId="{97267AD3-2B4F-4345-8C1D-51D65CBA80A5}" destId="{56F75AD9-7071-481D-ADFE-2FCEA07F2163}" srcOrd="6" destOrd="0" presId="urn:microsoft.com/office/officeart/2005/8/layout/default"/>
    <dgm:cxn modelId="{2E05A10B-049F-4F2E-A992-738EF3B03375}" type="presParOf" srcId="{97267AD3-2B4F-4345-8C1D-51D65CBA80A5}" destId="{96DBB73F-5717-4286-A7EE-F6B39E3CE482}" srcOrd="7" destOrd="0" presId="urn:microsoft.com/office/officeart/2005/8/layout/default"/>
    <dgm:cxn modelId="{934B1ABF-EDF2-4061-8357-BE341125EB5B}" type="presParOf" srcId="{97267AD3-2B4F-4345-8C1D-51D65CBA80A5}" destId="{48961177-51C1-4995-A7F1-40B86328D2C6}" srcOrd="8" destOrd="0" presId="urn:microsoft.com/office/officeart/2005/8/layout/default"/>
    <dgm:cxn modelId="{7E5B4DE1-275E-4DCC-B970-29C076BEEF3E}" type="presParOf" srcId="{97267AD3-2B4F-4345-8C1D-51D65CBA80A5}" destId="{F4B46226-BB10-466A-99EC-25431EE57127}" srcOrd="9" destOrd="0" presId="urn:microsoft.com/office/officeart/2005/8/layout/default"/>
    <dgm:cxn modelId="{E9B04CA7-FA10-47F3-9B61-D60DBC4462C0}" type="presParOf" srcId="{97267AD3-2B4F-4345-8C1D-51D65CBA80A5}" destId="{25A9E109-3C88-47F1-8F66-9BCB97A1DA6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A8E8CB-2BC1-4FDD-8E5B-E3EAF7FE6F5B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6B82B3-7C9E-4938-8CBE-15AD39B7FC2D}">
      <dgm:prSet/>
      <dgm:spPr/>
      <dgm:t>
        <a:bodyPr/>
        <a:lstStyle/>
        <a:p>
          <a:r>
            <a:rPr lang="es-GT" b="1"/>
            <a:t>¿Por qué tener efectivo? </a:t>
          </a:r>
          <a:endParaRPr lang="en-US"/>
        </a:p>
      </dgm:t>
    </dgm:pt>
    <dgm:pt modelId="{F9A838DB-A844-43D1-97BD-EBCEC8AB33C6}" type="parTrans" cxnId="{14BA2EE2-14E2-45C3-84E5-936B4483BE56}">
      <dgm:prSet/>
      <dgm:spPr/>
      <dgm:t>
        <a:bodyPr/>
        <a:lstStyle/>
        <a:p>
          <a:endParaRPr lang="en-US"/>
        </a:p>
      </dgm:t>
    </dgm:pt>
    <dgm:pt modelId="{F8607461-B6DC-42DD-8DE6-513360AF0040}" type="sibTrans" cxnId="{14BA2EE2-14E2-45C3-84E5-936B4483BE56}">
      <dgm:prSet/>
      <dgm:spPr/>
      <dgm:t>
        <a:bodyPr/>
        <a:lstStyle/>
        <a:p>
          <a:endParaRPr lang="en-US"/>
        </a:p>
      </dgm:t>
    </dgm:pt>
    <dgm:pt modelId="{BFAAFED9-DA1B-4E17-A92B-FBA5C161AE26}">
      <dgm:prSet/>
      <dgm:spPr/>
      <dgm:t>
        <a:bodyPr/>
        <a:lstStyle/>
        <a:p>
          <a:r>
            <a:rPr lang="es-GT" b="1"/>
            <a:t>Saldo que debe mantenerse</a:t>
          </a:r>
          <a:endParaRPr lang="en-US"/>
        </a:p>
      </dgm:t>
    </dgm:pt>
    <dgm:pt modelId="{AF74372D-D5E0-4B4F-942F-9BD60B44405E}" type="parTrans" cxnId="{E00EA20A-0836-47AF-A9CB-1C46BF7170E3}">
      <dgm:prSet/>
      <dgm:spPr/>
      <dgm:t>
        <a:bodyPr/>
        <a:lstStyle/>
        <a:p>
          <a:endParaRPr lang="en-US"/>
        </a:p>
      </dgm:t>
    </dgm:pt>
    <dgm:pt modelId="{35B9688C-45D4-4360-BCD4-BAF88F56752B}" type="sibTrans" cxnId="{E00EA20A-0836-47AF-A9CB-1C46BF7170E3}">
      <dgm:prSet/>
      <dgm:spPr/>
      <dgm:t>
        <a:bodyPr/>
        <a:lstStyle/>
        <a:p>
          <a:endParaRPr lang="en-US"/>
        </a:p>
      </dgm:t>
    </dgm:pt>
    <dgm:pt modelId="{DB77728B-4883-4E73-BE96-ADA294ABBE0D}">
      <dgm:prSet/>
      <dgm:spPr/>
      <dgm:t>
        <a:bodyPr/>
        <a:lstStyle/>
        <a:p>
          <a:r>
            <a:rPr lang="es-GT" b="1"/>
            <a:t>Evaluación del manejo de efectivo</a:t>
          </a:r>
          <a:endParaRPr lang="en-US"/>
        </a:p>
      </dgm:t>
    </dgm:pt>
    <dgm:pt modelId="{E75D0FFA-1970-46B7-881E-5FC5528952E2}" type="parTrans" cxnId="{62872E96-6912-4C64-812B-48B1AE9CF840}">
      <dgm:prSet/>
      <dgm:spPr/>
      <dgm:t>
        <a:bodyPr/>
        <a:lstStyle/>
        <a:p>
          <a:endParaRPr lang="en-US"/>
        </a:p>
      </dgm:t>
    </dgm:pt>
    <dgm:pt modelId="{6F3F8234-2698-412A-8B37-464536869A14}" type="sibTrans" cxnId="{62872E96-6912-4C64-812B-48B1AE9CF840}">
      <dgm:prSet/>
      <dgm:spPr/>
      <dgm:t>
        <a:bodyPr/>
        <a:lstStyle/>
        <a:p>
          <a:endParaRPr lang="en-US"/>
        </a:p>
      </dgm:t>
    </dgm:pt>
    <dgm:pt modelId="{89D34918-DB8D-4425-8F05-C115C5C98220}">
      <dgm:prSet/>
      <dgm:spPr/>
      <dgm:t>
        <a:bodyPr/>
        <a:lstStyle/>
        <a:p>
          <a:r>
            <a:rPr lang="es-GT" b="1"/>
            <a:t>Amplitud del período que debe incluir el presupuesto de efectivo</a:t>
          </a:r>
          <a:endParaRPr lang="en-US"/>
        </a:p>
      </dgm:t>
    </dgm:pt>
    <dgm:pt modelId="{A0EDCB11-2AAA-4C64-AA91-F94F1D122749}" type="parTrans" cxnId="{79A568EF-AB8F-4390-A1FC-B1EA9547ECE9}">
      <dgm:prSet/>
      <dgm:spPr/>
      <dgm:t>
        <a:bodyPr/>
        <a:lstStyle/>
        <a:p>
          <a:endParaRPr lang="en-US"/>
        </a:p>
      </dgm:t>
    </dgm:pt>
    <dgm:pt modelId="{5889AC16-67F9-4DCE-8A61-BBC30DFC1003}" type="sibTrans" cxnId="{79A568EF-AB8F-4390-A1FC-B1EA9547ECE9}">
      <dgm:prSet/>
      <dgm:spPr/>
      <dgm:t>
        <a:bodyPr/>
        <a:lstStyle/>
        <a:p>
          <a:endParaRPr lang="en-US"/>
        </a:p>
      </dgm:t>
    </dgm:pt>
    <dgm:pt modelId="{FCED5CA5-86A7-42EE-813F-83DD3DF95B37}" type="pres">
      <dgm:prSet presAssocID="{70A8E8CB-2BC1-4FDD-8E5B-E3EAF7FE6F5B}" presName="matrix" presStyleCnt="0">
        <dgm:presLayoutVars>
          <dgm:chMax val="1"/>
          <dgm:dir/>
          <dgm:resizeHandles val="exact"/>
        </dgm:presLayoutVars>
      </dgm:prSet>
      <dgm:spPr/>
    </dgm:pt>
    <dgm:pt modelId="{46BE72A0-58AF-41C0-9C93-2E0A2D0FFB14}" type="pres">
      <dgm:prSet presAssocID="{70A8E8CB-2BC1-4FDD-8E5B-E3EAF7FE6F5B}" presName="diamond" presStyleLbl="bgShp" presStyleIdx="0" presStyleCnt="1"/>
      <dgm:spPr/>
    </dgm:pt>
    <dgm:pt modelId="{D36265D4-4295-4112-8443-FE71C74C1DE9}" type="pres">
      <dgm:prSet presAssocID="{70A8E8CB-2BC1-4FDD-8E5B-E3EAF7FE6F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06CE85-B3A4-442A-83DA-893E7010BA4F}" type="pres">
      <dgm:prSet presAssocID="{70A8E8CB-2BC1-4FDD-8E5B-E3EAF7FE6F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0F3CA74-4A09-4A81-8F97-A101498E949E}" type="pres">
      <dgm:prSet presAssocID="{70A8E8CB-2BC1-4FDD-8E5B-E3EAF7FE6F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AACCF48-90A4-4127-912D-0C3B74D95516}" type="pres">
      <dgm:prSet presAssocID="{70A8E8CB-2BC1-4FDD-8E5B-E3EAF7FE6F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00EA20A-0836-47AF-A9CB-1C46BF7170E3}" srcId="{70A8E8CB-2BC1-4FDD-8E5B-E3EAF7FE6F5B}" destId="{BFAAFED9-DA1B-4E17-A92B-FBA5C161AE26}" srcOrd="1" destOrd="0" parTransId="{AF74372D-D5E0-4B4F-942F-9BD60B44405E}" sibTransId="{35B9688C-45D4-4360-BCD4-BAF88F56752B}"/>
    <dgm:cxn modelId="{99EB0B20-3B4D-4AD9-8C64-342F683563C0}" type="presOf" srcId="{BFAAFED9-DA1B-4E17-A92B-FBA5C161AE26}" destId="{2006CE85-B3A4-442A-83DA-893E7010BA4F}" srcOrd="0" destOrd="0" presId="urn:microsoft.com/office/officeart/2005/8/layout/matrix3"/>
    <dgm:cxn modelId="{629F8F4E-A17A-4D1C-881F-4C01C7242ED6}" type="presOf" srcId="{70A8E8CB-2BC1-4FDD-8E5B-E3EAF7FE6F5B}" destId="{FCED5CA5-86A7-42EE-813F-83DD3DF95B37}" srcOrd="0" destOrd="0" presId="urn:microsoft.com/office/officeart/2005/8/layout/matrix3"/>
    <dgm:cxn modelId="{62872E96-6912-4C64-812B-48B1AE9CF840}" srcId="{70A8E8CB-2BC1-4FDD-8E5B-E3EAF7FE6F5B}" destId="{DB77728B-4883-4E73-BE96-ADA294ABBE0D}" srcOrd="2" destOrd="0" parTransId="{E75D0FFA-1970-46B7-881E-5FC5528952E2}" sibTransId="{6F3F8234-2698-412A-8B37-464536869A14}"/>
    <dgm:cxn modelId="{78AF99CB-2ECD-471B-A01B-83F010E3551C}" type="presOf" srcId="{89D34918-DB8D-4425-8F05-C115C5C98220}" destId="{4AACCF48-90A4-4127-912D-0C3B74D95516}" srcOrd="0" destOrd="0" presId="urn:microsoft.com/office/officeart/2005/8/layout/matrix3"/>
    <dgm:cxn modelId="{9FEFDBD3-8268-4D13-8B4A-D592A368A1D8}" type="presOf" srcId="{DB77728B-4883-4E73-BE96-ADA294ABBE0D}" destId="{60F3CA74-4A09-4A81-8F97-A101498E949E}" srcOrd="0" destOrd="0" presId="urn:microsoft.com/office/officeart/2005/8/layout/matrix3"/>
    <dgm:cxn modelId="{14BA2EE2-14E2-45C3-84E5-936B4483BE56}" srcId="{70A8E8CB-2BC1-4FDD-8E5B-E3EAF7FE6F5B}" destId="{356B82B3-7C9E-4938-8CBE-15AD39B7FC2D}" srcOrd="0" destOrd="0" parTransId="{F9A838DB-A844-43D1-97BD-EBCEC8AB33C6}" sibTransId="{F8607461-B6DC-42DD-8DE6-513360AF0040}"/>
    <dgm:cxn modelId="{0B7852E6-6C12-4E75-8E77-41CA045BE8D6}" type="presOf" srcId="{356B82B3-7C9E-4938-8CBE-15AD39B7FC2D}" destId="{D36265D4-4295-4112-8443-FE71C74C1DE9}" srcOrd="0" destOrd="0" presId="urn:microsoft.com/office/officeart/2005/8/layout/matrix3"/>
    <dgm:cxn modelId="{79A568EF-AB8F-4390-A1FC-B1EA9547ECE9}" srcId="{70A8E8CB-2BC1-4FDD-8E5B-E3EAF7FE6F5B}" destId="{89D34918-DB8D-4425-8F05-C115C5C98220}" srcOrd="3" destOrd="0" parTransId="{A0EDCB11-2AAA-4C64-AA91-F94F1D122749}" sibTransId="{5889AC16-67F9-4DCE-8A61-BBC30DFC1003}"/>
    <dgm:cxn modelId="{388FAEF4-8771-4B7A-81CC-7D107773974E}" type="presParOf" srcId="{FCED5CA5-86A7-42EE-813F-83DD3DF95B37}" destId="{46BE72A0-58AF-41C0-9C93-2E0A2D0FFB14}" srcOrd="0" destOrd="0" presId="urn:microsoft.com/office/officeart/2005/8/layout/matrix3"/>
    <dgm:cxn modelId="{AA721114-9DF7-459F-AFD8-C7E1C5779C41}" type="presParOf" srcId="{FCED5CA5-86A7-42EE-813F-83DD3DF95B37}" destId="{D36265D4-4295-4112-8443-FE71C74C1DE9}" srcOrd="1" destOrd="0" presId="urn:microsoft.com/office/officeart/2005/8/layout/matrix3"/>
    <dgm:cxn modelId="{C2A6C716-3E41-4018-8380-B5DB41F40F5E}" type="presParOf" srcId="{FCED5CA5-86A7-42EE-813F-83DD3DF95B37}" destId="{2006CE85-B3A4-442A-83DA-893E7010BA4F}" srcOrd="2" destOrd="0" presId="urn:microsoft.com/office/officeart/2005/8/layout/matrix3"/>
    <dgm:cxn modelId="{822093CB-3B72-4773-A774-8CC07572068C}" type="presParOf" srcId="{FCED5CA5-86A7-42EE-813F-83DD3DF95B37}" destId="{60F3CA74-4A09-4A81-8F97-A101498E949E}" srcOrd="3" destOrd="0" presId="urn:microsoft.com/office/officeart/2005/8/layout/matrix3"/>
    <dgm:cxn modelId="{CBD26830-2438-4B07-A3EE-C299F27E433B}" type="presParOf" srcId="{FCED5CA5-86A7-42EE-813F-83DD3DF95B37}" destId="{4AACCF48-90A4-4127-912D-0C3B74D9551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3D9702-F3AF-43F7-868B-F6F97F9EA5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2188F9-9E3F-468F-9445-F46B1BC1287F}">
      <dgm:prSet/>
      <dgm:spPr/>
      <dgm:t>
        <a:bodyPr/>
        <a:lstStyle/>
        <a:p>
          <a:r>
            <a:rPr lang="es-GT" b="1"/>
            <a:t>Transacciones</a:t>
          </a:r>
          <a:endParaRPr lang="en-US"/>
        </a:p>
      </dgm:t>
    </dgm:pt>
    <dgm:pt modelId="{15F58C41-E4D5-4564-B8BF-3CFC673C9464}" type="parTrans" cxnId="{6E067B01-4C0B-4BB5-895B-BE0B01BFDB2D}">
      <dgm:prSet/>
      <dgm:spPr/>
      <dgm:t>
        <a:bodyPr/>
        <a:lstStyle/>
        <a:p>
          <a:endParaRPr lang="en-US"/>
        </a:p>
      </dgm:t>
    </dgm:pt>
    <dgm:pt modelId="{E43C4491-697B-48B0-A820-E7F85D84A8A4}" type="sibTrans" cxnId="{6E067B01-4C0B-4BB5-895B-BE0B01BFDB2D}">
      <dgm:prSet/>
      <dgm:spPr/>
      <dgm:t>
        <a:bodyPr/>
        <a:lstStyle/>
        <a:p>
          <a:endParaRPr lang="en-US"/>
        </a:p>
      </dgm:t>
    </dgm:pt>
    <dgm:pt modelId="{A38D0FF5-6BCE-4795-9B2E-9133CA7E9F88}">
      <dgm:prSet/>
      <dgm:spPr/>
      <dgm:t>
        <a:bodyPr/>
        <a:lstStyle/>
        <a:p>
          <a:r>
            <a:rPr lang="es-GT" b="1"/>
            <a:t>Imprevistos</a:t>
          </a:r>
          <a:endParaRPr lang="en-US"/>
        </a:p>
      </dgm:t>
    </dgm:pt>
    <dgm:pt modelId="{7A1D62EA-5083-4DD7-9980-7275DE2BAE32}" type="parTrans" cxnId="{1A13ADB7-E0B8-4749-A2F5-573A71C97C5C}">
      <dgm:prSet/>
      <dgm:spPr/>
      <dgm:t>
        <a:bodyPr/>
        <a:lstStyle/>
        <a:p>
          <a:endParaRPr lang="en-US"/>
        </a:p>
      </dgm:t>
    </dgm:pt>
    <dgm:pt modelId="{480DDF7F-4615-4384-99AC-C21075C66BB8}" type="sibTrans" cxnId="{1A13ADB7-E0B8-4749-A2F5-573A71C97C5C}">
      <dgm:prSet/>
      <dgm:spPr/>
      <dgm:t>
        <a:bodyPr/>
        <a:lstStyle/>
        <a:p>
          <a:endParaRPr lang="en-US"/>
        </a:p>
      </dgm:t>
    </dgm:pt>
    <dgm:pt modelId="{BC43DA46-B5C8-4635-BE52-3D79EABF3E55}">
      <dgm:prSet/>
      <dgm:spPr/>
      <dgm:t>
        <a:bodyPr/>
        <a:lstStyle/>
        <a:p>
          <a:r>
            <a:rPr lang="es-GT" b="1"/>
            <a:t>Especulación</a:t>
          </a:r>
          <a:endParaRPr lang="en-US"/>
        </a:p>
      </dgm:t>
    </dgm:pt>
    <dgm:pt modelId="{36C59CF4-F6F2-4866-85CE-ED3009E3E779}" type="parTrans" cxnId="{2DC26DA6-EBDD-4400-89ED-860617E96847}">
      <dgm:prSet/>
      <dgm:spPr/>
      <dgm:t>
        <a:bodyPr/>
        <a:lstStyle/>
        <a:p>
          <a:endParaRPr lang="en-US"/>
        </a:p>
      </dgm:t>
    </dgm:pt>
    <dgm:pt modelId="{E10C3DB2-A7D6-4769-98AE-54AC8EF209BD}" type="sibTrans" cxnId="{2DC26DA6-EBDD-4400-89ED-860617E96847}">
      <dgm:prSet/>
      <dgm:spPr/>
      <dgm:t>
        <a:bodyPr/>
        <a:lstStyle/>
        <a:p>
          <a:endParaRPr lang="en-US"/>
        </a:p>
      </dgm:t>
    </dgm:pt>
    <dgm:pt modelId="{BAADD60C-0447-4989-9E04-4C75E1EFA830}" type="pres">
      <dgm:prSet presAssocID="{453D9702-F3AF-43F7-868B-F6F97F9EA553}" presName="root" presStyleCnt="0">
        <dgm:presLayoutVars>
          <dgm:dir/>
          <dgm:resizeHandles val="exact"/>
        </dgm:presLayoutVars>
      </dgm:prSet>
      <dgm:spPr/>
    </dgm:pt>
    <dgm:pt modelId="{42D24BB4-E8C5-4851-95E0-6A0FC2F2C036}" type="pres">
      <dgm:prSet presAssocID="{732188F9-9E3F-468F-9445-F46B1BC1287F}" presName="compNode" presStyleCnt="0"/>
      <dgm:spPr/>
    </dgm:pt>
    <dgm:pt modelId="{D6F787BA-E4B9-4A8E-9A3A-18A3ABE898F8}" type="pres">
      <dgm:prSet presAssocID="{732188F9-9E3F-468F-9445-F46B1BC1287F}" presName="bgRect" presStyleLbl="bgShp" presStyleIdx="0" presStyleCnt="3"/>
      <dgm:spPr/>
    </dgm:pt>
    <dgm:pt modelId="{DE747FF9-0B03-4811-8D56-A1BD056B04E1}" type="pres">
      <dgm:prSet presAssocID="{732188F9-9E3F-468F-9445-F46B1BC128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95CEBF8A-C6A7-4A86-AE04-05429514FD4E}" type="pres">
      <dgm:prSet presAssocID="{732188F9-9E3F-468F-9445-F46B1BC1287F}" presName="spaceRect" presStyleCnt="0"/>
      <dgm:spPr/>
    </dgm:pt>
    <dgm:pt modelId="{23E86BF8-F0C3-4AE1-ABAE-1023B8E8EF5F}" type="pres">
      <dgm:prSet presAssocID="{732188F9-9E3F-468F-9445-F46B1BC1287F}" presName="parTx" presStyleLbl="revTx" presStyleIdx="0" presStyleCnt="3">
        <dgm:presLayoutVars>
          <dgm:chMax val="0"/>
          <dgm:chPref val="0"/>
        </dgm:presLayoutVars>
      </dgm:prSet>
      <dgm:spPr/>
    </dgm:pt>
    <dgm:pt modelId="{1878F8A3-1AE9-4736-9651-C00ACF0196BD}" type="pres">
      <dgm:prSet presAssocID="{E43C4491-697B-48B0-A820-E7F85D84A8A4}" presName="sibTrans" presStyleCnt="0"/>
      <dgm:spPr/>
    </dgm:pt>
    <dgm:pt modelId="{60C43480-D54F-41C8-9744-13BC833D589A}" type="pres">
      <dgm:prSet presAssocID="{A38D0FF5-6BCE-4795-9B2E-9133CA7E9F88}" presName="compNode" presStyleCnt="0"/>
      <dgm:spPr/>
    </dgm:pt>
    <dgm:pt modelId="{8A3741FE-2626-4681-9D5E-EFE81B5AC006}" type="pres">
      <dgm:prSet presAssocID="{A38D0FF5-6BCE-4795-9B2E-9133CA7E9F88}" presName="bgRect" presStyleLbl="bgShp" presStyleIdx="1" presStyleCnt="3"/>
      <dgm:spPr/>
    </dgm:pt>
    <dgm:pt modelId="{AA0BA2F6-8E3E-4D77-B5CA-BF7E8CCF4728}" type="pres">
      <dgm:prSet presAssocID="{A38D0FF5-6BCE-4795-9B2E-9133CA7E9F8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78D1FAE6-209B-4062-9314-6AAE9ABCD8C4}" type="pres">
      <dgm:prSet presAssocID="{A38D0FF5-6BCE-4795-9B2E-9133CA7E9F88}" presName="spaceRect" presStyleCnt="0"/>
      <dgm:spPr/>
    </dgm:pt>
    <dgm:pt modelId="{5C80EEAD-C401-475F-9295-59D1A1D27BE6}" type="pres">
      <dgm:prSet presAssocID="{A38D0FF5-6BCE-4795-9B2E-9133CA7E9F88}" presName="parTx" presStyleLbl="revTx" presStyleIdx="1" presStyleCnt="3">
        <dgm:presLayoutVars>
          <dgm:chMax val="0"/>
          <dgm:chPref val="0"/>
        </dgm:presLayoutVars>
      </dgm:prSet>
      <dgm:spPr/>
    </dgm:pt>
    <dgm:pt modelId="{6417D024-2700-4374-918C-8BA26F151857}" type="pres">
      <dgm:prSet presAssocID="{480DDF7F-4615-4384-99AC-C21075C66BB8}" presName="sibTrans" presStyleCnt="0"/>
      <dgm:spPr/>
    </dgm:pt>
    <dgm:pt modelId="{B3200531-C1FA-4F5A-A0DE-CCDA837761A7}" type="pres">
      <dgm:prSet presAssocID="{BC43DA46-B5C8-4635-BE52-3D79EABF3E55}" presName="compNode" presStyleCnt="0"/>
      <dgm:spPr/>
    </dgm:pt>
    <dgm:pt modelId="{E24D69EF-E7B7-4EAF-A64D-C12B91A7698E}" type="pres">
      <dgm:prSet presAssocID="{BC43DA46-B5C8-4635-BE52-3D79EABF3E55}" presName="bgRect" presStyleLbl="bgShp" presStyleIdx="2" presStyleCnt="3"/>
      <dgm:spPr/>
    </dgm:pt>
    <dgm:pt modelId="{07AFB1DC-D011-4C67-81C7-3BBE06B91C8F}" type="pres">
      <dgm:prSet presAssocID="{BC43DA46-B5C8-4635-BE52-3D79EABF3E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590DC3C-8602-4B09-AD88-5026EE19E5A4}" type="pres">
      <dgm:prSet presAssocID="{BC43DA46-B5C8-4635-BE52-3D79EABF3E55}" presName="spaceRect" presStyleCnt="0"/>
      <dgm:spPr/>
    </dgm:pt>
    <dgm:pt modelId="{73CD16EF-D5C6-4688-8BBA-55EBE5E7F881}" type="pres">
      <dgm:prSet presAssocID="{BC43DA46-B5C8-4635-BE52-3D79EABF3E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E067B01-4C0B-4BB5-895B-BE0B01BFDB2D}" srcId="{453D9702-F3AF-43F7-868B-F6F97F9EA553}" destId="{732188F9-9E3F-468F-9445-F46B1BC1287F}" srcOrd="0" destOrd="0" parTransId="{15F58C41-E4D5-4564-B8BF-3CFC673C9464}" sibTransId="{E43C4491-697B-48B0-A820-E7F85D84A8A4}"/>
    <dgm:cxn modelId="{B9BE6528-A5A4-4461-81F5-5B18BE9B4D68}" type="presOf" srcId="{453D9702-F3AF-43F7-868B-F6F97F9EA553}" destId="{BAADD60C-0447-4989-9E04-4C75E1EFA830}" srcOrd="0" destOrd="0" presId="urn:microsoft.com/office/officeart/2018/2/layout/IconVerticalSolidList"/>
    <dgm:cxn modelId="{90BF3729-4FE1-43F2-AF4C-0B3A81453B51}" type="presOf" srcId="{BC43DA46-B5C8-4635-BE52-3D79EABF3E55}" destId="{73CD16EF-D5C6-4688-8BBA-55EBE5E7F881}" srcOrd="0" destOrd="0" presId="urn:microsoft.com/office/officeart/2018/2/layout/IconVerticalSolidList"/>
    <dgm:cxn modelId="{A0746C58-DD55-417D-A6AF-F97A85F4165E}" type="presOf" srcId="{A38D0FF5-6BCE-4795-9B2E-9133CA7E9F88}" destId="{5C80EEAD-C401-475F-9295-59D1A1D27BE6}" srcOrd="0" destOrd="0" presId="urn:microsoft.com/office/officeart/2018/2/layout/IconVerticalSolidList"/>
    <dgm:cxn modelId="{2DC26DA6-EBDD-4400-89ED-860617E96847}" srcId="{453D9702-F3AF-43F7-868B-F6F97F9EA553}" destId="{BC43DA46-B5C8-4635-BE52-3D79EABF3E55}" srcOrd="2" destOrd="0" parTransId="{36C59CF4-F6F2-4866-85CE-ED3009E3E779}" sibTransId="{E10C3DB2-A7D6-4769-98AE-54AC8EF209BD}"/>
    <dgm:cxn modelId="{1A13ADB7-E0B8-4749-A2F5-573A71C97C5C}" srcId="{453D9702-F3AF-43F7-868B-F6F97F9EA553}" destId="{A38D0FF5-6BCE-4795-9B2E-9133CA7E9F88}" srcOrd="1" destOrd="0" parTransId="{7A1D62EA-5083-4DD7-9980-7275DE2BAE32}" sibTransId="{480DDF7F-4615-4384-99AC-C21075C66BB8}"/>
    <dgm:cxn modelId="{0C890AFF-27EC-4CD2-97D1-2862709F64F8}" type="presOf" srcId="{732188F9-9E3F-468F-9445-F46B1BC1287F}" destId="{23E86BF8-F0C3-4AE1-ABAE-1023B8E8EF5F}" srcOrd="0" destOrd="0" presId="urn:microsoft.com/office/officeart/2018/2/layout/IconVerticalSolidList"/>
    <dgm:cxn modelId="{583ABCD1-CE1F-4085-A4D3-30F1256B62D7}" type="presParOf" srcId="{BAADD60C-0447-4989-9E04-4C75E1EFA830}" destId="{42D24BB4-E8C5-4851-95E0-6A0FC2F2C036}" srcOrd="0" destOrd="0" presId="urn:microsoft.com/office/officeart/2018/2/layout/IconVerticalSolidList"/>
    <dgm:cxn modelId="{AD342DD7-2111-4382-8BD9-E3CCDFD0157F}" type="presParOf" srcId="{42D24BB4-E8C5-4851-95E0-6A0FC2F2C036}" destId="{D6F787BA-E4B9-4A8E-9A3A-18A3ABE898F8}" srcOrd="0" destOrd="0" presId="urn:microsoft.com/office/officeart/2018/2/layout/IconVerticalSolidList"/>
    <dgm:cxn modelId="{B0C610B5-F7C8-430C-BFCD-0C3156D38A1B}" type="presParOf" srcId="{42D24BB4-E8C5-4851-95E0-6A0FC2F2C036}" destId="{DE747FF9-0B03-4811-8D56-A1BD056B04E1}" srcOrd="1" destOrd="0" presId="urn:microsoft.com/office/officeart/2018/2/layout/IconVerticalSolidList"/>
    <dgm:cxn modelId="{0403A073-7854-4F03-B03C-57DA1090F780}" type="presParOf" srcId="{42D24BB4-E8C5-4851-95E0-6A0FC2F2C036}" destId="{95CEBF8A-C6A7-4A86-AE04-05429514FD4E}" srcOrd="2" destOrd="0" presId="urn:microsoft.com/office/officeart/2018/2/layout/IconVerticalSolidList"/>
    <dgm:cxn modelId="{BFC2D91A-9A30-43CC-A1BC-3E2BAB63BB72}" type="presParOf" srcId="{42D24BB4-E8C5-4851-95E0-6A0FC2F2C036}" destId="{23E86BF8-F0C3-4AE1-ABAE-1023B8E8EF5F}" srcOrd="3" destOrd="0" presId="urn:microsoft.com/office/officeart/2018/2/layout/IconVerticalSolidList"/>
    <dgm:cxn modelId="{DEC2DB17-A763-4D16-95CB-F284FC71AD5D}" type="presParOf" srcId="{BAADD60C-0447-4989-9E04-4C75E1EFA830}" destId="{1878F8A3-1AE9-4736-9651-C00ACF0196BD}" srcOrd="1" destOrd="0" presId="urn:microsoft.com/office/officeart/2018/2/layout/IconVerticalSolidList"/>
    <dgm:cxn modelId="{45FED1A8-420E-4083-9121-9AAF8E7381D2}" type="presParOf" srcId="{BAADD60C-0447-4989-9E04-4C75E1EFA830}" destId="{60C43480-D54F-41C8-9744-13BC833D589A}" srcOrd="2" destOrd="0" presId="urn:microsoft.com/office/officeart/2018/2/layout/IconVerticalSolidList"/>
    <dgm:cxn modelId="{55F58BA0-380F-492A-8CCC-23F914A32AFD}" type="presParOf" srcId="{60C43480-D54F-41C8-9744-13BC833D589A}" destId="{8A3741FE-2626-4681-9D5E-EFE81B5AC006}" srcOrd="0" destOrd="0" presId="urn:microsoft.com/office/officeart/2018/2/layout/IconVerticalSolidList"/>
    <dgm:cxn modelId="{4659F49A-8200-4D63-8BC7-7D7D3F547952}" type="presParOf" srcId="{60C43480-D54F-41C8-9744-13BC833D589A}" destId="{AA0BA2F6-8E3E-4D77-B5CA-BF7E8CCF4728}" srcOrd="1" destOrd="0" presId="urn:microsoft.com/office/officeart/2018/2/layout/IconVerticalSolidList"/>
    <dgm:cxn modelId="{292CFA7D-F815-45C7-A4A0-111448E44DBC}" type="presParOf" srcId="{60C43480-D54F-41C8-9744-13BC833D589A}" destId="{78D1FAE6-209B-4062-9314-6AAE9ABCD8C4}" srcOrd="2" destOrd="0" presId="urn:microsoft.com/office/officeart/2018/2/layout/IconVerticalSolidList"/>
    <dgm:cxn modelId="{DB4783A8-2FA6-40BA-A77E-20986CB98970}" type="presParOf" srcId="{60C43480-D54F-41C8-9744-13BC833D589A}" destId="{5C80EEAD-C401-475F-9295-59D1A1D27BE6}" srcOrd="3" destOrd="0" presId="urn:microsoft.com/office/officeart/2018/2/layout/IconVerticalSolidList"/>
    <dgm:cxn modelId="{9A23DACA-C14D-49DB-A164-EA6058212845}" type="presParOf" srcId="{BAADD60C-0447-4989-9E04-4C75E1EFA830}" destId="{6417D024-2700-4374-918C-8BA26F151857}" srcOrd="3" destOrd="0" presId="urn:microsoft.com/office/officeart/2018/2/layout/IconVerticalSolidList"/>
    <dgm:cxn modelId="{58E5F736-46EA-4E25-925D-6204CF848A2A}" type="presParOf" srcId="{BAADD60C-0447-4989-9E04-4C75E1EFA830}" destId="{B3200531-C1FA-4F5A-A0DE-CCDA837761A7}" srcOrd="4" destOrd="0" presId="urn:microsoft.com/office/officeart/2018/2/layout/IconVerticalSolidList"/>
    <dgm:cxn modelId="{A748AA81-DB63-4F49-BFFA-FD8087022677}" type="presParOf" srcId="{B3200531-C1FA-4F5A-A0DE-CCDA837761A7}" destId="{E24D69EF-E7B7-4EAF-A64D-C12B91A7698E}" srcOrd="0" destOrd="0" presId="urn:microsoft.com/office/officeart/2018/2/layout/IconVerticalSolidList"/>
    <dgm:cxn modelId="{BF90D027-A34D-4B3E-8FD7-FFCD23726F2A}" type="presParOf" srcId="{B3200531-C1FA-4F5A-A0DE-CCDA837761A7}" destId="{07AFB1DC-D011-4C67-81C7-3BBE06B91C8F}" srcOrd="1" destOrd="0" presId="urn:microsoft.com/office/officeart/2018/2/layout/IconVerticalSolidList"/>
    <dgm:cxn modelId="{7B4782B3-E546-45FD-8466-1C043F082C8F}" type="presParOf" srcId="{B3200531-C1FA-4F5A-A0DE-CCDA837761A7}" destId="{0590DC3C-8602-4B09-AD88-5026EE19E5A4}" srcOrd="2" destOrd="0" presId="urn:microsoft.com/office/officeart/2018/2/layout/IconVerticalSolidList"/>
    <dgm:cxn modelId="{54D2F986-2E01-4DE9-B62A-4D46CABA8A42}" type="presParOf" srcId="{B3200531-C1FA-4F5A-A0DE-CCDA837761A7}" destId="{73CD16EF-D5C6-4688-8BBA-55EBE5E7F8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2D43C9-E3B9-405C-9DD0-4E2CA30364C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AD03966-7F31-48C4-A3C7-131CBF1FA326}">
      <dgm:prSet/>
      <dgm:spPr/>
      <dgm:t>
        <a:bodyPr/>
        <a:lstStyle/>
        <a:p>
          <a:r>
            <a:rPr lang="es-GT" b="1"/>
            <a:t>Conservar determinado número de días de gastos desembolsables que podrían ocurrir</a:t>
          </a:r>
          <a:endParaRPr lang="en-US"/>
        </a:p>
      </dgm:t>
    </dgm:pt>
    <dgm:pt modelId="{A39C9D43-DE03-4133-BE67-0E0BFFB97F56}" type="parTrans" cxnId="{7FBF23CB-0439-42B4-8E98-1A8D56938ACF}">
      <dgm:prSet/>
      <dgm:spPr/>
      <dgm:t>
        <a:bodyPr/>
        <a:lstStyle/>
        <a:p>
          <a:endParaRPr lang="en-US"/>
        </a:p>
      </dgm:t>
    </dgm:pt>
    <dgm:pt modelId="{85793B80-3739-4282-9CEB-AB4224568769}" type="sibTrans" cxnId="{7FBF23CB-0439-42B4-8E98-1A8D56938ACF}">
      <dgm:prSet/>
      <dgm:spPr/>
      <dgm:t>
        <a:bodyPr/>
        <a:lstStyle/>
        <a:p>
          <a:endParaRPr lang="en-US"/>
        </a:p>
      </dgm:t>
    </dgm:pt>
    <dgm:pt modelId="{259CE227-B7FE-494D-8E93-20E13A1A23C4}">
      <dgm:prSet/>
      <dgm:spPr/>
      <dgm:t>
        <a:bodyPr/>
        <a:lstStyle/>
        <a:p>
          <a:r>
            <a:rPr lang="es-GT" b="1"/>
            <a:t>Efectuar un análisis tomando como variables las ventas y el efectivo</a:t>
          </a:r>
          <a:endParaRPr lang="en-US"/>
        </a:p>
      </dgm:t>
    </dgm:pt>
    <dgm:pt modelId="{777C8C7A-257B-4879-8805-62E02DA18336}" type="parTrans" cxnId="{C37B138E-E4AE-4DC6-A86A-2693CF8C0985}">
      <dgm:prSet/>
      <dgm:spPr/>
      <dgm:t>
        <a:bodyPr/>
        <a:lstStyle/>
        <a:p>
          <a:endParaRPr lang="en-US"/>
        </a:p>
      </dgm:t>
    </dgm:pt>
    <dgm:pt modelId="{3B2A1DDD-8DF0-4882-B965-96F1D67E5515}" type="sibTrans" cxnId="{C37B138E-E4AE-4DC6-A86A-2693CF8C0985}">
      <dgm:prSet/>
      <dgm:spPr/>
      <dgm:t>
        <a:bodyPr/>
        <a:lstStyle/>
        <a:p>
          <a:endParaRPr lang="en-US"/>
        </a:p>
      </dgm:t>
    </dgm:pt>
    <dgm:pt modelId="{F1BB72E0-FC43-484B-8F94-97F080621F12}">
      <dgm:prSet/>
      <dgm:spPr/>
      <dgm:t>
        <a:bodyPr/>
        <a:lstStyle/>
        <a:p>
          <a:r>
            <a:rPr lang="es-GT" b="1"/>
            <a:t>Fijar cierto número de días venta por mantener efectivo</a:t>
          </a:r>
          <a:endParaRPr lang="en-US"/>
        </a:p>
      </dgm:t>
    </dgm:pt>
    <dgm:pt modelId="{C3C45049-3321-4184-BA72-E2837B9E4525}" type="parTrans" cxnId="{8ECC0850-71A5-4721-AA8F-3A1BB64A0F7C}">
      <dgm:prSet/>
      <dgm:spPr/>
      <dgm:t>
        <a:bodyPr/>
        <a:lstStyle/>
        <a:p>
          <a:endParaRPr lang="en-US"/>
        </a:p>
      </dgm:t>
    </dgm:pt>
    <dgm:pt modelId="{16EF04D6-696D-466F-A318-D36F5DE1A6F8}" type="sibTrans" cxnId="{8ECC0850-71A5-4721-AA8F-3A1BB64A0F7C}">
      <dgm:prSet/>
      <dgm:spPr/>
      <dgm:t>
        <a:bodyPr/>
        <a:lstStyle/>
        <a:p>
          <a:endParaRPr lang="en-US"/>
        </a:p>
      </dgm:t>
    </dgm:pt>
    <dgm:pt modelId="{E3CB37DC-9816-42B5-ACD6-B7C308952C70}">
      <dgm:prSet/>
      <dgm:spPr/>
      <dgm:t>
        <a:bodyPr/>
        <a:lstStyle/>
        <a:p>
          <a:r>
            <a:rPr lang="es-GT" b="1"/>
            <a:t>Costo beneficio</a:t>
          </a:r>
          <a:endParaRPr lang="en-US"/>
        </a:p>
      </dgm:t>
    </dgm:pt>
    <dgm:pt modelId="{3DC2CC2D-9F66-4DA3-8476-51AFF726858B}" type="parTrans" cxnId="{527CE2CC-7FBD-468B-845C-56228D5B7F92}">
      <dgm:prSet/>
      <dgm:spPr/>
      <dgm:t>
        <a:bodyPr/>
        <a:lstStyle/>
        <a:p>
          <a:endParaRPr lang="en-US"/>
        </a:p>
      </dgm:t>
    </dgm:pt>
    <dgm:pt modelId="{130E4687-E224-47A7-84E1-590EFE83B8D3}" type="sibTrans" cxnId="{527CE2CC-7FBD-468B-845C-56228D5B7F92}">
      <dgm:prSet/>
      <dgm:spPr/>
      <dgm:t>
        <a:bodyPr/>
        <a:lstStyle/>
        <a:p>
          <a:endParaRPr lang="en-US"/>
        </a:p>
      </dgm:t>
    </dgm:pt>
    <dgm:pt modelId="{4B45EA18-7664-4BD8-8C70-ED281F8D10EC}" type="pres">
      <dgm:prSet presAssocID="{742D43C9-E3B9-405C-9DD0-4E2CA30364C6}" presName="diagram" presStyleCnt="0">
        <dgm:presLayoutVars>
          <dgm:dir/>
          <dgm:resizeHandles val="exact"/>
        </dgm:presLayoutVars>
      </dgm:prSet>
      <dgm:spPr/>
    </dgm:pt>
    <dgm:pt modelId="{33DCEE86-B681-405B-BC8E-DD8E7BEE3771}" type="pres">
      <dgm:prSet presAssocID="{CAD03966-7F31-48C4-A3C7-131CBF1FA326}" presName="node" presStyleLbl="node1" presStyleIdx="0" presStyleCnt="4">
        <dgm:presLayoutVars>
          <dgm:bulletEnabled val="1"/>
        </dgm:presLayoutVars>
      </dgm:prSet>
      <dgm:spPr/>
    </dgm:pt>
    <dgm:pt modelId="{84AF819B-9157-4BFB-AE50-2A13C78365CB}" type="pres">
      <dgm:prSet presAssocID="{85793B80-3739-4282-9CEB-AB4224568769}" presName="sibTrans" presStyleCnt="0"/>
      <dgm:spPr/>
    </dgm:pt>
    <dgm:pt modelId="{216F1931-DD42-4AA7-BD17-8A7E01B2D7E9}" type="pres">
      <dgm:prSet presAssocID="{259CE227-B7FE-494D-8E93-20E13A1A23C4}" presName="node" presStyleLbl="node1" presStyleIdx="1" presStyleCnt="4">
        <dgm:presLayoutVars>
          <dgm:bulletEnabled val="1"/>
        </dgm:presLayoutVars>
      </dgm:prSet>
      <dgm:spPr/>
    </dgm:pt>
    <dgm:pt modelId="{6D22CDB3-12F8-46A8-BB53-C5607E307CF3}" type="pres">
      <dgm:prSet presAssocID="{3B2A1DDD-8DF0-4882-B965-96F1D67E5515}" presName="sibTrans" presStyleCnt="0"/>
      <dgm:spPr/>
    </dgm:pt>
    <dgm:pt modelId="{3AB59DEE-A339-4423-AEF5-9F4B8DD41264}" type="pres">
      <dgm:prSet presAssocID="{F1BB72E0-FC43-484B-8F94-97F080621F12}" presName="node" presStyleLbl="node1" presStyleIdx="2" presStyleCnt="4">
        <dgm:presLayoutVars>
          <dgm:bulletEnabled val="1"/>
        </dgm:presLayoutVars>
      </dgm:prSet>
      <dgm:spPr/>
    </dgm:pt>
    <dgm:pt modelId="{72C6B665-98F3-403E-83A1-40D7076527DE}" type="pres">
      <dgm:prSet presAssocID="{16EF04D6-696D-466F-A318-D36F5DE1A6F8}" presName="sibTrans" presStyleCnt="0"/>
      <dgm:spPr/>
    </dgm:pt>
    <dgm:pt modelId="{563158BB-9276-4B4C-87F4-D73A56B3657D}" type="pres">
      <dgm:prSet presAssocID="{E3CB37DC-9816-42B5-ACD6-B7C308952C70}" presName="node" presStyleLbl="node1" presStyleIdx="3" presStyleCnt="4">
        <dgm:presLayoutVars>
          <dgm:bulletEnabled val="1"/>
        </dgm:presLayoutVars>
      </dgm:prSet>
      <dgm:spPr/>
    </dgm:pt>
  </dgm:ptLst>
  <dgm:cxnLst>
    <dgm:cxn modelId="{F41D7A02-0D0F-4F46-BA82-96843A3A35B9}" type="presOf" srcId="{742D43C9-E3B9-405C-9DD0-4E2CA30364C6}" destId="{4B45EA18-7664-4BD8-8C70-ED281F8D10EC}" srcOrd="0" destOrd="0" presId="urn:microsoft.com/office/officeart/2005/8/layout/default"/>
    <dgm:cxn modelId="{02AFD117-6D0B-4428-866B-FA6FF54A064E}" type="presOf" srcId="{259CE227-B7FE-494D-8E93-20E13A1A23C4}" destId="{216F1931-DD42-4AA7-BD17-8A7E01B2D7E9}" srcOrd="0" destOrd="0" presId="urn:microsoft.com/office/officeart/2005/8/layout/default"/>
    <dgm:cxn modelId="{D536125D-7E1F-4A10-AFA5-9B51D7127246}" type="presOf" srcId="{F1BB72E0-FC43-484B-8F94-97F080621F12}" destId="{3AB59DEE-A339-4423-AEF5-9F4B8DD41264}" srcOrd="0" destOrd="0" presId="urn:microsoft.com/office/officeart/2005/8/layout/default"/>
    <dgm:cxn modelId="{8ECC0850-71A5-4721-AA8F-3A1BB64A0F7C}" srcId="{742D43C9-E3B9-405C-9DD0-4E2CA30364C6}" destId="{F1BB72E0-FC43-484B-8F94-97F080621F12}" srcOrd="2" destOrd="0" parTransId="{C3C45049-3321-4184-BA72-E2837B9E4525}" sibTransId="{16EF04D6-696D-466F-A318-D36F5DE1A6F8}"/>
    <dgm:cxn modelId="{53D8CA80-4A18-44E1-97DC-EA46E6CD38DF}" type="presOf" srcId="{E3CB37DC-9816-42B5-ACD6-B7C308952C70}" destId="{563158BB-9276-4B4C-87F4-D73A56B3657D}" srcOrd="0" destOrd="0" presId="urn:microsoft.com/office/officeart/2005/8/layout/default"/>
    <dgm:cxn modelId="{C37B138E-E4AE-4DC6-A86A-2693CF8C0985}" srcId="{742D43C9-E3B9-405C-9DD0-4E2CA30364C6}" destId="{259CE227-B7FE-494D-8E93-20E13A1A23C4}" srcOrd="1" destOrd="0" parTransId="{777C8C7A-257B-4879-8805-62E02DA18336}" sibTransId="{3B2A1DDD-8DF0-4882-B965-96F1D67E5515}"/>
    <dgm:cxn modelId="{61979FC5-2AF9-42AA-B4AE-F9BB9C8B7BC0}" type="presOf" srcId="{CAD03966-7F31-48C4-A3C7-131CBF1FA326}" destId="{33DCEE86-B681-405B-BC8E-DD8E7BEE3771}" srcOrd="0" destOrd="0" presId="urn:microsoft.com/office/officeart/2005/8/layout/default"/>
    <dgm:cxn modelId="{7FBF23CB-0439-42B4-8E98-1A8D56938ACF}" srcId="{742D43C9-E3B9-405C-9DD0-4E2CA30364C6}" destId="{CAD03966-7F31-48C4-A3C7-131CBF1FA326}" srcOrd="0" destOrd="0" parTransId="{A39C9D43-DE03-4133-BE67-0E0BFFB97F56}" sibTransId="{85793B80-3739-4282-9CEB-AB4224568769}"/>
    <dgm:cxn modelId="{527CE2CC-7FBD-468B-845C-56228D5B7F92}" srcId="{742D43C9-E3B9-405C-9DD0-4E2CA30364C6}" destId="{E3CB37DC-9816-42B5-ACD6-B7C308952C70}" srcOrd="3" destOrd="0" parTransId="{3DC2CC2D-9F66-4DA3-8476-51AFF726858B}" sibTransId="{130E4687-E224-47A7-84E1-590EFE83B8D3}"/>
    <dgm:cxn modelId="{94FAE7DA-9EA4-479B-9CE1-5F4E55E1462D}" type="presParOf" srcId="{4B45EA18-7664-4BD8-8C70-ED281F8D10EC}" destId="{33DCEE86-B681-405B-BC8E-DD8E7BEE3771}" srcOrd="0" destOrd="0" presId="urn:microsoft.com/office/officeart/2005/8/layout/default"/>
    <dgm:cxn modelId="{E6D0AF84-8BDF-481A-A2FF-EFBC9576C503}" type="presParOf" srcId="{4B45EA18-7664-4BD8-8C70-ED281F8D10EC}" destId="{84AF819B-9157-4BFB-AE50-2A13C78365CB}" srcOrd="1" destOrd="0" presId="urn:microsoft.com/office/officeart/2005/8/layout/default"/>
    <dgm:cxn modelId="{AAF1522A-A0A8-428C-93EB-D4976CCE3D6A}" type="presParOf" srcId="{4B45EA18-7664-4BD8-8C70-ED281F8D10EC}" destId="{216F1931-DD42-4AA7-BD17-8A7E01B2D7E9}" srcOrd="2" destOrd="0" presId="urn:microsoft.com/office/officeart/2005/8/layout/default"/>
    <dgm:cxn modelId="{AC9E13B2-08B7-4AE2-A9C8-E8041208335D}" type="presParOf" srcId="{4B45EA18-7664-4BD8-8C70-ED281F8D10EC}" destId="{6D22CDB3-12F8-46A8-BB53-C5607E307CF3}" srcOrd="3" destOrd="0" presId="urn:microsoft.com/office/officeart/2005/8/layout/default"/>
    <dgm:cxn modelId="{795612BA-1B35-42D9-8191-4FC982E3B7E7}" type="presParOf" srcId="{4B45EA18-7664-4BD8-8C70-ED281F8D10EC}" destId="{3AB59DEE-A339-4423-AEF5-9F4B8DD41264}" srcOrd="4" destOrd="0" presId="urn:microsoft.com/office/officeart/2005/8/layout/default"/>
    <dgm:cxn modelId="{1D88AEB7-CC5A-4F69-B4A4-889EC222AC16}" type="presParOf" srcId="{4B45EA18-7664-4BD8-8C70-ED281F8D10EC}" destId="{72C6B665-98F3-403E-83A1-40D7076527DE}" srcOrd="5" destOrd="0" presId="urn:microsoft.com/office/officeart/2005/8/layout/default"/>
    <dgm:cxn modelId="{D6552636-3718-4C48-BAED-681E5FAC2F98}" type="presParOf" srcId="{4B45EA18-7664-4BD8-8C70-ED281F8D10EC}" destId="{563158BB-9276-4B4C-87F4-D73A56B365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F3A506-ED08-4EA4-9C3F-235A085DC54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FDC6F7B-9D30-4040-94E3-4C07C420701F}">
      <dgm:prSet/>
      <dgm:spPr/>
      <dgm:t>
        <a:bodyPr/>
        <a:lstStyle/>
        <a:p>
          <a:r>
            <a:rPr lang="es-GT" b="1"/>
            <a:t>Analizar la antigüedad de los saldos de los proveedores</a:t>
          </a:r>
          <a:endParaRPr lang="en-US"/>
        </a:p>
      </dgm:t>
    </dgm:pt>
    <dgm:pt modelId="{ED911FAC-A991-476C-B2B4-5C23BD856424}" type="parTrans" cxnId="{E13436C0-B697-4526-892A-0D14BAC3342F}">
      <dgm:prSet/>
      <dgm:spPr/>
      <dgm:t>
        <a:bodyPr/>
        <a:lstStyle/>
        <a:p>
          <a:endParaRPr lang="en-US"/>
        </a:p>
      </dgm:t>
    </dgm:pt>
    <dgm:pt modelId="{519EBFEF-B815-4EC7-AFEA-CFCB440B0EEA}" type="sibTrans" cxnId="{E13436C0-B697-4526-892A-0D14BAC3342F}">
      <dgm:prSet/>
      <dgm:spPr/>
      <dgm:t>
        <a:bodyPr/>
        <a:lstStyle/>
        <a:p>
          <a:endParaRPr lang="en-US"/>
        </a:p>
      </dgm:t>
    </dgm:pt>
    <dgm:pt modelId="{DA7684FF-C8FA-4C31-B1FD-3760F8E8526D}">
      <dgm:prSet/>
      <dgm:spPr/>
      <dgm:t>
        <a:bodyPr/>
        <a:lstStyle/>
        <a:p>
          <a:r>
            <a:rPr lang="es-GT" b="1"/>
            <a:t>El costo de los préstamos que se han solicitado en situaciones de presión</a:t>
          </a:r>
          <a:endParaRPr lang="en-US"/>
        </a:p>
      </dgm:t>
    </dgm:pt>
    <dgm:pt modelId="{027E2F26-EA1F-47E5-8F51-83FCA4C8D947}" type="parTrans" cxnId="{38A3E1A3-79C3-4EFC-B63E-8DBEC929C543}">
      <dgm:prSet/>
      <dgm:spPr/>
      <dgm:t>
        <a:bodyPr/>
        <a:lstStyle/>
        <a:p>
          <a:endParaRPr lang="en-US"/>
        </a:p>
      </dgm:t>
    </dgm:pt>
    <dgm:pt modelId="{C8ABF370-FE21-4A7C-8616-765A54300920}" type="sibTrans" cxnId="{38A3E1A3-79C3-4EFC-B63E-8DBEC929C543}">
      <dgm:prSet/>
      <dgm:spPr/>
      <dgm:t>
        <a:bodyPr/>
        <a:lstStyle/>
        <a:p>
          <a:endParaRPr lang="en-US"/>
        </a:p>
      </dgm:t>
    </dgm:pt>
    <dgm:pt modelId="{8A1A60E4-A48B-405B-821E-832C5AD3B917}">
      <dgm:prSet/>
      <dgm:spPr/>
      <dgm:t>
        <a:bodyPr/>
        <a:lstStyle/>
        <a:p>
          <a:r>
            <a:rPr lang="es-GT" b="1"/>
            <a:t>Calcular una relación del costo de mantener efectivo con el total del efectivo utilizado</a:t>
          </a:r>
          <a:endParaRPr lang="en-US"/>
        </a:p>
      </dgm:t>
    </dgm:pt>
    <dgm:pt modelId="{18846574-8965-428E-8CC2-354A4FA007AE}" type="parTrans" cxnId="{C80975EC-E4E2-4C63-8DD0-31EA65D164AF}">
      <dgm:prSet/>
      <dgm:spPr/>
      <dgm:t>
        <a:bodyPr/>
        <a:lstStyle/>
        <a:p>
          <a:endParaRPr lang="en-US"/>
        </a:p>
      </dgm:t>
    </dgm:pt>
    <dgm:pt modelId="{A07BBF11-5142-470A-8178-E0ABAE923C9E}" type="sibTrans" cxnId="{C80975EC-E4E2-4C63-8DD0-31EA65D164AF}">
      <dgm:prSet/>
      <dgm:spPr/>
      <dgm:t>
        <a:bodyPr/>
        <a:lstStyle/>
        <a:p>
          <a:endParaRPr lang="en-US"/>
        </a:p>
      </dgm:t>
    </dgm:pt>
    <dgm:pt modelId="{3A1DE8F2-1FA7-43B0-99B9-5FB40AD37A9E}" type="pres">
      <dgm:prSet presAssocID="{1AF3A506-ED08-4EA4-9C3F-235A085DC544}" presName="diagram" presStyleCnt="0">
        <dgm:presLayoutVars>
          <dgm:dir/>
          <dgm:resizeHandles val="exact"/>
        </dgm:presLayoutVars>
      </dgm:prSet>
      <dgm:spPr/>
    </dgm:pt>
    <dgm:pt modelId="{6FBEEB86-0FED-4B98-80A1-6C7270A66A13}" type="pres">
      <dgm:prSet presAssocID="{7FDC6F7B-9D30-4040-94E3-4C07C420701F}" presName="node" presStyleLbl="node1" presStyleIdx="0" presStyleCnt="3">
        <dgm:presLayoutVars>
          <dgm:bulletEnabled val="1"/>
        </dgm:presLayoutVars>
      </dgm:prSet>
      <dgm:spPr/>
    </dgm:pt>
    <dgm:pt modelId="{4B4AFC8F-6BEB-45EC-A827-91C59402064A}" type="pres">
      <dgm:prSet presAssocID="{519EBFEF-B815-4EC7-AFEA-CFCB440B0EEA}" presName="sibTrans" presStyleCnt="0"/>
      <dgm:spPr/>
    </dgm:pt>
    <dgm:pt modelId="{87DF8242-74F5-4491-9AB4-813A4A2CCFBF}" type="pres">
      <dgm:prSet presAssocID="{DA7684FF-C8FA-4C31-B1FD-3760F8E8526D}" presName="node" presStyleLbl="node1" presStyleIdx="1" presStyleCnt="3">
        <dgm:presLayoutVars>
          <dgm:bulletEnabled val="1"/>
        </dgm:presLayoutVars>
      </dgm:prSet>
      <dgm:spPr/>
    </dgm:pt>
    <dgm:pt modelId="{BD3E55FB-58A2-4D26-9214-5EBE9575CF7D}" type="pres">
      <dgm:prSet presAssocID="{C8ABF370-FE21-4A7C-8616-765A54300920}" presName="sibTrans" presStyleCnt="0"/>
      <dgm:spPr/>
    </dgm:pt>
    <dgm:pt modelId="{A1E7FB89-2BA0-41E5-8EDA-AEAF0D11BF8D}" type="pres">
      <dgm:prSet presAssocID="{8A1A60E4-A48B-405B-821E-832C5AD3B917}" presName="node" presStyleLbl="node1" presStyleIdx="2" presStyleCnt="3">
        <dgm:presLayoutVars>
          <dgm:bulletEnabled val="1"/>
        </dgm:presLayoutVars>
      </dgm:prSet>
      <dgm:spPr/>
    </dgm:pt>
  </dgm:ptLst>
  <dgm:cxnLst>
    <dgm:cxn modelId="{8251491D-EC45-4D77-9DD9-9402D0A81515}" type="presOf" srcId="{7FDC6F7B-9D30-4040-94E3-4C07C420701F}" destId="{6FBEEB86-0FED-4B98-80A1-6C7270A66A13}" srcOrd="0" destOrd="0" presId="urn:microsoft.com/office/officeart/2005/8/layout/default"/>
    <dgm:cxn modelId="{835CB184-A1AC-4178-8AC4-703CB6DB632E}" type="presOf" srcId="{1AF3A506-ED08-4EA4-9C3F-235A085DC544}" destId="{3A1DE8F2-1FA7-43B0-99B9-5FB40AD37A9E}" srcOrd="0" destOrd="0" presId="urn:microsoft.com/office/officeart/2005/8/layout/default"/>
    <dgm:cxn modelId="{38A3E1A3-79C3-4EFC-B63E-8DBEC929C543}" srcId="{1AF3A506-ED08-4EA4-9C3F-235A085DC544}" destId="{DA7684FF-C8FA-4C31-B1FD-3760F8E8526D}" srcOrd="1" destOrd="0" parTransId="{027E2F26-EA1F-47E5-8F51-83FCA4C8D947}" sibTransId="{C8ABF370-FE21-4A7C-8616-765A54300920}"/>
    <dgm:cxn modelId="{E13436C0-B697-4526-892A-0D14BAC3342F}" srcId="{1AF3A506-ED08-4EA4-9C3F-235A085DC544}" destId="{7FDC6F7B-9D30-4040-94E3-4C07C420701F}" srcOrd="0" destOrd="0" parTransId="{ED911FAC-A991-476C-B2B4-5C23BD856424}" sibTransId="{519EBFEF-B815-4EC7-AFEA-CFCB440B0EEA}"/>
    <dgm:cxn modelId="{D739A4C6-D09B-44FD-B404-55E05EAD4C23}" type="presOf" srcId="{DA7684FF-C8FA-4C31-B1FD-3760F8E8526D}" destId="{87DF8242-74F5-4491-9AB4-813A4A2CCFBF}" srcOrd="0" destOrd="0" presId="urn:microsoft.com/office/officeart/2005/8/layout/default"/>
    <dgm:cxn modelId="{891CE8C7-9383-4FA0-B997-F02F08674ADB}" type="presOf" srcId="{8A1A60E4-A48B-405B-821E-832C5AD3B917}" destId="{A1E7FB89-2BA0-41E5-8EDA-AEAF0D11BF8D}" srcOrd="0" destOrd="0" presId="urn:microsoft.com/office/officeart/2005/8/layout/default"/>
    <dgm:cxn modelId="{C80975EC-E4E2-4C63-8DD0-31EA65D164AF}" srcId="{1AF3A506-ED08-4EA4-9C3F-235A085DC544}" destId="{8A1A60E4-A48B-405B-821E-832C5AD3B917}" srcOrd="2" destOrd="0" parTransId="{18846574-8965-428E-8CC2-354A4FA007AE}" sibTransId="{A07BBF11-5142-470A-8178-E0ABAE923C9E}"/>
    <dgm:cxn modelId="{74AC2FE3-9C0C-41DB-B1C6-49356051F3D2}" type="presParOf" srcId="{3A1DE8F2-1FA7-43B0-99B9-5FB40AD37A9E}" destId="{6FBEEB86-0FED-4B98-80A1-6C7270A66A13}" srcOrd="0" destOrd="0" presId="urn:microsoft.com/office/officeart/2005/8/layout/default"/>
    <dgm:cxn modelId="{E1B18635-4BC4-4844-B00D-D5F0B1E40C41}" type="presParOf" srcId="{3A1DE8F2-1FA7-43B0-99B9-5FB40AD37A9E}" destId="{4B4AFC8F-6BEB-45EC-A827-91C59402064A}" srcOrd="1" destOrd="0" presId="urn:microsoft.com/office/officeart/2005/8/layout/default"/>
    <dgm:cxn modelId="{CA53EDAB-8D17-40F4-A491-50E9F1438ED3}" type="presParOf" srcId="{3A1DE8F2-1FA7-43B0-99B9-5FB40AD37A9E}" destId="{87DF8242-74F5-4491-9AB4-813A4A2CCFBF}" srcOrd="2" destOrd="0" presId="urn:microsoft.com/office/officeart/2005/8/layout/default"/>
    <dgm:cxn modelId="{089710F4-D565-4EF7-95A8-3554ABDBD5C1}" type="presParOf" srcId="{3A1DE8F2-1FA7-43B0-99B9-5FB40AD37A9E}" destId="{BD3E55FB-58A2-4D26-9214-5EBE9575CF7D}" srcOrd="3" destOrd="0" presId="urn:microsoft.com/office/officeart/2005/8/layout/default"/>
    <dgm:cxn modelId="{47B9A61F-6FFC-4022-BA44-8C58E579C0CC}" type="presParOf" srcId="{3A1DE8F2-1FA7-43B0-99B9-5FB40AD37A9E}" destId="{A1E7FB89-2BA0-41E5-8EDA-AEAF0D11BF8D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4DBC997-B8FE-410F-854B-EF707CDBDAB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FEE88CE-EFB7-480F-870E-5E065352EA94}">
      <dgm:prSet custT="1"/>
      <dgm:spPr/>
      <dgm:t>
        <a:bodyPr/>
        <a:lstStyle/>
        <a:p>
          <a:pPr>
            <a:defRPr cap="all"/>
          </a:pPr>
          <a:r>
            <a:rPr lang="es-GT" sz="1400" b="1" dirty="0"/>
            <a:t>El enfoque por trimestre tiene la desventaja de encubrir algún problema que puede preverse durante este período</a:t>
          </a:r>
          <a:endParaRPr lang="en-US" sz="1400" dirty="0"/>
        </a:p>
      </dgm:t>
    </dgm:pt>
    <dgm:pt modelId="{7C5213F5-0811-460D-AD2C-6D8A12F5C5EB}" type="parTrans" cxnId="{12817BC6-8C9E-4FE7-98F8-50C6C974758F}">
      <dgm:prSet/>
      <dgm:spPr/>
      <dgm:t>
        <a:bodyPr/>
        <a:lstStyle/>
        <a:p>
          <a:endParaRPr lang="en-US"/>
        </a:p>
      </dgm:t>
    </dgm:pt>
    <dgm:pt modelId="{FA53BC78-75E0-4A6B-B5D3-2BEA4291B033}" type="sibTrans" cxnId="{12817BC6-8C9E-4FE7-98F8-50C6C974758F}">
      <dgm:prSet/>
      <dgm:spPr/>
      <dgm:t>
        <a:bodyPr/>
        <a:lstStyle/>
        <a:p>
          <a:endParaRPr lang="en-US"/>
        </a:p>
      </dgm:t>
    </dgm:pt>
    <dgm:pt modelId="{35FEE665-C3AE-4038-80C0-5796E4C1F566}">
      <dgm:prSet/>
      <dgm:spPr/>
      <dgm:t>
        <a:bodyPr/>
        <a:lstStyle/>
        <a:p>
          <a:pPr>
            <a:defRPr cap="all"/>
          </a:pPr>
          <a:r>
            <a:rPr lang="es-GT" b="1" dirty="0"/>
            <a:t>Si nos fuéramos al extremo de hacerlo por semanas, incurriríamos en un serio problema</a:t>
          </a:r>
          <a:endParaRPr lang="en-US" dirty="0"/>
        </a:p>
      </dgm:t>
    </dgm:pt>
    <dgm:pt modelId="{21AE232F-13FE-4796-B7A1-04A20923E38A}" type="parTrans" cxnId="{8B054EA4-95CF-42C2-A252-10115FF04FE5}">
      <dgm:prSet/>
      <dgm:spPr/>
      <dgm:t>
        <a:bodyPr/>
        <a:lstStyle/>
        <a:p>
          <a:endParaRPr lang="en-US"/>
        </a:p>
      </dgm:t>
    </dgm:pt>
    <dgm:pt modelId="{DDDF0DA2-1C0C-45FB-9C36-E6C25FCF2628}" type="sibTrans" cxnId="{8B054EA4-95CF-42C2-A252-10115FF04FE5}">
      <dgm:prSet/>
      <dgm:spPr/>
      <dgm:t>
        <a:bodyPr/>
        <a:lstStyle/>
        <a:p>
          <a:endParaRPr lang="en-US"/>
        </a:p>
      </dgm:t>
    </dgm:pt>
    <dgm:pt modelId="{901BE4D5-C13E-4960-8687-84005757CAE4}">
      <dgm:prSet/>
      <dgm:spPr/>
      <dgm:t>
        <a:bodyPr/>
        <a:lstStyle/>
        <a:p>
          <a:pPr>
            <a:defRPr cap="all"/>
          </a:pPr>
          <a:r>
            <a:rPr lang="es-GT" b="1"/>
            <a:t>Lo ideal es hacerlo sobre una base mensual</a:t>
          </a:r>
          <a:endParaRPr lang="en-US"/>
        </a:p>
      </dgm:t>
    </dgm:pt>
    <dgm:pt modelId="{F3538AA4-A85F-4189-91AD-76B29850154A}" type="parTrans" cxnId="{95F57409-390A-4D2C-9A16-B4B640C834AA}">
      <dgm:prSet/>
      <dgm:spPr/>
      <dgm:t>
        <a:bodyPr/>
        <a:lstStyle/>
        <a:p>
          <a:endParaRPr lang="en-US"/>
        </a:p>
      </dgm:t>
    </dgm:pt>
    <dgm:pt modelId="{BEFAE64F-84D0-45A8-A118-6527F23F39D0}" type="sibTrans" cxnId="{95F57409-390A-4D2C-9A16-B4B640C834AA}">
      <dgm:prSet/>
      <dgm:spPr/>
      <dgm:t>
        <a:bodyPr/>
        <a:lstStyle/>
        <a:p>
          <a:endParaRPr lang="en-US"/>
        </a:p>
      </dgm:t>
    </dgm:pt>
    <dgm:pt modelId="{A3F37D63-8E02-475E-BA0D-5B007F5C68CD}" type="pres">
      <dgm:prSet presAssocID="{04DBC997-B8FE-410F-854B-EF707CDBDABA}" presName="root" presStyleCnt="0">
        <dgm:presLayoutVars>
          <dgm:dir/>
          <dgm:resizeHandles val="exact"/>
        </dgm:presLayoutVars>
      </dgm:prSet>
      <dgm:spPr/>
    </dgm:pt>
    <dgm:pt modelId="{4B15A458-5F14-44D5-87D0-F73A3F9B31AD}" type="pres">
      <dgm:prSet presAssocID="{5FEE88CE-EFB7-480F-870E-5E065352EA94}" presName="compNode" presStyleCnt="0"/>
      <dgm:spPr/>
    </dgm:pt>
    <dgm:pt modelId="{27BEF206-C008-43A6-9D84-1A89F0FFA794}" type="pres">
      <dgm:prSet presAssocID="{5FEE88CE-EFB7-480F-870E-5E065352EA94}" presName="iconBgRect" presStyleLbl="bgShp" presStyleIdx="0" presStyleCnt="3"/>
      <dgm:spPr/>
    </dgm:pt>
    <dgm:pt modelId="{9BC412F9-50C0-4DB4-ACD6-83E0FDDA93CF}" type="pres">
      <dgm:prSet presAssocID="{5FEE88CE-EFB7-480F-870E-5E065352EA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EF11CEBF-B041-4DC2-B22D-2081B9C9245E}" type="pres">
      <dgm:prSet presAssocID="{5FEE88CE-EFB7-480F-870E-5E065352EA94}" presName="spaceRect" presStyleCnt="0"/>
      <dgm:spPr/>
    </dgm:pt>
    <dgm:pt modelId="{FDEC095D-1A49-4AEE-84E1-86E044F537CA}" type="pres">
      <dgm:prSet presAssocID="{5FEE88CE-EFB7-480F-870E-5E065352EA94}" presName="textRect" presStyleLbl="revTx" presStyleIdx="0" presStyleCnt="3" custScaleY="124900">
        <dgm:presLayoutVars>
          <dgm:chMax val="1"/>
          <dgm:chPref val="1"/>
        </dgm:presLayoutVars>
      </dgm:prSet>
      <dgm:spPr/>
    </dgm:pt>
    <dgm:pt modelId="{306563D6-A764-4264-8EC6-BF6C52D06D89}" type="pres">
      <dgm:prSet presAssocID="{FA53BC78-75E0-4A6B-B5D3-2BEA4291B033}" presName="sibTrans" presStyleCnt="0"/>
      <dgm:spPr/>
    </dgm:pt>
    <dgm:pt modelId="{1B5C4F95-12BD-47AD-87A0-17578F68165E}" type="pres">
      <dgm:prSet presAssocID="{35FEE665-C3AE-4038-80C0-5796E4C1F566}" presName="compNode" presStyleCnt="0"/>
      <dgm:spPr/>
    </dgm:pt>
    <dgm:pt modelId="{4031C718-BE08-4C59-B1D5-D7BF5935767A}" type="pres">
      <dgm:prSet presAssocID="{35FEE665-C3AE-4038-80C0-5796E4C1F566}" presName="iconBgRect" presStyleLbl="bgShp" presStyleIdx="1" presStyleCnt="3"/>
      <dgm:spPr/>
    </dgm:pt>
    <dgm:pt modelId="{59662BBD-C786-45DC-9056-CD4B1945D430}" type="pres">
      <dgm:prSet presAssocID="{35FEE665-C3AE-4038-80C0-5796E4C1F5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2C9B5BB-CB4D-4CA1-99FB-5B0B8E3D5F1D}" type="pres">
      <dgm:prSet presAssocID="{35FEE665-C3AE-4038-80C0-5796E4C1F566}" presName="spaceRect" presStyleCnt="0"/>
      <dgm:spPr/>
    </dgm:pt>
    <dgm:pt modelId="{05D87AAF-4D3E-4346-9BD1-83CD49BC04B8}" type="pres">
      <dgm:prSet presAssocID="{35FEE665-C3AE-4038-80C0-5796E4C1F566}" presName="textRect" presStyleLbl="revTx" presStyleIdx="1" presStyleCnt="3">
        <dgm:presLayoutVars>
          <dgm:chMax val="1"/>
          <dgm:chPref val="1"/>
        </dgm:presLayoutVars>
      </dgm:prSet>
      <dgm:spPr/>
    </dgm:pt>
    <dgm:pt modelId="{8C4C4D53-FEC8-4549-9EB6-E3608DC4F15F}" type="pres">
      <dgm:prSet presAssocID="{DDDF0DA2-1C0C-45FB-9C36-E6C25FCF2628}" presName="sibTrans" presStyleCnt="0"/>
      <dgm:spPr/>
    </dgm:pt>
    <dgm:pt modelId="{19B883DC-8941-46D0-B8CF-BF3E96B388C2}" type="pres">
      <dgm:prSet presAssocID="{901BE4D5-C13E-4960-8687-84005757CAE4}" presName="compNode" presStyleCnt="0"/>
      <dgm:spPr/>
    </dgm:pt>
    <dgm:pt modelId="{4B13E505-5435-4CE0-9CB0-F7714727B2BC}" type="pres">
      <dgm:prSet presAssocID="{901BE4D5-C13E-4960-8687-84005757CAE4}" presName="iconBgRect" presStyleLbl="bgShp" presStyleIdx="2" presStyleCnt="3"/>
      <dgm:spPr/>
    </dgm:pt>
    <dgm:pt modelId="{0DE2FAF9-8962-4866-992E-E874F2FBA677}" type="pres">
      <dgm:prSet presAssocID="{901BE4D5-C13E-4960-8687-84005757CA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bre"/>
        </a:ext>
      </dgm:extLst>
    </dgm:pt>
    <dgm:pt modelId="{25CD52B1-9504-40E0-BB21-D2A90FAB306B}" type="pres">
      <dgm:prSet presAssocID="{901BE4D5-C13E-4960-8687-84005757CAE4}" presName="spaceRect" presStyleCnt="0"/>
      <dgm:spPr/>
    </dgm:pt>
    <dgm:pt modelId="{ADD0603C-A71F-4203-8135-624D7B4FA9C9}" type="pres">
      <dgm:prSet presAssocID="{901BE4D5-C13E-4960-8687-84005757CAE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5F57409-390A-4D2C-9A16-B4B640C834AA}" srcId="{04DBC997-B8FE-410F-854B-EF707CDBDABA}" destId="{901BE4D5-C13E-4960-8687-84005757CAE4}" srcOrd="2" destOrd="0" parTransId="{F3538AA4-A85F-4189-91AD-76B29850154A}" sibTransId="{BEFAE64F-84D0-45A8-A118-6527F23F39D0}"/>
    <dgm:cxn modelId="{99667017-A547-4F1B-9A65-D48375A10FB6}" type="presOf" srcId="{901BE4D5-C13E-4960-8687-84005757CAE4}" destId="{ADD0603C-A71F-4203-8135-624D7B4FA9C9}" srcOrd="0" destOrd="0" presId="urn:microsoft.com/office/officeart/2018/5/layout/IconCircleLabelList"/>
    <dgm:cxn modelId="{05BBE134-4831-472D-ACF7-E8436A53BB93}" type="presOf" srcId="{35FEE665-C3AE-4038-80C0-5796E4C1F566}" destId="{05D87AAF-4D3E-4346-9BD1-83CD49BC04B8}" srcOrd="0" destOrd="0" presId="urn:microsoft.com/office/officeart/2018/5/layout/IconCircleLabelList"/>
    <dgm:cxn modelId="{B5E77B3C-EF43-4743-A50D-3218FC2B2775}" type="presOf" srcId="{04DBC997-B8FE-410F-854B-EF707CDBDABA}" destId="{A3F37D63-8E02-475E-BA0D-5B007F5C68CD}" srcOrd="0" destOrd="0" presId="urn:microsoft.com/office/officeart/2018/5/layout/IconCircleLabelList"/>
    <dgm:cxn modelId="{8B054EA4-95CF-42C2-A252-10115FF04FE5}" srcId="{04DBC997-B8FE-410F-854B-EF707CDBDABA}" destId="{35FEE665-C3AE-4038-80C0-5796E4C1F566}" srcOrd="1" destOrd="0" parTransId="{21AE232F-13FE-4796-B7A1-04A20923E38A}" sibTransId="{DDDF0DA2-1C0C-45FB-9C36-E6C25FCF2628}"/>
    <dgm:cxn modelId="{B25A79C0-A127-4D5B-BB81-812C794EB0FC}" type="presOf" srcId="{5FEE88CE-EFB7-480F-870E-5E065352EA94}" destId="{FDEC095D-1A49-4AEE-84E1-86E044F537CA}" srcOrd="0" destOrd="0" presId="urn:microsoft.com/office/officeart/2018/5/layout/IconCircleLabelList"/>
    <dgm:cxn modelId="{12817BC6-8C9E-4FE7-98F8-50C6C974758F}" srcId="{04DBC997-B8FE-410F-854B-EF707CDBDABA}" destId="{5FEE88CE-EFB7-480F-870E-5E065352EA94}" srcOrd="0" destOrd="0" parTransId="{7C5213F5-0811-460D-AD2C-6D8A12F5C5EB}" sibTransId="{FA53BC78-75E0-4A6B-B5D3-2BEA4291B033}"/>
    <dgm:cxn modelId="{DBCBA432-E4A1-4A15-885D-92A68BD5A6D7}" type="presParOf" srcId="{A3F37D63-8E02-475E-BA0D-5B007F5C68CD}" destId="{4B15A458-5F14-44D5-87D0-F73A3F9B31AD}" srcOrd="0" destOrd="0" presId="urn:microsoft.com/office/officeart/2018/5/layout/IconCircleLabelList"/>
    <dgm:cxn modelId="{0FA8BE84-886B-421F-98C0-738E9FAD66A7}" type="presParOf" srcId="{4B15A458-5F14-44D5-87D0-F73A3F9B31AD}" destId="{27BEF206-C008-43A6-9D84-1A89F0FFA794}" srcOrd="0" destOrd="0" presId="urn:microsoft.com/office/officeart/2018/5/layout/IconCircleLabelList"/>
    <dgm:cxn modelId="{B71ABEE5-E29C-4513-B103-0DB8F76A9794}" type="presParOf" srcId="{4B15A458-5F14-44D5-87D0-F73A3F9B31AD}" destId="{9BC412F9-50C0-4DB4-ACD6-83E0FDDA93CF}" srcOrd="1" destOrd="0" presId="urn:microsoft.com/office/officeart/2018/5/layout/IconCircleLabelList"/>
    <dgm:cxn modelId="{E49DF4F8-FFC1-49C5-8881-82D28E25CA41}" type="presParOf" srcId="{4B15A458-5F14-44D5-87D0-F73A3F9B31AD}" destId="{EF11CEBF-B041-4DC2-B22D-2081B9C9245E}" srcOrd="2" destOrd="0" presId="urn:microsoft.com/office/officeart/2018/5/layout/IconCircleLabelList"/>
    <dgm:cxn modelId="{6BD0FA0D-BDE3-40D5-B18E-258AF3650D71}" type="presParOf" srcId="{4B15A458-5F14-44D5-87D0-F73A3F9B31AD}" destId="{FDEC095D-1A49-4AEE-84E1-86E044F537CA}" srcOrd="3" destOrd="0" presId="urn:microsoft.com/office/officeart/2018/5/layout/IconCircleLabelList"/>
    <dgm:cxn modelId="{A150B600-C1FA-4BF2-97D6-F70FE41D796D}" type="presParOf" srcId="{A3F37D63-8E02-475E-BA0D-5B007F5C68CD}" destId="{306563D6-A764-4264-8EC6-BF6C52D06D89}" srcOrd="1" destOrd="0" presId="urn:microsoft.com/office/officeart/2018/5/layout/IconCircleLabelList"/>
    <dgm:cxn modelId="{02E1B707-CD1B-42A2-9C7B-D997672D7BD5}" type="presParOf" srcId="{A3F37D63-8E02-475E-BA0D-5B007F5C68CD}" destId="{1B5C4F95-12BD-47AD-87A0-17578F68165E}" srcOrd="2" destOrd="0" presId="urn:microsoft.com/office/officeart/2018/5/layout/IconCircleLabelList"/>
    <dgm:cxn modelId="{B295F314-2AC7-47DE-B2A2-3037B3A4AD11}" type="presParOf" srcId="{1B5C4F95-12BD-47AD-87A0-17578F68165E}" destId="{4031C718-BE08-4C59-B1D5-D7BF5935767A}" srcOrd="0" destOrd="0" presId="urn:microsoft.com/office/officeart/2018/5/layout/IconCircleLabelList"/>
    <dgm:cxn modelId="{577407F0-DDAA-492D-8828-7E1306BAB197}" type="presParOf" srcId="{1B5C4F95-12BD-47AD-87A0-17578F68165E}" destId="{59662BBD-C786-45DC-9056-CD4B1945D430}" srcOrd="1" destOrd="0" presId="urn:microsoft.com/office/officeart/2018/5/layout/IconCircleLabelList"/>
    <dgm:cxn modelId="{C6FACBA3-E2D5-4CE0-8019-F150C4FC9934}" type="presParOf" srcId="{1B5C4F95-12BD-47AD-87A0-17578F68165E}" destId="{B2C9B5BB-CB4D-4CA1-99FB-5B0B8E3D5F1D}" srcOrd="2" destOrd="0" presId="urn:microsoft.com/office/officeart/2018/5/layout/IconCircleLabelList"/>
    <dgm:cxn modelId="{DC4731E1-EDAF-42BA-84E6-B1EDE4B9FBCE}" type="presParOf" srcId="{1B5C4F95-12BD-47AD-87A0-17578F68165E}" destId="{05D87AAF-4D3E-4346-9BD1-83CD49BC04B8}" srcOrd="3" destOrd="0" presId="urn:microsoft.com/office/officeart/2018/5/layout/IconCircleLabelList"/>
    <dgm:cxn modelId="{49E01071-FBFE-46B3-B684-D8ECCF70DDF9}" type="presParOf" srcId="{A3F37D63-8E02-475E-BA0D-5B007F5C68CD}" destId="{8C4C4D53-FEC8-4549-9EB6-E3608DC4F15F}" srcOrd="3" destOrd="0" presId="urn:microsoft.com/office/officeart/2018/5/layout/IconCircleLabelList"/>
    <dgm:cxn modelId="{E95B8A0E-5907-4BDA-ADF9-2AAB676C0B79}" type="presParOf" srcId="{A3F37D63-8E02-475E-BA0D-5B007F5C68CD}" destId="{19B883DC-8941-46D0-B8CF-BF3E96B388C2}" srcOrd="4" destOrd="0" presId="urn:microsoft.com/office/officeart/2018/5/layout/IconCircleLabelList"/>
    <dgm:cxn modelId="{3E8D3FF8-525D-40DF-88ED-ED4E3DFB11E8}" type="presParOf" srcId="{19B883DC-8941-46D0-B8CF-BF3E96B388C2}" destId="{4B13E505-5435-4CE0-9CB0-F7714727B2BC}" srcOrd="0" destOrd="0" presId="urn:microsoft.com/office/officeart/2018/5/layout/IconCircleLabelList"/>
    <dgm:cxn modelId="{CB64FA55-A7DC-4740-BB49-CA8EE7DAD45C}" type="presParOf" srcId="{19B883DC-8941-46D0-B8CF-BF3E96B388C2}" destId="{0DE2FAF9-8962-4866-992E-E874F2FBA677}" srcOrd="1" destOrd="0" presId="urn:microsoft.com/office/officeart/2018/5/layout/IconCircleLabelList"/>
    <dgm:cxn modelId="{3EB046B3-D2B1-45A2-9592-812A059F60B5}" type="presParOf" srcId="{19B883DC-8941-46D0-B8CF-BF3E96B388C2}" destId="{25CD52B1-9504-40E0-BB21-D2A90FAB306B}" srcOrd="2" destOrd="0" presId="urn:microsoft.com/office/officeart/2018/5/layout/IconCircleLabelList"/>
    <dgm:cxn modelId="{1FC68AD0-54E9-4D9C-9066-9A5C23BC3486}" type="presParOf" srcId="{19B883DC-8941-46D0-B8CF-BF3E96B388C2}" destId="{ADD0603C-A71F-4203-8135-624D7B4FA9C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9EB177-1FF9-4D12-8FC9-60F463A7FE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B2CB92-90C7-4449-B69F-EB4126BC0A79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Reducir egresos</a:t>
          </a:r>
          <a:endParaRPr lang="en-US"/>
        </a:p>
      </dgm:t>
    </dgm:pt>
    <dgm:pt modelId="{DF157CBE-942E-41A6-8C8E-0B6993C5E8A2}" type="parTrans" cxnId="{50F150B2-2E5D-48BE-9338-B6D5C06AC46B}">
      <dgm:prSet/>
      <dgm:spPr/>
      <dgm:t>
        <a:bodyPr/>
        <a:lstStyle/>
        <a:p>
          <a:endParaRPr lang="en-US"/>
        </a:p>
      </dgm:t>
    </dgm:pt>
    <dgm:pt modelId="{7BF9967C-47B8-4C75-9ECE-BABFD6383D99}" type="sibTrans" cxnId="{50F150B2-2E5D-48BE-9338-B6D5C06AC46B}">
      <dgm:prSet/>
      <dgm:spPr/>
      <dgm:t>
        <a:bodyPr/>
        <a:lstStyle/>
        <a:p>
          <a:endParaRPr lang="en-US"/>
        </a:p>
      </dgm:t>
    </dgm:pt>
    <dgm:pt modelId="{1302EF8F-4EFA-4EEB-A11E-7752FC078943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Retrasar los egresos</a:t>
          </a:r>
          <a:endParaRPr lang="en-US"/>
        </a:p>
      </dgm:t>
    </dgm:pt>
    <dgm:pt modelId="{F301516B-CE5A-40F0-91AD-63A46791F89C}" type="parTrans" cxnId="{B3CA9727-01F7-43D1-A14A-2CCE2E238FBB}">
      <dgm:prSet/>
      <dgm:spPr/>
      <dgm:t>
        <a:bodyPr/>
        <a:lstStyle/>
        <a:p>
          <a:endParaRPr lang="en-US"/>
        </a:p>
      </dgm:t>
    </dgm:pt>
    <dgm:pt modelId="{B5E855CB-CA45-4966-AD2F-51F8E816FF27}" type="sibTrans" cxnId="{B3CA9727-01F7-43D1-A14A-2CCE2E238FBB}">
      <dgm:prSet/>
      <dgm:spPr/>
      <dgm:t>
        <a:bodyPr/>
        <a:lstStyle/>
        <a:p>
          <a:endParaRPr lang="en-US"/>
        </a:p>
      </dgm:t>
    </dgm:pt>
    <dgm:pt modelId="{74895DCD-8A1E-4DE1-A781-17FA700E560F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Aumentar los ingresos</a:t>
          </a:r>
          <a:endParaRPr lang="en-US"/>
        </a:p>
      </dgm:t>
    </dgm:pt>
    <dgm:pt modelId="{814AA18B-FC6C-4E38-B486-68A1325ADECC}" type="parTrans" cxnId="{48A01181-120E-4E9B-9FAE-302B05C44D87}">
      <dgm:prSet/>
      <dgm:spPr/>
      <dgm:t>
        <a:bodyPr/>
        <a:lstStyle/>
        <a:p>
          <a:endParaRPr lang="en-US"/>
        </a:p>
      </dgm:t>
    </dgm:pt>
    <dgm:pt modelId="{FC116B75-E319-4B66-8AD0-EF28945D3B11}" type="sibTrans" cxnId="{48A01181-120E-4E9B-9FAE-302B05C44D87}">
      <dgm:prSet/>
      <dgm:spPr/>
      <dgm:t>
        <a:bodyPr/>
        <a:lstStyle/>
        <a:p>
          <a:endParaRPr lang="en-US"/>
        </a:p>
      </dgm:t>
    </dgm:pt>
    <dgm:pt modelId="{58A59244-DBC1-4AD3-A27A-492E4F70505E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Adelantar los ingresos</a:t>
          </a:r>
          <a:endParaRPr lang="en-US"/>
        </a:p>
      </dgm:t>
    </dgm:pt>
    <dgm:pt modelId="{7A1ACA57-D895-4454-9CCD-BADCA9A7750C}" type="parTrans" cxnId="{72867E47-E8D8-419C-8EA1-D4B477CC9EC6}">
      <dgm:prSet/>
      <dgm:spPr/>
      <dgm:t>
        <a:bodyPr/>
        <a:lstStyle/>
        <a:p>
          <a:endParaRPr lang="en-US"/>
        </a:p>
      </dgm:t>
    </dgm:pt>
    <dgm:pt modelId="{6C85F7D6-95FC-4BEE-AB65-BEF465CB46AF}" type="sibTrans" cxnId="{72867E47-E8D8-419C-8EA1-D4B477CC9EC6}">
      <dgm:prSet/>
      <dgm:spPr/>
      <dgm:t>
        <a:bodyPr/>
        <a:lstStyle/>
        <a:p>
          <a:endParaRPr lang="en-US"/>
        </a:p>
      </dgm:t>
    </dgm:pt>
    <dgm:pt modelId="{361DC140-EC18-4F4C-8C37-EBB756725BBC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Mantener los activos en movimiento</a:t>
          </a:r>
          <a:endParaRPr lang="en-US"/>
        </a:p>
      </dgm:t>
    </dgm:pt>
    <dgm:pt modelId="{9672E935-63A9-4296-BDE2-156F08C09CE6}" type="parTrans" cxnId="{B90C2929-FCBE-4007-AACE-1367AF125DFA}">
      <dgm:prSet/>
      <dgm:spPr/>
      <dgm:t>
        <a:bodyPr/>
        <a:lstStyle/>
        <a:p>
          <a:endParaRPr lang="en-US"/>
        </a:p>
      </dgm:t>
    </dgm:pt>
    <dgm:pt modelId="{80F9F42B-6B1C-452B-9930-12307DB29951}" type="sibTrans" cxnId="{B90C2929-FCBE-4007-AACE-1367AF125DFA}">
      <dgm:prSet/>
      <dgm:spPr/>
      <dgm:t>
        <a:bodyPr/>
        <a:lstStyle/>
        <a:p>
          <a:endParaRPr lang="en-US"/>
        </a:p>
      </dgm:t>
    </dgm:pt>
    <dgm:pt modelId="{95A97C85-03D8-4710-9330-FBC30E97C04D}">
      <dgm:prSet/>
      <dgm:spPr/>
      <dgm:t>
        <a:bodyPr/>
        <a:lstStyle/>
        <a:p>
          <a:pPr>
            <a:lnSpc>
              <a:spcPct val="100000"/>
            </a:lnSpc>
          </a:pPr>
          <a:r>
            <a:rPr lang="es-GT" b="1"/>
            <a:t>Liquidar los recursos inactivos</a:t>
          </a:r>
          <a:endParaRPr lang="en-US"/>
        </a:p>
      </dgm:t>
    </dgm:pt>
    <dgm:pt modelId="{31E1D1C0-BCAA-4AD5-9CED-E50EE05E4A84}" type="parTrans" cxnId="{FF8023B6-7E51-42D7-BC85-581A04F0F7F6}">
      <dgm:prSet/>
      <dgm:spPr/>
      <dgm:t>
        <a:bodyPr/>
        <a:lstStyle/>
        <a:p>
          <a:endParaRPr lang="en-US"/>
        </a:p>
      </dgm:t>
    </dgm:pt>
    <dgm:pt modelId="{2864C727-A6A7-4EE0-B4B7-A7F69A1A0BC4}" type="sibTrans" cxnId="{FF8023B6-7E51-42D7-BC85-581A04F0F7F6}">
      <dgm:prSet/>
      <dgm:spPr/>
      <dgm:t>
        <a:bodyPr/>
        <a:lstStyle/>
        <a:p>
          <a:endParaRPr lang="en-US"/>
        </a:p>
      </dgm:t>
    </dgm:pt>
    <dgm:pt modelId="{02B13307-617A-48C6-97A2-E6CEFC283FEE}" type="pres">
      <dgm:prSet presAssocID="{319EB177-1FF9-4D12-8FC9-60F463A7FED8}" presName="root" presStyleCnt="0">
        <dgm:presLayoutVars>
          <dgm:dir/>
          <dgm:resizeHandles val="exact"/>
        </dgm:presLayoutVars>
      </dgm:prSet>
      <dgm:spPr/>
    </dgm:pt>
    <dgm:pt modelId="{249B8688-39A1-4DB6-85B3-C7257294A4CB}" type="pres">
      <dgm:prSet presAssocID="{52B2CB92-90C7-4449-B69F-EB4126BC0A79}" presName="compNode" presStyleCnt="0"/>
      <dgm:spPr/>
    </dgm:pt>
    <dgm:pt modelId="{E3F9D199-C9AD-4AF5-90E9-344512C87BE0}" type="pres">
      <dgm:prSet presAssocID="{52B2CB92-90C7-4449-B69F-EB4126BC0A79}" presName="bgRect" presStyleLbl="bgShp" presStyleIdx="0" presStyleCnt="6"/>
      <dgm:spPr/>
    </dgm:pt>
    <dgm:pt modelId="{DD4D6E34-7E56-444C-B4DB-1823671F7816}" type="pres">
      <dgm:prSet presAssocID="{52B2CB92-90C7-4449-B69F-EB4126BC0A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6D0C360-A4B4-4243-91B4-0060D321AF5C}" type="pres">
      <dgm:prSet presAssocID="{52B2CB92-90C7-4449-B69F-EB4126BC0A79}" presName="spaceRect" presStyleCnt="0"/>
      <dgm:spPr/>
    </dgm:pt>
    <dgm:pt modelId="{3306B6C2-7287-431A-9483-4959FCADCF34}" type="pres">
      <dgm:prSet presAssocID="{52B2CB92-90C7-4449-B69F-EB4126BC0A79}" presName="parTx" presStyleLbl="revTx" presStyleIdx="0" presStyleCnt="6">
        <dgm:presLayoutVars>
          <dgm:chMax val="0"/>
          <dgm:chPref val="0"/>
        </dgm:presLayoutVars>
      </dgm:prSet>
      <dgm:spPr/>
    </dgm:pt>
    <dgm:pt modelId="{C198DF14-2AC2-4C7F-8CF7-90ACC40F8AFF}" type="pres">
      <dgm:prSet presAssocID="{7BF9967C-47B8-4C75-9ECE-BABFD6383D99}" presName="sibTrans" presStyleCnt="0"/>
      <dgm:spPr/>
    </dgm:pt>
    <dgm:pt modelId="{B270F6B5-B388-4B68-A940-CE7310DFE1BC}" type="pres">
      <dgm:prSet presAssocID="{1302EF8F-4EFA-4EEB-A11E-7752FC078943}" presName="compNode" presStyleCnt="0"/>
      <dgm:spPr/>
    </dgm:pt>
    <dgm:pt modelId="{C7F8D73B-8003-448C-AE6B-02D242349F9E}" type="pres">
      <dgm:prSet presAssocID="{1302EF8F-4EFA-4EEB-A11E-7752FC078943}" presName="bgRect" presStyleLbl="bgShp" presStyleIdx="1" presStyleCnt="6"/>
      <dgm:spPr/>
    </dgm:pt>
    <dgm:pt modelId="{38701023-6838-4B62-9E8E-B4A53304A73E}" type="pres">
      <dgm:prSet presAssocID="{1302EF8F-4EFA-4EEB-A11E-7752FC07894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35E11AF8-38AD-4DBE-B7CF-2A9D83979C36}" type="pres">
      <dgm:prSet presAssocID="{1302EF8F-4EFA-4EEB-A11E-7752FC078943}" presName="spaceRect" presStyleCnt="0"/>
      <dgm:spPr/>
    </dgm:pt>
    <dgm:pt modelId="{E3FD4216-6B2D-4836-BED8-C6E7860B9B12}" type="pres">
      <dgm:prSet presAssocID="{1302EF8F-4EFA-4EEB-A11E-7752FC078943}" presName="parTx" presStyleLbl="revTx" presStyleIdx="1" presStyleCnt="6">
        <dgm:presLayoutVars>
          <dgm:chMax val="0"/>
          <dgm:chPref val="0"/>
        </dgm:presLayoutVars>
      </dgm:prSet>
      <dgm:spPr/>
    </dgm:pt>
    <dgm:pt modelId="{E7FC50E0-4E86-4129-B760-D76B98CDE9DA}" type="pres">
      <dgm:prSet presAssocID="{B5E855CB-CA45-4966-AD2F-51F8E816FF27}" presName="sibTrans" presStyleCnt="0"/>
      <dgm:spPr/>
    </dgm:pt>
    <dgm:pt modelId="{5888866A-F498-401D-AC9F-AFBCB630C0CD}" type="pres">
      <dgm:prSet presAssocID="{74895DCD-8A1E-4DE1-A781-17FA700E560F}" presName="compNode" presStyleCnt="0"/>
      <dgm:spPr/>
    </dgm:pt>
    <dgm:pt modelId="{54071151-BE8F-4DD5-9F88-A92DA05EE28B}" type="pres">
      <dgm:prSet presAssocID="{74895DCD-8A1E-4DE1-A781-17FA700E560F}" presName="bgRect" presStyleLbl="bgShp" presStyleIdx="2" presStyleCnt="6"/>
      <dgm:spPr/>
    </dgm:pt>
    <dgm:pt modelId="{01073D09-6674-4B04-8E5C-1AA68D273B35}" type="pres">
      <dgm:prSet presAssocID="{74895DCD-8A1E-4DE1-A781-17FA700E560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FB799C6D-A90A-4146-8F32-84F43130CF23}" type="pres">
      <dgm:prSet presAssocID="{74895DCD-8A1E-4DE1-A781-17FA700E560F}" presName="spaceRect" presStyleCnt="0"/>
      <dgm:spPr/>
    </dgm:pt>
    <dgm:pt modelId="{67FF8562-EEF0-4D77-9EEF-C47D8391BBCF}" type="pres">
      <dgm:prSet presAssocID="{74895DCD-8A1E-4DE1-A781-17FA700E560F}" presName="parTx" presStyleLbl="revTx" presStyleIdx="2" presStyleCnt="6">
        <dgm:presLayoutVars>
          <dgm:chMax val="0"/>
          <dgm:chPref val="0"/>
        </dgm:presLayoutVars>
      </dgm:prSet>
      <dgm:spPr/>
    </dgm:pt>
    <dgm:pt modelId="{45C4B537-1D2D-4895-8FFF-34BBE5906EDF}" type="pres">
      <dgm:prSet presAssocID="{FC116B75-E319-4B66-8AD0-EF28945D3B11}" presName="sibTrans" presStyleCnt="0"/>
      <dgm:spPr/>
    </dgm:pt>
    <dgm:pt modelId="{05554D3D-B60A-4EE0-987D-4CB3E0DA99C8}" type="pres">
      <dgm:prSet presAssocID="{58A59244-DBC1-4AD3-A27A-492E4F70505E}" presName="compNode" presStyleCnt="0"/>
      <dgm:spPr/>
    </dgm:pt>
    <dgm:pt modelId="{B23EE43B-61EC-4403-9CF0-4B940F1886ED}" type="pres">
      <dgm:prSet presAssocID="{58A59244-DBC1-4AD3-A27A-492E4F70505E}" presName="bgRect" presStyleLbl="bgShp" presStyleIdx="3" presStyleCnt="6"/>
      <dgm:spPr/>
    </dgm:pt>
    <dgm:pt modelId="{F6ED2D9B-2CB0-40AD-8447-C783CE542BE3}" type="pres">
      <dgm:prSet presAssocID="{58A59244-DBC1-4AD3-A27A-492E4F70505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das"/>
        </a:ext>
      </dgm:extLst>
    </dgm:pt>
    <dgm:pt modelId="{263BA240-0EB6-41D0-A34F-EA9EA0D8E146}" type="pres">
      <dgm:prSet presAssocID="{58A59244-DBC1-4AD3-A27A-492E4F70505E}" presName="spaceRect" presStyleCnt="0"/>
      <dgm:spPr/>
    </dgm:pt>
    <dgm:pt modelId="{10025EF0-B61F-4430-AFC0-5347879B8B94}" type="pres">
      <dgm:prSet presAssocID="{58A59244-DBC1-4AD3-A27A-492E4F70505E}" presName="parTx" presStyleLbl="revTx" presStyleIdx="3" presStyleCnt="6">
        <dgm:presLayoutVars>
          <dgm:chMax val="0"/>
          <dgm:chPref val="0"/>
        </dgm:presLayoutVars>
      </dgm:prSet>
      <dgm:spPr/>
    </dgm:pt>
    <dgm:pt modelId="{0A9793BF-EF27-484F-A249-F6A32247C908}" type="pres">
      <dgm:prSet presAssocID="{6C85F7D6-95FC-4BEE-AB65-BEF465CB46AF}" presName="sibTrans" presStyleCnt="0"/>
      <dgm:spPr/>
    </dgm:pt>
    <dgm:pt modelId="{10949CDC-9940-4D90-A036-EB144018EA22}" type="pres">
      <dgm:prSet presAssocID="{361DC140-EC18-4F4C-8C37-EBB756725BBC}" presName="compNode" presStyleCnt="0"/>
      <dgm:spPr/>
    </dgm:pt>
    <dgm:pt modelId="{AD6407CA-4E6E-4710-B5C8-91F58FB96044}" type="pres">
      <dgm:prSet presAssocID="{361DC140-EC18-4F4C-8C37-EBB756725BBC}" presName="bgRect" presStyleLbl="bgShp" presStyleIdx="4" presStyleCnt="6"/>
      <dgm:spPr/>
    </dgm:pt>
    <dgm:pt modelId="{95C05CF1-1055-4709-BD2C-FA1CE1D33D9D}" type="pres">
      <dgm:prSet presAssocID="{361DC140-EC18-4F4C-8C37-EBB756725BB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F0BA0FA3-3B44-4E2E-BD33-F1CD906636ED}" type="pres">
      <dgm:prSet presAssocID="{361DC140-EC18-4F4C-8C37-EBB756725BBC}" presName="spaceRect" presStyleCnt="0"/>
      <dgm:spPr/>
    </dgm:pt>
    <dgm:pt modelId="{8314C48D-E91D-455C-9CF8-61BA2F4B6ED1}" type="pres">
      <dgm:prSet presAssocID="{361DC140-EC18-4F4C-8C37-EBB756725BBC}" presName="parTx" presStyleLbl="revTx" presStyleIdx="4" presStyleCnt="6">
        <dgm:presLayoutVars>
          <dgm:chMax val="0"/>
          <dgm:chPref val="0"/>
        </dgm:presLayoutVars>
      </dgm:prSet>
      <dgm:spPr/>
    </dgm:pt>
    <dgm:pt modelId="{D8BCDCD2-C852-46AD-B545-D47735BE12FE}" type="pres">
      <dgm:prSet presAssocID="{80F9F42B-6B1C-452B-9930-12307DB29951}" presName="sibTrans" presStyleCnt="0"/>
      <dgm:spPr/>
    </dgm:pt>
    <dgm:pt modelId="{F1D543C8-2967-446D-B383-22F5D4E3D95B}" type="pres">
      <dgm:prSet presAssocID="{95A97C85-03D8-4710-9330-FBC30E97C04D}" presName="compNode" presStyleCnt="0"/>
      <dgm:spPr/>
    </dgm:pt>
    <dgm:pt modelId="{803B0C66-317A-430A-AC72-FA8D562B011A}" type="pres">
      <dgm:prSet presAssocID="{95A97C85-03D8-4710-9330-FBC30E97C04D}" presName="bgRect" presStyleLbl="bgShp" presStyleIdx="5" presStyleCnt="6"/>
      <dgm:spPr/>
    </dgm:pt>
    <dgm:pt modelId="{6AE2A79F-5B48-44A3-AC9E-CEBFA9E1999F}" type="pres">
      <dgm:prSet presAssocID="{95A97C85-03D8-4710-9330-FBC30E97C0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17854B5A-6065-459B-B6A0-BDECA3D25D70}" type="pres">
      <dgm:prSet presAssocID="{95A97C85-03D8-4710-9330-FBC30E97C04D}" presName="spaceRect" presStyleCnt="0"/>
      <dgm:spPr/>
    </dgm:pt>
    <dgm:pt modelId="{2839B6E8-86A0-4BF5-805A-9E3A53BF0B46}" type="pres">
      <dgm:prSet presAssocID="{95A97C85-03D8-4710-9330-FBC30E97C04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E895624-1251-454E-8CF9-F22BF43F26C4}" type="presOf" srcId="{52B2CB92-90C7-4449-B69F-EB4126BC0A79}" destId="{3306B6C2-7287-431A-9483-4959FCADCF34}" srcOrd="0" destOrd="0" presId="urn:microsoft.com/office/officeart/2018/2/layout/IconVerticalSolidList"/>
    <dgm:cxn modelId="{F1F93D26-28D3-4E6C-84AD-F8A87AA2ADDA}" type="presOf" srcId="{1302EF8F-4EFA-4EEB-A11E-7752FC078943}" destId="{E3FD4216-6B2D-4836-BED8-C6E7860B9B12}" srcOrd="0" destOrd="0" presId="urn:microsoft.com/office/officeart/2018/2/layout/IconVerticalSolidList"/>
    <dgm:cxn modelId="{B3CA9727-01F7-43D1-A14A-2CCE2E238FBB}" srcId="{319EB177-1FF9-4D12-8FC9-60F463A7FED8}" destId="{1302EF8F-4EFA-4EEB-A11E-7752FC078943}" srcOrd="1" destOrd="0" parTransId="{F301516B-CE5A-40F0-91AD-63A46791F89C}" sibTransId="{B5E855CB-CA45-4966-AD2F-51F8E816FF27}"/>
    <dgm:cxn modelId="{B90C2929-FCBE-4007-AACE-1367AF125DFA}" srcId="{319EB177-1FF9-4D12-8FC9-60F463A7FED8}" destId="{361DC140-EC18-4F4C-8C37-EBB756725BBC}" srcOrd="4" destOrd="0" parTransId="{9672E935-63A9-4296-BDE2-156F08C09CE6}" sibTransId="{80F9F42B-6B1C-452B-9930-12307DB29951}"/>
    <dgm:cxn modelId="{DCEFE161-373C-4D5A-B6D5-222EA585B7B0}" type="presOf" srcId="{361DC140-EC18-4F4C-8C37-EBB756725BBC}" destId="{8314C48D-E91D-455C-9CF8-61BA2F4B6ED1}" srcOrd="0" destOrd="0" presId="urn:microsoft.com/office/officeart/2018/2/layout/IconVerticalSolidList"/>
    <dgm:cxn modelId="{72867E47-E8D8-419C-8EA1-D4B477CC9EC6}" srcId="{319EB177-1FF9-4D12-8FC9-60F463A7FED8}" destId="{58A59244-DBC1-4AD3-A27A-492E4F70505E}" srcOrd="3" destOrd="0" parTransId="{7A1ACA57-D895-4454-9CCD-BADCA9A7750C}" sibTransId="{6C85F7D6-95FC-4BEE-AB65-BEF465CB46AF}"/>
    <dgm:cxn modelId="{0A809D47-2113-4147-B974-52F31E7AE381}" type="presOf" srcId="{74895DCD-8A1E-4DE1-A781-17FA700E560F}" destId="{67FF8562-EEF0-4D77-9EEF-C47D8391BBCF}" srcOrd="0" destOrd="0" presId="urn:microsoft.com/office/officeart/2018/2/layout/IconVerticalSolidList"/>
    <dgm:cxn modelId="{061F984D-D4E2-49B6-89FF-184380544C6D}" type="presOf" srcId="{319EB177-1FF9-4D12-8FC9-60F463A7FED8}" destId="{02B13307-617A-48C6-97A2-E6CEFC283FEE}" srcOrd="0" destOrd="0" presId="urn:microsoft.com/office/officeart/2018/2/layout/IconVerticalSolidList"/>
    <dgm:cxn modelId="{48A01181-120E-4E9B-9FAE-302B05C44D87}" srcId="{319EB177-1FF9-4D12-8FC9-60F463A7FED8}" destId="{74895DCD-8A1E-4DE1-A781-17FA700E560F}" srcOrd="2" destOrd="0" parTransId="{814AA18B-FC6C-4E38-B486-68A1325ADECC}" sibTransId="{FC116B75-E319-4B66-8AD0-EF28945D3B11}"/>
    <dgm:cxn modelId="{2F3654B0-BF95-4BB7-BCD7-05EDD7355DE1}" type="presOf" srcId="{95A97C85-03D8-4710-9330-FBC30E97C04D}" destId="{2839B6E8-86A0-4BF5-805A-9E3A53BF0B46}" srcOrd="0" destOrd="0" presId="urn:microsoft.com/office/officeart/2018/2/layout/IconVerticalSolidList"/>
    <dgm:cxn modelId="{50F150B2-2E5D-48BE-9338-B6D5C06AC46B}" srcId="{319EB177-1FF9-4D12-8FC9-60F463A7FED8}" destId="{52B2CB92-90C7-4449-B69F-EB4126BC0A79}" srcOrd="0" destOrd="0" parTransId="{DF157CBE-942E-41A6-8C8E-0B6993C5E8A2}" sibTransId="{7BF9967C-47B8-4C75-9ECE-BABFD6383D99}"/>
    <dgm:cxn modelId="{FF8023B6-7E51-42D7-BC85-581A04F0F7F6}" srcId="{319EB177-1FF9-4D12-8FC9-60F463A7FED8}" destId="{95A97C85-03D8-4710-9330-FBC30E97C04D}" srcOrd="5" destOrd="0" parTransId="{31E1D1C0-BCAA-4AD5-9CED-E50EE05E4A84}" sibTransId="{2864C727-A6A7-4EE0-B4B7-A7F69A1A0BC4}"/>
    <dgm:cxn modelId="{5326C2E2-4AD6-4747-BECD-86B0D96836C4}" type="presOf" srcId="{58A59244-DBC1-4AD3-A27A-492E4F70505E}" destId="{10025EF0-B61F-4430-AFC0-5347879B8B94}" srcOrd="0" destOrd="0" presId="urn:microsoft.com/office/officeart/2018/2/layout/IconVerticalSolidList"/>
    <dgm:cxn modelId="{F8A32DFB-FA4A-4F96-9AFC-E8C5AB8A9255}" type="presParOf" srcId="{02B13307-617A-48C6-97A2-E6CEFC283FEE}" destId="{249B8688-39A1-4DB6-85B3-C7257294A4CB}" srcOrd="0" destOrd="0" presId="urn:microsoft.com/office/officeart/2018/2/layout/IconVerticalSolidList"/>
    <dgm:cxn modelId="{A8ADCC26-1CFE-4F1D-8409-EB7EC1319756}" type="presParOf" srcId="{249B8688-39A1-4DB6-85B3-C7257294A4CB}" destId="{E3F9D199-C9AD-4AF5-90E9-344512C87BE0}" srcOrd="0" destOrd="0" presId="urn:microsoft.com/office/officeart/2018/2/layout/IconVerticalSolidList"/>
    <dgm:cxn modelId="{C5F75137-ACFF-4C82-B0B2-6778296B46B6}" type="presParOf" srcId="{249B8688-39A1-4DB6-85B3-C7257294A4CB}" destId="{DD4D6E34-7E56-444C-B4DB-1823671F7816}" srcOrd="1" destOrd="0" presId="urn:microsoft.com/office/officeart/2018/2/layout/IconVerticalSolidList"/>
    <dgm:cxn modelId="{C8C2ACC6-8690-4C79-9D88-C7D1651B79B2}" type="presParOf" srcId="{249B8688-39A1-4DB6-85B3-C7257294A4CB}" destId="{46D0C360-A4B4-4243-91B4-0060D321AF5C}" srcOrd="2" destOrd="0" presId="urn:microsoft.com/office/officeart/2018/2/layout/IconVerticalSolidList"/>
    <dgm:cxn modelId="{E441B47E-FF30-44B0-8B62-2D6B7591FF43}" type="presParOf" srcId="{249B8688-39A1-4DB6-85B3-C7257294A4CB}" destId="{3306B6C2-7287-431A-9483-4959FCADCF34}" srcOrd="3" destOrd="0" presId="urn:microsoft.com/office/officeart/2018/2/layout/IconVerticalSolidList"/>
    <dgm:cxn modelId="{663351DC-FA99-4E82-9904-8D23A152EACF}" type="presParOf" srcId="{02B13307-617A-48C6-97A2-E6CEFC283FEE}" destId="{C198DF14-2AC2-4C7F-8CF7-90ACC40F8AFF}" srcOrd="1" destOrd="0" presId="urn:microsoft.com/office/officeart/2018/2/layout/IconVerticalSolidList"/>
    <dgm:cxn modelId="{AD37DF9D-2ED0-4038-9F44-BB8E3D2B150F}" type="presParOf" srcId="{02B13307-617A-48C6-97A2-E6CEFC283FEE}" destId="{B270F6B5-B388-4B68-A940-CE7310DFE1BC}" srcOrd="2" destOrd="0" presId="urn:microsoft.com/office/officeart/2018/2/layout/IconVerticalSolidList"/>
    <dgm:cxn modelId="{E43CAE7D-C58E-4A6D-8513-CF9A24DC2559}" type="presParOf" srcId="{B270F6B5-B388-4B68-A940-CE7310DFE1BC}" destId="{C7F8D73B-8003-448C-AE6B-02D242349F9E}" srcOrd="0" destOrd="0" presId="urn:microsoft.com/office/officeart/2018/2/layout/IconVerticalSolidList"/>
    <dgm:cxn modelId="{FB9A8FD9-B26F-408B-87F5-E5C7796AEFBC}" type="presParOf" srcId="{B270F6B5-B388-4B68-A940-CE7310DFE1BC}" destId="{38701023-6838-4B62-9E8E-B4A53304A73E}" srcOrd="1" destOrd="0" presId="urn:microsoft.com/office/officeart/2018/2/layout/IconVerticalSolidList"/>
    <dgm:cxn modelId="{FA850358-CC69-4F55-A525-5FC04899F994}" type="presParOf" srcId="{B270F6B5-B388-4B68-A940-CE7310DFE1BC}" destId="{35E11AF8-38AD-4DBE-B7CF-2A9D83979C36}" srcOrd="2" destOrd="0" presId="urn:microsoft.com/office/officeart/2018/2/layout/IconVerticalSolidList"/>
    <dgm:cxn modelId="{A85B0630-44C3-44C5-91B1-EFE03D2ED21F}" type="presParOf" srcId="{B270F6B5-B388-4B68-A940-CE7310DFE1BC}" destId="{E3FD4216-6B2D-4836-BED8-C6E7860B9B12}" srcOrd="3" destOrd="0" presId="urn:microsoft.com/office/officeart/2018/2/layout/IconVerticalSolidList"/>
    <dgm:cxn modelId="{E962A107-16E4-42EB-9923-CA4B11F0FCDB}" type="presParOf" srcId="{02B13307-617A-48C6-97A2-E6CEFC283FEE}" destId="{E7FC50E0-4E86-4129-B760-D76B98CDE9DA}" srcOrd="3" destOrd="0" presId="urn:microsoft.com/office/officeart/2018/2/layout/IconVerticalSolidList"/>
    <dgm:cxn modelId="{C6A8A9BE-ECAF-4387-BD0D-8CBC061B4434}" type="presParOf" srcId="{02B13307-617A-48C6-97A2-E6CEFC283FEE}" destId="{5888866A-F498-401D-AC9F-AFBCB630C0CD}" srcOrd="4" destOrd="0" presId="urn:microsoft.com/office/officeart/2018/2/layout/IconVerticalSolidList"/>
    <dgm:cxn modelId="{56FB5544-DC8A-4CA1-8792-DDC767A850A2}" type="presParOf" srcId="{5888866A-F498-401D-AC9F-AFBCB630C0CD}" destId="{54071151-BE8F-4DD5-9F88-A92DA05EE28B}" srcOrd="0" destOrd="0" presId="urn:microsoft.com/office/officeart/2018/2/layout/IconVerticalSolidList"/>
    <dgm:cxn modelId="{C66912FC-6F79-4BDB-A98A-8C463F242B2C}" type="presParOf" srcId="{5888866A-F498-401D-AC9F-AFBCB630C0CD}" destId="{01073D09-6674-4B04-8E5C-1AA68D273B35}" srcOrd="1" destOrd="0" presId="urn:microsoft.com/office/officeart/2018/2/layout/IconVerticalSolidList"/>
    <dgm:cxn modelId="{8E4359A4-A9C1-4DE6-A45C-AD21CD01F06A}" type="presParOf" srcId="{5888866A-F498-401D-AC9F-AFBCB630C0CD}" destId="{FB799C6D-A90A-4146-8F32-84F43130CF23}" srcOrd="2" destOrd="0" presId="urn:microsoft.com/office/officeart/2018/2/layout/IconVerticalSolidList"/>
    <dgm:cxn modelId="{25FACDC2-93B0-4F7A-A5F3-07113DB90FFF}" type="presParOf" srcId="{5888866A-F498-401D-AC9F-AFBCB630C0CD}" destId="{67FF8562-EEF0-4D77-9EEF-C47D8391BBCF}" srcOrd="3" destOrd="0" presId="urn:microsoft.com/office/officeart/2018/2/layout/IconVerticalSolidList"/>
    <dgm:cxn modelId="{455E3B3B-671C-4FF0-90A0-1D84BD0C2677}" type="presParOf" srcId="{02B13307-617A-48C6-97A2-E6CEFC283FEE}" destId="{45C4B537-1D2D-4895-8FFF-34BBE5906EDF}" srcOrd="5" destOrd="0" presId="urn:microsoft.com/office/officeart/2018/2/layout/IconVerticalSolidList"/>
    <dgm:cxn modelId="{55F9CE24-2D85-437D-B97B-90144F1B3BF5}" type="presParOf" srcId="{02B13307-617A-48C6-97A2-E6CEFC283FEE}" destId="{05554D3D-B60A-4EE0-987D-4CB3E0DA99C8}" srcOrd="6" destOrd="0" presId="urn:microsoft.com/office/officeart/2018/2/layout/IconVerticalSolidList"/>
    <dgm:cxn modelId="{79802421-BA09-491E-A357-822E01AF6DD6}" type="presParOf" srcId="{05554D3D-B60A-4EE0-987D-4CB3E0DA99C8}" destId="{B23EE43B-61EC-4403-9CF0-4B940F1886ED}" srcOrd="0" destOrd="0" presId="urn:microsoft.com/office/officeart/2018/2/layout/IconVerticalSolidList"/>
    <dgm:cxn modelId="{B0163BED-740D-4327-9DAE-9563CFC6AB7F}" type="presParOf" srcId="{05554D3D-B60A-4EE0-987D-4CB3E0DA99C8}" destId="{F6ED2D9B-2CB0-40AD-8447-C783CE542BE3}" srcOrd="1" destOrd="0" presId="urn:microsoft.com/office/officeart/2018/2/layout/IconVerticalSolidList"/>
    <dgm:cxn modelId="{C9ACEF26-EF98-4D2E-BAD1-0EB8A2C3C66E}" type="presParOf" srcId="{05554D3D-B60A-4EE0-987D-4CB3E0DA99C8}" destId="{263BA240-0EB6-41D0-A34F-EA9EA0D8E146}" srcOrd="2" destOrd="0" presId="urn:microsoft.com/office/officeart/2018/2/layout/IconVerticalSolidList"/>
    <dgm:cxn modelId="{8E8E90C6-A61D-4259-8B0E-140767EC505B}" type="presParOf" srcId="{05554D3D-B60A-4EE0-987D-4CB3E0DA99C8}" destId="{10025EF0-B61F-4430-AFC0-5347879B8B94}" srcOrd="3" destOrd="0" presId="urn:microsoft.com/office/officeart/2018/2/layout/IconVerticalSolidList"/>
    <dgm:cxn modelId="{7A2FE3D0-87AC-4299-85F2-64DFDA72AFDF}" type="presParOf" srcId="{02B13307-617A-48C6-97A2-E6CEFC283FEE}" destId="{0A9793BF-EF27-484F-A249-F6A32247C908}" srcOrd="7" destOrd="0" presId="urn:microsoft.com/office/officeart/2018/2/layout/IconVerticalSolidList"/>
    <dgm:cxn modelId="{8C9A718B-77E3-44A6-84BB-CA75BA0214AB}" type="presParOf" srcId="{02B13307-617A-48C6-97A2-E6CEFC283FEE}" destId="{10949CDC-9940-4D90-A036-EB144018EA22}" srcOrd="8" destOrd="0" presId="urn:microsoft.com/office/officeart/2018/2/layout/IconVerticalSolidList"/>
    <dgm:cxn modelId="{A9B9AF48-849A-4293-AD5F-B39863C7C1F5}" type="presParOf" srcId="{10949CDC-9940-4D90-A036-EB144018EA22}" destId="{AD6407CA-4E6E-4710-B5C8-91F58FB96044}" srcOrd="0" destOrd="0" presId="urn:microsoft.com/office/officeart/2018/2/layout/IconVerticalSolidList"/>
    <dgm:cxn modelId="{1F1B4E22-2FA9-47ED-A76F-80B36DF85730}" type="presParOf" srcId="{10949CDC-9940-4D90-A036-EB144018EA22}" destId="{95C05CF1-1055-4709-BD2C-FA1CE1D33D9D}" srcOrd="1" destOrd="0" presId="urn:microsoft.com/office/officeart/2018/2/layout/IconVerticalSolidList"/>
    <dgm:cxn modelId="{47D50090-C971-46A2-AE9F-CBEDEEFA3963}" type="presParOf" srcId="{10949CDC-9940-4D90-A036-EB144018EA22}" destId="{F0BA0FA3-3B44-4E2E-BD33-F1CD906636ED}" srcOrd="2" destOrd="0" presId="urn:microsoft.com/office/officeart/2018/2/layout/IconVerticalSolidList"/>
    <dgm:cxn modelId="{FE0BEB79-8802-4336-AFCE-3705CC6067A6}" type="presParOf" srcId="{10949CDC-9940-4D90-A036-EB144018EA22}" destId="{8314C48D-E91D-455C-9CF8-61BA2F4B6ED1}" srcOrd="3" destOrd="0" presId="urn:microsoft.com/office/officeart/2018/2/layout/IconVerticalSolidList"/>
    <dgm:cxn modelId="{9775A6C1-68D5-4DFA-B0A8-567206C09E90}" type="presParOf" srcId="{02B13307-617A-48C6-97A2-E6CEFC283FEE}" destId="{D8BCDCD2-C852-46AD-B545-D47735BE12FE}" srcOrd="9" destOrd="0" presId="urn:microsoft.com/office/officeart/2018/2/layout/IconVerticalSolidList"/>
    <dgm:cxn modelId="{FD33CAE8-389E-4D5E-91B5-F0B8E113B27B}" type="presParOf" srcId="{02B13307-617A-48C6-97A2-E6CEFC283FEE}" destId="{F1D543C8-2967-446D-B383-22F5D4E3D95B}" srcOrd="10" destOrd="0" presId="urn:microsoft.com/office/officeart/2018/2/layout/IconVerticalSolidList"/>
    <dgm:cxn modelId="{BE12B191-3313-4418-B628-831A6F3551E3}" type="presParOf" srcId="{F1D543C8-2967-446D-B383-22F5D4E3D95B}" destId="{803B0C66-317A-430A-AC72-FA8D562B011A}" srcOrd="0" destOrd="0" presId="urn:microsoft.com/office/officeart/2018/2/layout/IconVerticalSolidList"/>
    <dgm:cxn modelId="{DDF1C604-FF22-4A37-A0E1-484B04162864}" type="presParOf" srcId="{F1D543C8-2967-446D-B383-22F5D4E3D95B}" destId="{6AE2A79F-5B48-44A3-AC9E-CEBFA9E1999F}" srcOrd="1" destOrd="0" presId="urn:microsoft.com/office/officeart/2018/2/layout/IconVerticalSolidList"/>
    <dgm:cxn modelId="{C9D6DD9F-6B81-4569-9BA2-E0E93140F9BF}" type="presParOf" srcId="{F1D543C8-2967-446D-B383-22F5D4E3D95B}" destId="{17854B5A-6065-459B-B6A0-BDECA3D25D70}" srcOrd="2" destOrd="0" presId="urn:microsoft.com/office/officeart/2018/2/layout/IconVerticalSolidList"/>
    <dgm:cxn modelId="{408F8793-6A21-4145-B5D5-CD3335418BCF}" type="presParOf" srcId="{F1D543C8-2967-446D-B383-22F5D4E3D95B}" destId="{2839B6E8-86A0-4BF5-805A-9E3A53BF0B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2EAD2-00A0-48ED-9E44-FA55A48CFBFE}">
      <dsp:nvSpPr>
        <dsp:cNvPr id="0" name=""/>
        <dsp:cNvSpPr/>
      </dsp:nvSpPr>
      <dsp:spPr>
        <a:xfrm>
          <a:off x="7555" y="1037434"/>
          <a:ext cx="4516421" cy="180656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100" b="1" kern="1200"/>
            <a:t>El tiempo necesario para convertir el activo en efectivo</a:t>
          </a:r>
          <a:endParaRPr lang="en-US" sz="2100" kern="1200"/>
        </a:p>
      </dsp:txBody>
      <dsp:txXfrm>
        <a:off x="910839" y="1037434"/>
        <a:ext cx="2709853" cy="1806568"/>
      </dsp:txXfrm>
    </dsp:sp>
    <dsp:sp modelId="{056AD92C-96F2-4179-B62C-BC5DFEFCCC67}">
      <dsp:nvSpPr>
        <dsp:cNvPr id="0" name=""/>
        <dsp:cNvSpPr/>
      </dsp:nvSpPr>
      <dsp:spPr>
        <a:xfrm>
          <a:off x="4072334" y="1037434"/>
          <a:ext cx="4516421" cy="1806568"/>
        </a:xfrm>
        <a:prstGeom prst="chevron">
          <a:avLst/>
        </a:prstGeom>
        <a:solidFill>
          <a:schemeClr val="accent5">
            <a:hueOff val="-2615887"/>
            <a:satOff val="15563"/>
            <a:lumOff val="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2100" b="1" kern="1200"/>
            <a:t>El grado de seguridad asociado con el precio al cual se realizará el activo</a:t>
          </a:r>
          <a:endParaRPr lang="en-US" sz="2100" kern="1200"/>
        </a:p>
      </dsp:txBody>
      <dsp:txXfrm>
        <a:off x="4975618" y="1037434"/>
        <a:ext cx="2709853" cy="1806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D16B5-4916-408F-B018-00A9F78A4D95}">
      <dsp:nvSpPr>
        <dsp:cNvPr id="0" name=""/>
        <dsp:cNvSpPr/>
      </dsp:nvSpPr>
      <dsp:spPr>
        <a:xfrm>
          <a:off x="0" y="194592"/>
          <a:ext cx="2686347" cy="161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Diagnosticar el comportamiento del flujo de efectivo a través de un período</a:t>
          </a:r>
          <a:endParaRPr lang="en-US" sz="1800" kern="1200"/>
        </a:p>
      </dsp:txBody>
      <dsp:txXfrm>
        <a:off x="0" y="194592"/>
        <a:ext cx="2686347" cy="1611808"/>
      </dsp:txXfrm>
    </dsp:sp>
    <dsp:sp modelId="{3BB9E2E2-E906-4915-8488-49C312C67002}">
      <dsp:nvSpPr>
        <dsp:cNvPr id="0" name=""/>
        <dsp:cNvSpPr/>
      </dsp:nvSpPr>
      <dsp:spPr>
        <a:xfrm>
          <a:off x="2954982" y="194592"/>
          <a:ext cx="2686347" cy="16118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Detectar en qué períodos habrá faltantes y sobrantes</a:t>
          </a:r>
          <a:endParaRPr lang="en-US" sz="1800" kern="1200"/>
        </a:p>
      </dsp:txBody>
      <dsp:txXfrm>
        <a:off x="2954982" y="194592"/>
        <a:ext cx="2686347" cy="1611808"/>
      </dsp:txXfrm>
    </dsp:sp>
    <dsp:sp modelId="{5AAF3157-3055-494C-A11E-B6112C868266}">
      <dsp:nvSpPr>
        <dsp:cNvPr id="0" name=""/>
        <dsp:cNvSpPr/>
      </dsp:nvSpPr>
      <dsp:spPr>
        <a:xfrm>
          <a:off x="5909964" y="194592"/>
          <a:ext cx="2686347" cy="16118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Determinar si las políticas de cobro y pago son las óptimas</a:t>
          </a:r>
          <a:endParaRPr lang="en-US" sz="1800" kern="1200"/>
        </a:p>
      </dsp:txBody>
      <dsp:txXfrm>
        <a:off x="5909964" y="194592"/>
        <a:ext cx="2686347" cy="1611808"/>
      </dsp:txXfrm>
    </dsp:sp>
    <dsp:sp modelId="{56F75AD9-7071-481D-ADFE-2FCEA07F2163}">
      <dsp:nvSpPr>
        <dsp:cNvPr id="0" name=""/>
        <dsp:cNvSpPr/>
      </dsp:nvSpPr>
      <dsp:spPr>
        <a:xfrm>
          <a:off x="0" y="2075035"/>
          <a:ext cx="2686347" cy="16118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Determinar si es óptimo el monto de recursos invertidos en efectivo a fin de detectar si existe sobre o sub inversión</a:t>
          </a:r>
          <a:endParaRPr lang="en-US" sz="1800" kern="1200"/>
        </a:p>
      </dsp:txBody>
      <dsp:txXfrm>
        <a:off x="0" y="2075035"/>
        <a:ext cx="2686347" cy="1611808"/>
      </dsp:txXfrm>
    </dsp:sp>
    <dsp:sp modelId="{48961177-51C1-4995-A7F1-40B86328D2C6}">
      <dsp:nvSpPr>
        <dsp:cNvPr id="0" name=""/>
        <dsp:cNvSpPr/>
      </dsp:nvSpPr>
      <dsp:spPr>
        <a:xfrm>
          <a:off x="2954982" y="2075035"/>
          <a:ext cx="2686347" cy="16118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Fijar políticas de dividendos en la empresa</a:t>
          </a:r>
          <a:endParaRPr lang="en-US" sz="1800" kern="1200"/>
        </a:p>
      </dsp:txBody>
      <dsp:txXfrm>
        <a:off x="2954982" y="2075035"/>
        <a:ext cx="2686347" cy="1611808"/>
      </dsp:txXfrm>
    </dsp:sp>
    <dsp:sp modelId="{25A9E109-3C88-47F1-8F66-9BCB97A1DA6F}">
      <dsp:nvSpPr>
        <dsp:cNvPr id="0" name=""/>
        <dsp:cNvSpPr/>
      </dsp:nvSpPr>
      <dsp:spPr>
        <a:xfrm>
          <a:off x="5909964" y="2075035"/>
          <a:ext cx="2686347" cy="16118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800" b="1" kern="1200"/>
            <a:t>Determinar si los proyectos de inversión son rentables</a:t>
          </a:r>
          <a:endParaRPr lang="en-US" sz="1800" kern="1200"/>
        </a:p>
      </dsp:txBody>
      <dsp:txXfrm>
        <a:off x="5909964" y="2075035"/>
        <a:ext cx="2686347" cy="16118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E72A0-58AF-41C0-9C93-2E0A2D0FFB14}">
      <dsp:nvSpPr>
        <dsp:cNvPr id="0" name=""/>
        <dsp:cNvSpPr/>
      </dsp:nvSpPr>
      <dsp:spPr>
        <a:xfrm>
          <a:off x="934812" y="0"/>
          <a:ext cx="4823190" cy="482319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6265D4-4295-4112-8443-FE71C74C1DE9}">
      <dsp:nvSpPr>
        <dsp:cNvPr id="0" name=""/>
        <dsp:cNvSpPr/>
      </dsp:nvSpPr>
      <dsp:spPr>
        <a:xfrm>
          <a:off x="1393015" y="458203"/>
          <a:ext cx="1881044" cy="188104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¿Por qué tener efectivo? </a:t>
          </a:r>
          <a:endParaRPr lang="en-US" sz="1900" kern="1200"/>
        </a:p>
      </dsp:txBody>
      <dsp:txXfrm>
        <a:off x="1484840" y="550028"/>
        <a:ext cx="1697394" cy="1697394"/>
      </dsp:txXfrm>
    </dsp:sp>
    <dsp:sp modelId="{2006CE85-B3A4-442A-83DA-893E7010BA4F}">
      <dsp:nvSpPr>
        <dsp:cNvPr id="0" name=""/>
        <dsp:cNvSpPr/>
      </dsp:nvSpPr>
      <dsp:spPr>
        <a:xfrm>
          <a:off x="3418754" y="458203"/>
          <a:ext cx="1881044" cy="1881044"/>
        </a:xfrm>
        <a:prstGeom prst="roundRect">
          <a:avLst/>
        </a:prstGeom>
        <a:gradFill rotWithShape="0">
          <a:gsLst>
            <a:gs pos="0">
              <a:schemeClr val="accent5">
                <a:hueOff val="-871962"/>
                <a:satOff val="5188"/>
                <a:lumOff val="2091"/>
                <a:alphaOff val="0"/>
                <a:tint val="96000"/>
                <a:lumMod val="100000"/>
              </a:schemeClr>
            </a:gs>
            <a:gs pos="78000">
              <a:schemeClr val="accent5">
                <a:hueOff val="-871962"/>
                <a:satOff val="5188"/>
                <a:lumOff val="209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Saldo que debe mantenerse</a:t>
          </a:r>
          <a:endParaRPr lang="en-US" sz="1900" kern="1200"/>
        </a:p>
      </dsp:txBody>
      <dsp:txXfrm>
        <a:off x="3510579" y="550028"/>
        <a:ext cx="1697394" cy="1697394"/>
      </dsp:txXfrm>
    </dsp:sp>
    <dsp:sp modelId="{60F3CA74-4A09-4A81-8F97-A101498E949E}">
      <dsp:nvSpPr>
        <dsp:cNvPr id="0" name=""/>
        <dsp:cNvSpPr/>
      </dsp:nvSpPr>
      <dsp:spPr>
        <a:xfrm>
          <a:off x="1393015" y="2483942"/>
          <a:ext cx="1881044" cy="1881044"/>
        </a:xfrm>
        <a:prstGeom prst="roundRect">
          <a:avLst/>
        </a:prstGeom>
        <a:gradFill rotWithShape="0">
          <a:gsLst>
            <a:gs pos="0">
              <a:schemeClr val="accent5">
                <a:hueOff val="-1743925"/>
                <a:satOff val="10375"/>
                <a:lumOff val="4183"/>
                <a:alphaOff val="0"/>
                <a:tint val="96000"/>
                <a:lumMod val="100000"/>
              </a:schemeClr>
            </a:gs>
            <a:gs pos="78000">
              <a:schemeClr val="accent5">
                <a:hueOff val="-1743925"/>
                <a:satOff val="10375"/>
                <a:lumOff val="41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Evaluación del manejo de efectivo</a:t>
          </a:r>
          <a:endParaRPr lang="en-US" sz="1900" kern="1200"/>
        </a:p>
      </dsp:txBody>
      <dsp:txXfrm>
        <a:off x="1484840" y="2575767"/>
        <a:ext cx="1697394" cy="1697394"/>
      </dsp:txXfrm>
    </dsp:sp>
    <dsp:sp modelId="{4AACCF48-90A4-4127-912D-0C3B74D95516}">
      <dsp:nvSpPr>
        <dsp:cNvPr id="0" name=""/>
        <dsp:cNvSpPr/>
      </dsp:nvSpPr>
      <dsp:spPr>
        <a:xfrm>
          <a:off x="3418754" y="2483942"/>
          <a:ext cx="1881044" cy="1881044"/>
        </a:xfrm>
        <a:prstGeom prst="roundRect">
          <a:avLst/>
        </a:prstGeom>
        <a:gradFill rotWithShape="0">
          <a:gsLst>
            <a:gs pos="0">
              <a:schemeClr val="accent5">
                <a:hueOff val="-2615887"/>
                <a:satOff val="15563"/>
                <a:lumOff val="6274"/>
                <a:alphaOff val="0"/>
                <a:tint val="96000"/>
                <a:lumMod val="100000"/>
              </a:schemeClr>
            </a:gs>
            <a:gs pos="78000">
              <a:schemeClr val="accent5">
                <a:hueOff val="-2615887"/>
                <a:satOff val="15563"/>
                <a:lumOff val="627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Amplitud del período que debe incluir el presupuesto de efectivo</a:t>
          </a:r>
          <a:endParaRPr lang="en-US" sz="1900" kern="1200"/>
        </a:p>
      </dsp:txBody>
      <dsp:txXfrm>
        <a:off x="3510579" y="2575767"/>
        <a:ext cx="1697394" cy="16973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787BA-E4B9-4A8E-9A3A-18A3ABE898F8}">
      <dsp:nvSpPr>
        <dsp:cNvPr id="0" name=""/>
        <dsp:cNvSpPr/>
      </dsp:nvSpPr>
      <dsp:spPr>
        <a:xfrm>
          <a:off x="0" y="588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47FF9-0B03-4811-8D56-A1BD056B04E1}">
      <dsp:nvSpPr>
        <dsp:cNvPr id="0" name=""/>
        <dsp:cNvSpPr/>
      </dsp:nvSpPr>
      <dsp:spPr>
        <a:xfrm>
          <a:off x="416759" y="310575"/>
          <a:ext cx="757744" cy="7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86BF8-F0C3-4AE1-ABAE-1023B8E8EF5F}">
      <dsp:nvSpPr>
        <dsp:cNvPr id="0" name=""/>
        <dsp:cNvSpPr/>
      </dsp:nvSpPr>
      <dsp:spPr>
        <a:xfrm>
          <a:off x="1591264" y="588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b="1" kern="1200"/>
            <a:t>Transacciones</a:t>
          </a:r>
          <a:endParaRPr lang="en-US" sz="2500" kern="1200"/>
        </a:p>
      </dsp:txBody>
      <dsp:txXfrm>
        <a:off x="1591264" y="588"/>
        <a:ext cx="5101549" cy="1377717"/>
      </dsp:txXfrm>
    </dsp:sp>
    <dsp:sp modelId="{8A3741FE-2626-4681-9D5E-EFE81B5AC006}">
      <dsp:nvSpPr>
        <dsp:cNvPr id="0" name=""/>
        <dsp:cNvSpPr/>
      </dsp:nvSpPr>
      <dsp:spPr>
        <a:xfrm>
          <a:off x="0" y="1722736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BA2F6-8E3E-4D77-B5CA-BF7E8CCF4728}">
      <dsp:nvSpPr>
        <dsp:cNvPr id="0" name=""/>
        <dsp:cNvSpPr/>
      </dsp:nvSpPr>
      <dsp:spPr>
        <a:xfrm>
          <a:off x="416759" y="2032722"/>
          <a:ext cx="757744" cy="7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0EEAD-C401-475F-9295-59D1A1D27BE6}">
      <dsp:nvSpPr>
        <dsp:cNvPr id="0" name=""/>
        <dsp:cNvSpPr/>
      </dsp:nvSpPr>
      <dsp:spPr>
        <a:xfrm>
          <a:off x="1591264" y="1722736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b="1" kern="1200"/>
            <a:t>Imprevistos</a:t>
          </a:r>
          <a:endParaRPr lang="en-US" sz="2500" kern="1200"/>
        </a:p>
      </dsp:txBody>
      <dsp:txXfrm>
        <a:off x="1591264" y="1722736"/>
        <a:ext cx="5101549" cy="1377717"/>
      </dsp:txXfrm>
    </dsp:sp>
    <dsp:sp modelId="{E24D69EF-E7B7-4EAF-A64D-C12B91A7698E}">
      <dsp:nvSpPr>
        <dsp:cNvPr id="0" name=""/>
        <dsp:cNvSpPr/>
      </dsp:nvSpPr>
      <dsp:spPr>
        <a:xfrm>
          <a:off x="0" y="3444883"/>
          <a:ext cx="6692813" cy="13777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FB1DC-D011-4C67-81C7-3BBE06B91C8F}">
      <dsp:nvSpPr>
        <dsp:cNvPr id="0" name=""/>
        <dsp:cNvSpPr/>
      </dsp:nvSpPr>
      <dsp:spPr>
        <a:xfrm>
          <a:off x="416759" y="3754869"/>
          <a:ext cx="757744" cy="7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16EF-D5C6-4688-8BBA-55EBE5E7F881}">
      <dsp:nvSpPr>
        <dsp:cNvPr id="0" name=""/>
        <dsp:cNvSpPr/>
      </dsp:nvSpPr>
      <dsp:spPr>
        <a:xfrm>
          <a:off x="1591264" y="3444883"/>
          <a:ext cx="5101549" cy="13777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08" tIns="145808" rIns="145808" bIns="1458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500" b="1" kern="1200"/>
            <a:t>Especulación</a:t>
          </a:r>
          <a:endParaRPr lang="en-US" sz="2500" kern="1200"/>
        </a:p>
      </dsp:txBody>
      <dsp:txXfrm>
        <a:off x="1591264" y="3444883"/>
        <a:ext cx="5101549" cy="13777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CEE86-B681-405B-BC8E-DD8E7BEE3771}">
      <dsp:nvSpPr>
        <dsp:cNvPr id="0" name=""/>
        <dsp:cNvSpPr/>
      </dsp:nvSpPr>
      <dsp:spPr>
        <a:xfrm>
          <a:off x="1164573" y="881"/>
          <a:ext cx="2984364" cy="179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Conservar determinado número de días de gastos desembolsables que podrían ocurrir</a:t>
          </a:r>
          <a:endParaRPr lang="en-US" sz="2200" kern="1200"/>
        </a:p>
      </dsp:txBody>
      <dsp:txXfrm>
        <a:off x="1164573" y="881"/>
        <a:ext cx="2984364" cy="1790618"/>
      </dsp:txXfrm>
    </dsp:sp>
    <dsp:sp modelId="{216F1931-DD42-4AA7-BD17-8A7E01B2D7E9}">
      <dsp:nvSpPr>
        <dsp:cNvPr id="0" name=""/>
        <dsp:cNvSpPr/>
      </dsp:nvSpPr>
      <dsp:spPr>
        <a:xfrm>
          <a:off x="4447374" y="881"/>
          <a:ext cx="2984364" cy="1790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Efectuar un análisis tomando como variables las ventas y el efectivo</a:t>
          </a:r>
          <a:endParaRPr lang="en-US" sz="2200" kern="1200"/>
        </a:p>
      </dsp:txBody>
      <dsp:txXfrm>
        <a:off x="4447374" y="881"/>
        <a:ext cx="2984364" cy="1790618"/>
      </dsp:txXfrm>
    </dsp:sp>
    <dsp:sp modelId="{3AB59DEE-A339-4423-AEF5-9F4B8DD41264}">
      <dsp:nvSpPr>
        <dsp:cNvPr id="0" name=""/>
        <dsp:cNvSpPr/>
      </dsp:nvSpPr>
      <dsp:spPr>
        <a:xfrm>
          <a:off x="1164573" y="2089936"/>
          <a:ext cx="2984364" cy="1790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Fijar cierto número de días venta por mantener efectivo</a:t>
          </a:r>
          <a:endParaRPr lang="en-US" sz="2200" kern="1200"/>
        </a:p>
      </dsp:txBody>
      <dsp:txXfrm>
        <a:off x="1164573" y="2089936"/>
        <a:ext cx="2984364" cy="1790618"/>
      </dsp:txXfrm>
    </dsp:sp>
    <dsp:sp modelId="{563158BB-9276-4B4C-87F4-D73A56B3657D}">
      <dsp:nvSpPr>
        <dsp:cNvPr id="0" name=""/>
        <dsp:cNvSpPr/>
      </dsp:nvSpPr>
      <dsp:spPr>
        <a:xfrm>
          <a:off x="4447374" y="2089936"/>
          <a:ext cx="2984364" cy="1790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Costo beneficio</a:t>
          </a:r>
          <a:endParaRPr lang="en-US" sz="2200" kern="1200"/>
        </a:p>
      </dsp:txBody>
      <dsp:txXfrm>
        <a:off x="4447374" y="2089936"/>
        <a:ext cx="2984364" cy="17906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EEB86-0FED-4B98-80A1-6C7270A66A13}">
      <dsp:nvSpPr>
        <dsp:cNvPr id="0" name=""/>
        <dsp:cNvSpPr/>
      </dsp:nvSpPr>
      <dsp:spPr>
        <a:xfrm>
          <a:off x="1164573" y="881"/>
          <a:ext cx="2984364" cy="1790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Analizar la antigüedad de los saldos de los proveedores</a:t>
          </a:r>
          <a:endParaRPr lang="en-US" sz="2200" kern="1200"/>
        </a:p>
      </dsp:txBody>
      <dsp:txXfrm>
        <a:off x="1164573" y="881"/>
        <a:ext cx="2984364" cy="1790618"/>
      </dsp:txXfrm>
    </dsp:sp>
    <dsp:sp modelId="{87DF8242-74F5-4491-9AB4-813A4A2CCFBF}">
      <dsp:nvSpPr>
        <dsp:cNvPr id="0" name=""/>
        <dsp:cNvSpPr/>
      </dsp:nvSpPr>
      <dsp:spPr>
        <a:xfrm>
          <a:off x="4447374" y="881"/>
          <a:ext cx="2984364" cy="1790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El costo de los préstamos que se han solicitado en situaciones de presión</a:t>
          </a:r>
          <a:endParaRPr lang="en-US" sz="2200" kern="1200"/>
        </a:p>
      </dsp:txBody>
      <dsp:txXfrm>
        <a:off x="4447374" y="881"/>
        <a:ext cx="2984364" cy="1790618"/>
      </dsp:txXfrm>
    </dsp:sp>
    <dsp:sp modelId="{A1E7FB89-2BA0-41E5-8EDA-AEAF0D11BF8D}">
      <dsp:nvSpPr>
        <dsp:cNvPr id="0" name=""/>
        <dsp:cNvSpPr/>
      </dsp:nvSpPr>
      <dsp:spPr>
        <a:xfrm>
          <a:off x="2805973" y="2089936"/>
          <a:ext cx="2984364" cy="1790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2200" b="1" kern="1200"/>
            <a:t>Calcular una relación del costo de mantener efectivo con el total del efectivo utilizado</a:t>
          </a:r>
          <a:endParaRPr lang="en-US" sz="2200" kern="1200"/>
        </a:p>
      </dsp:txBody>
      <dsp:txXfrm>
        <a:off x="2805973" y="2089936"/>
        <a:ext cx="2984364" cy="1790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EF206-C008-43A6-9D84-1A89F0FFA794}">
      <dsp:nvSpPr>
        <dsp:cNvPr id="0" name=""/>
        <dsp:cNvSpPr/>
      </dsp:nvSpPr>
      <dsp:spPr>
        <a:xfrm>
          <a:off x="432656" y="890358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412F9-50C0-4DB4-ACD6-83E0FDDA93CF}">
      <dsp:nvSpPr>
        <dsp:cNvPr id="0" name=""/>
        <dsp:cNvSpPr/>
      </dsp:nvSpPr>
      <dsp:spPr>
        <a:xfrm>
          <a:off x="688594" y="1146296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C095D-1A49-4AEE-84E1-86E044F537CA}">
      <dsp:nvSpPr>
        <dsp:cNvPr id="0" name=""/>
        <dsp:cNvSpPr/>
      </dsp:nvSpPr>
      <dsp:spPr>
        <a:xfrm>
          <a:off x="48750" y="2302886"/>
          <a:ext cx="1968750" cy="1629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400" b="1" kern="1200" dirty="0"/>
            <a:t>El enfoque por trimestre tiene la desventaja de encubrir algún problema que puede preverse durante este período</a:t>
          </a:r>
          <a:endParaRPr lang="en-US" sz="1400" kern="1200" dirty="0"/>
        </a:p>
      </dsp:txBody>
      <dsp:txXfrm>
        <a:off x="48750" y="2302886"/>
        <a:ext cx="1968750" cy="1629945"/>
      </dsp:txXfrm>
    </dsp:sp>
    <dsp:sp modelId="{4031C718-BE08-4C59-B1D5-D7BF5935767A}">
      <dsp:nvSpPr>
        <dsp:cNvPr id="0" name=""/>
        <dsp:cNvSpPr/>
      </dsp:nvSpPr>
      <dsp:spPr>
        <a:xfrm>
          <a:off x="2745938" y="971594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62BBD-C786-45DC-9056-CD4B1945D430}">
      <dsp:nvSpPr>
        <dsp:cNvPr id="0" name=""/>
        <dsp:cNvSpPr/>
      </dsp:nvSpPr>
      <dsp:spPr>
        <a:xfrm>
          <a:off x="3001875" y="1227532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D87AAF-4D3E-4346-9BD1-83CD49BC04B8}">
      <dsp:nvSpPr>
        <dsp:cNvPr id="0" name=""/>
        <dsp:cNvSpPr/>
      </dsp:nvSpPr>
      <dsp:spPr>
        <a:xfrm>
          <a:off x="2362031" y="2546595"/>
          <a:ext cx="19687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500" b="1" kern="1200" dirty="0"/>
            <a:t>Si nos fuéramos al extremo de hacerlo por semanas, incurriríamos en un serio problema</a:t>
          </a:r>
          <a:endParaRPr lang="en-US" sz="1500" kern="1200" dirty="0"/>
        </a:p>
      </dsp:txBody>
      <dsp:txXfrm>
        <a:off x="2362031" y="2546595"/>
        <a:ext cx="1968750" cy="1305000"/>
      </dsp:txXfrm>
    </dsp:sp>
    <dsp:sp modelId="{4B13E505-5435-4CE0-9CB0-F7714727B2BC}">
      <dsp:nvSpPr>
        <dsp:cNvPr id="0" name=""/>
        <dsp:cNvSpPr/>
      </dsp:nvSpPr>
      <dsp:spPr>
        <a:xfrm>
          <a:off x="5059219" y="971594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2FAF9-8962-4866-992E-E874F2FBA677}">
      <dsp:nvSpPr>
        <dsp:cNvPr id="0" name=""/>
        <dsp:cNvSpPr/>
      </dsp:nvSpPr>
      <dsp:spPr>
        <a:xfrm>
          <a:off x="5315157" y="1227532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603C-A71F-4203-8135-624D7B4FA9C9}">
      <dsp:nvSpPr>
        <dsp:cNvPr id="0" name=""/>
        <dsp:cNvSpPr/>
      </dsp:nvSpPr>
      <dsp:spPr>
        <a:xfrm>
          <a:off x="4675313" y="2546595"/>
          <a:ext cx="1968750" cy="130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GT" sz="1500" b="1" kern="1200"/>
            <a:t>Lo ideal es hacerlo sobre una base mensual</a:t>
          </a:r>
          <a:endParaRPr lang="en-US" sz="1500" kern="1200"/>
        </a:p>
      </dsp:txBody>
      <dsp:txXfrm>
        <a:off x="4675313" y="2546595"/>
        <a:ext cx="1968750" cy="1305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9D199-C9AD-4AF5-90E9-344512C87BE0}">
      <dsp:nvSpPr>
        <dsp:cNvPr id="0" name=""/>
        <dsp:cNvSpPr/>
      </dsp:nvSpPr>
      <dsp:spPr>
        <a:xfrm>
          <a:off x="0" y="1324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D6E34-7E56-444C-B4DB-1823671F7816}">
      <dsp:nvSpPr>
        <dsp:cNvPr id="0" name=""/>
        <dsp:cNvSpPr/>
      </dsp:nvSpPr>
      <dsp:spPr>
        <a:xfrm>
          <a:off x="170686" y="128281"/>
          <a:ext cx="310339" cy="310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06B6C2-7287-431A-9483-4959FCADCF34}">
      <dsp:nvSpPr>
        <dsp:cNvPr id="0" name=""/>
        <dsp:cNvSpPr/>
      </dsp:nvSpPr>
      <dsp:spPr>
        <a:xfrm>
          <a:off x="651712" y="132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Reducir egresos</a:t>
          </a:r>
          <a:endParaRPr lang="en-US" sz="1900" kern="1200"/>
        </a:p>
      </dsp:txBody>
      <dsp:txXfrm>
        <a:off x="651712" y="1324"/>
        <a:ext cx="8966420" cy="564252"/>
      </dsp:txXfrm>
    </dsp:sp>
    <dsp:sp modelId="{C7F8D73B-8003-448C-AE6B-02D242349F9E}">
      <dsp:nvSpPr>
        <dsp:cNvPr id="0" name=""/>
        <dsp:cNvSpPr/>
      </dsp:nvSpPr>
      <dsp:spPr>
        <a:xfrm>
          <a:off x="0" y="706640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01023-6838-4B62-9E8E-B4A53304A73E}">
      <dsp:nvSpPr>
        <dsp:cNvPr id="0" name=""/>
        <dsp:cNvSpPr/>
      </dsp:nvSpPr>
      <dsp:spPr>
        <a:xfrm>
          <a:off x="170686" y="833597"/>
          <a:ext cx="310339" cy="310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D4216-6B2D-4836-BED8-C6E7860B9B12}">
      <dsp:nvSpPr>
        <dsp:cNvPr id="0" name=""/>
        <dsp:cNvSpPr/>
      </dsp:nvSpPr>
      <dsp:spPr>
        <a:xfrm>
          <a:off x="651712" y="706640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Retrasar los egresos</a:t>
          </a:r>
          <a:endParaRPr lang="en-US" sz="1900" kern="1200"/>
        </a:p>
      </dsp:txBody>
      <dsp:txXfrm>
        <a:off x="651712" y="706640"/>
        <a:ext cx="8966420" cy="564252"/>
      </dsp:txXfrm>
    </dsp:sp>
    <dsp:sp modelId="{54071151-BE8F-4DD5-9F88-A92DA05EE28B}">
      <dsp:nvSpPr>
        <dsp:cNvPr id="0" name=""/>
        <dsp:cNvSpPr/>
      </dsp:nvSpPr>
      <dsp:spPr>
        <a:xfrm>
          <a:off x="0" y="1411956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73D09-6674-4B04-8E5C-1AA68D273B35}">
      <dsp:nvSpPr>
        <dsp:cNvPr id="0" name=""/>
        <dsp:cNvSpPr/>
      </dsp:nvSpPr>
      <dsp:spPr>
        <a:xfrm>
          <a:off x="170686" y="1538913"/>
          <a:ext cx="310339" cy="310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F8562-EEF0-4D77-9EEF-C47D8391BBCF}">
      <dsp:nvSpPr>
        <dsp:cNvPr id="0" name=""/>
        <dsp:cNvSpPr/>
      </dsp:nvSpPr>
      <dsp:spPr>
        <a:xfrm>
          <a:off x="651712" y="1411956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Aumentar los ingresos</a:t>
          </a:r>
          <a:endParaRPr lang="en-US" sz="1900" kern="1200"/>
        </a:p>
      </dsp:txBody>
      <dsp:txXfrm>
        <a:off x="651712" y="1411956"/>
        <a:ext cx="8966420" cy="564252"/>
      </dsp:txXfrm>
    </dsp:sp>
    <dsp:sp modelId="{B23EE43B-61EC-4403-9CF0-4B940F1886ED}">
      <dsp:nvSpPr>
        <dsp:cNvPr id="0" name=""/>
        <dsp:cNvSpPr/>
      </dsp:nvSpPr>
      <dsp:spPr>
        <a:xfrm>
          <a:off x="0" y="2117272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D2D9B-2CB0-40AD-8447-C783CE542BE3}">
      <dsp:nvSpPr>
        <dsp:cNvPr id="0" name=""/>
        <dsp:cNvSpPr/>
      </dsp:nvSpPr>
      <dsp:spPr>
        <a:xfrm>
          <a:off x="170686" y="2244229"/>
          <a:ext cx="310339" cy="310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5EF0-B61F-4430-AFC0-5347879B8B94}">
      <dsp:nvSpPr>
        <dsp:cNvPr id="0" name=""/>
        <dsp:cNvSpPr/>
      </dsp:nvSpPr>
      <dsp:spPr>
        <a:xfrm>
          <a:off x="651712" y="2117272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Adelantar los ingresos</a:t>
          </a:r>
          <a:endParaRPr lang="en-US" sz="1900" kern="1200"/>
        </a:p>
      </dsp:txBody>
      <dsp:txXfrm>
        <a:off x="651712" y="2117272"/>
        <a:ext cx="8966420" cy="564252"/>
      </dsp:txXfrm>
    </dsp:sp>
    <dsp:sp modelId="{AD6407CA-4E6E-4710-B5C8-91F58FB96044}">
      <dsp:nvSpPr>
        <dsp:cNvPr id="0" name=""/>
        <dsp:cNvSpPr/>
      </dsp:nvSpPr>
      <dsp:spPr>
        <a:xfrm>
          <a:off x="0" y="2822588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05CF1-1055-4709-BD2C-FA1CE1D33D9D}">
      <dsp:nvSpPr>
        <dsp:cNvPr id="0" name=""/>
        <dsp:cNvSpPr/>
      </dsp:nvSpPr>
      <dsp:spPr>
        <a:xfrm>
          <a:off x="170686" y="2949545"/>
          <a:ext cx="310339" cy="310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4C48D-E91D-455C-9CF8-61BA2F4B6ED1}">
      <dsp:nvSpPr>
        <dsp:cNvPr id="0" name=""/>
        <dsp:cNvSpPr/>
      </dsp:nvSpPr>
      <dsp:spPr>
        <a:xfrm>
          <a:off x="651712" y="2822588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Mantener los activos en movimiento</a:t>
          </a:r>
          <a:endParaRPr lang="en-US" sz="1900" kern="1200"/>
        </a:p>
      </dsp:txBody>
      <dsp:txXfrm>
        <a:off x="651712" y="2822588"/>
        <a:ext cx="8966420" cy="564252"/>
      </dsp:txXfrm>
    </dsp:sp>
    <dsp:sp modelId="{803B0C66-317A-430A-AC72-FA8D562B011A}">
      <dsp:nvSpPr>
        <dsp:cNvPr id="0" name=""/>
        <dsp:cNvSpPr/>
      </dsp:nvSpPr>
      <dsp:spPr>
        <a:xfrm>
          <a:off x="0" y="3527904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2A79F-5B48-44A3-AC9E-CEBFA9E1999F}">
      <dsp:nvSpPr>
        <dsp:cNvPr id="0" name=""/>
        <dsp:cNvSpPr/>
      </dsp:nvSpPr>
      <dsp:spPr>
        <a:xfrm>
          <a:off x="170686" y="3654861"/>
          <a:ext cx="310339" cy="310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9B6E8-86A0-4BF5-805A-9E3A53BF0B46}">
      <dsp:nvSpPr>
        <dsp:cNvPr id="0" name=""/>
        <dsp:cNvSpPr/>
      </dsp:nvSpPr>
      <dsp:spPr>
        <a:xfrm>
          <a:off x="651712" y="352790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GT" sz="1900" b="1" kern="1200"/>
            <a:t>Liquidar los recursos inactivos</a:t>
          </a:r>
          <a:endParaRPr lang="en-US" sz="1900" kern="1200"/>
        </a:p>
      </dsp:txBody>
      <dsp:txXfrm>
        <a:off x="651712" y="3527904"/>
        <a:ext cx="8966420" cy="56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4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135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96331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4314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97567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5824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444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14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7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72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6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37643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6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4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37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Dinero y pasaporte">
            <a:extLst>
              <a:ext uri="{FF2B5EF4-FFF2-40B4-BE49-F238E27FC236}">
                <a16:creationId xmlns:a16="http://schemas.microsoft.com/office/drawing/2014/main" id="{72114AFA-2191-1F44-E752-DDCF093A2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85" r="4102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s-GT" sz="4400" b="1"/>
              <a:t>PRESUPUESTO DE EFECTIVO</a:t>
            </a:r>
          </a:p>
        </p:txBody>
      </p:sp>
    </p:spTree>
    <p:extLst>
      <p:ext uri="{BB962C8B-B14F-4D97-AF65-F5344CB8AC3E}">
        <p14:creationId xmlns:p14="http://schemas.microsoft.com/office/powerpoint/2010/main" val="41743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GT" b="1"/>
              <a:t>ACTIVIDADES EN CADA ÁREA O DEPARTAMENTO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AC3077B-C0B5-49D6-AFC1-11DDD7E89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0338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81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Diagramas y gráficos vistosos">
            <a:extLst>
              <a:ext uri="{FF2B5EF4-FFF2-40B4-BE49-F238E27FC236}">
                <a16:creationId xmlns:a16="http://schemas.microsoft.com/office/drawing/2014/main" id="{95E585D3-0E70-43D1-62AD-63F48D0C0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7" r="9394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GT" b="1"/>
              <a:t>DEFINICIÓN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716259"/>
            <a:ext cx="4619346" cy="43251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GT" sz="2800" b="1" dirty="0"/>
              <a:t>Es un pronóstico de las entradas y salidas de efectivo que diagnostica los faltantes o sobrantes futuros y, en consecuencia, obliga a planear la inversión de los sobrantes y la recuperación – obtención de  los faltantes</a:t>
            </a:r>
          </a:p>
        </p:txBody>
      </p:sp>
    </p:spTree>
    <p:extLst>
      <p:ext uri="{BB962C8B-B14F-4D97-AF65-F5344CB8AC3E}">
        <p14:creationId xmlns:p14="http://schemas.microsoft.com/office/powerpoint/2010/main" val="33361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/>
              <a:t>La liquidez de una empresa está en función de dos dimensiones: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BD131B12-450B-48C4-95A3-AC0BA463E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35217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14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 dirty="0"/>
              <a:t>Objetivos del Presupuesto de Efectivo:</a:t>
            </a:r>
          </a:p>
        </p:txBody>
      </p:sp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F7813AD9-9458-F513-C512-D3C3823B4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149847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63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GT" sz="4100" b="1"/>
              <a:t>ESTRATEGIAS DE EFECTIVO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3F35495-D454-45D7-8E56-688FCDC88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736418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73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s-GT" sz="4400" b="1"/>
              <a:t>1. ¿Por qué Tener Efectivo?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EA075D-8FD5-4CF6-B8D9-1BE49C000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63157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740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/>
              <a:t>2. Saldo que Debe Mantenerse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650EC0D-D9BD-491E-96A1-F13EDA609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7502006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581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GT" b="1"/>
              <a:t>3. Evaluación del Manejo de Efectivo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0CC3C7D-13C9-4971-8837-DF22AA707F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459868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153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GT" sz="4400" b="1"/>
              <a:t>Amplitud del Período que Debe Cubrir el Presupuesto de Efectivo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8583DB1-579D-42DF-8625-753E44EB37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063572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8522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347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PRESUPUESTO DE EFECTIVO</vt:lpstr>
      <vt:lpstr>DEFINICIÓN</vt:lpstr>
      <vt:lpstr>La liquidez de una empresa está en función de dos dimensiones:</vt:lpstr>
      <vt:lpstr>Objetivos del Presupuesto de Efectivo:</vt:lpstr>
      <vt:lpstr>ESTRATEGIAS DE EFECTIVO</vt:lpstr>
      <vt:lpstr>1. ¿Por qué Tener Efectivo?</vt:lpstr>
      <vt:lpstr>2. Saldo que Debe Mantenerse</vt:lpstr>
      <vt:lpstr>3. Evaluación del Manejo de Efectivo</vt:lpstr>
      <vt:lpstr>Amplitud del Período que Debe Cubrir el Presupuesto de Efectivo</vt:lpstr>
      <vt:lpstr>ACTIVIDADES EN CADA ÁREA O DEPARTAMENTO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PRESUPUESTO DE EFECTIVO</dc:title>
  <dc:creator>PATRICIA ALEJANDRA MARTINEZ</dc:creator>
  <cp:lastModifiedBy>Patricia Martínez</cp:lastModifiedBy>
  <cp:revision>4</cp:revision>
  <dcterms:created xsi:type="dcterms:W3CDTF">2020-08-13T22:57:31Z</dcterms:created>
  <dcterms:modified xsi:type="dcterms:W3CDTF">2025-02-27T21:41:36Z</dcterms:modified>
</cp:coreProperties>
</file>