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97D2B-9B9C-4854-A73F-32995FD37A70}" v="1" dt="2025-01-20T18:25:41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Martínez" userId="bb906e424dbf4747" providerId="LiveId" clId="{82B97D2B-9B9C-4854-A73F-32995FD37A70}"/>
    <pc:docChg chg="custSel modSld">
      <pc:chgData name="Patricia Martínez" userId="bb906e424dbf4747" providerId="LiveId" clId="{82B97D2B-9B9C-4854-A73F-32995FD37A70}" dt="2025-01-20T18:29:48.717" v="43" actId="20577"/>
      <pc:docMkLst>
        <pc:docMk/>
      </pc:docMkLst>
      <pc:sldChg chg="addSp delSp modSp mod setBg setClrOvrMap delDesignElem">
        <pc:chgData name="Patricia Martínez" userId="bb906e424dbf4747" providerId="LiveId" clId="{82B97D2B-9B9C-4854-A73F-32995FD37A70}" dt="2025-01-20T18:25:49.906" v="8" actId="26606"/>
        <pc:sldMkLst>
          <pc:docMk/>
          <pc:sldMk cId="832219307" sldId="256"/>
        </pc:sldMkLst>
        <pc:spChg chg="mod">
          <ac:chgData name="Patricia Martínez" userId="bb906e424dbf4747" providerId="LiveId" clId="{82B97D2B-9B9C-4854-A73F-32995FD37A70}" dt="2025-01-20T18:25:49.906" v="8" actId="26606"/>
          <ac:spMkLst>
            <pc:docMk/>
            <pc:sldMk cId="832219307" sldId="256"/>
            <ac:spMk id="2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832219307" sldId="256"/>
            <ac:spMk id="8" creationId="{1FF9CEF5-A50D-4B8B-9852-D76F7037867E}"/>
          </ac:spMkLst>
        </pc:spChg>
        <pc:spChg chg="add">
          <ac:chgData name="Patricia Martínez" userId="bb906e424dbf4747" providerId="LiveId" clId="{82B97D2B-9B9C-4854-A73F-32995FD37A70}" dt="2025-01-20T18:25:49.906" v="8" actId="26606"/>
          <ac:spMkLst>
            <pc:docMk/>
            <pc:sldMk cId="832219307" sldId="256"/>
            <ac:spMk id="9" creationId="{7102DD2F-6A56-424C-A720-5289E4FE4D39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832219307" sldId="256"/>
            <ac:spMk id="10" creationId="{30684D86-C9D1-40C3-A9B6-EC935C7312E3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832219307" sldId="256"/>
            <ac:spMk id="12" creationId="{1EDF7896-F56A-49DA-90F3-F5CE8B9833AD}"/>
          </ac:spMkLst>
        </pc:spChg>
        <pc:picChg chg="mod">
          <ac:chgData name="Patricia Martínez" userId="bb906e424dbf4747" providerId="LiveId" clId="{82B97D2B-9B9C-4854-A73F-32995FD37A70}" dt="2025-01-20T18:25:49.906" v="8" actId="26606"/>
          <ac:picMkLst>
            <pc:docMk/>
            <pc:sldMk cId="832219307" sldId="256"/>
            <ac:picMk id="4" creationId="{E884C310-B0EB-C8C4-7F4F-69835F6FA1C7}"/>
          </ac:picMkLst>
        </pc:picChg>
      </pc:sldChg>
      <pc:sldChg chg="addSp delSp modSp mod setBg setClrOvrMap delDesignElem">
        <pc:chgData name="Patricia Martínez" userId="bb906e424dbf4747" providerId="LiveId" clId="{82B97D2B-9B9C-4854-A73F-32995FD37A70}" dt="2025-01-20T18:26:19.019" v="14" actId="14100"/>
        <pc:sldMkLst>
          <pc:docMk/>
          <pc:sldMk cId="13427407" sldId="257"/>
        </pc:sldMkLst>
        <pc:spChg chg="mod">
          <ac:chgData name="Patricia Martínez" userId="bb906e424dbf4747" providerId="LiveId" clId="{82B97D2B-9B9C-4854-A73F-32995FD37A70}" dt="2025-01-20T18:25:56.407" v="9" actId="26606"/>
          <ac:spMkLst>
            <pc:docMk/>
            <pc:sldMk cId="13427407" sldId="257"/>
            <ac:spMk id="2" creationId="{00000000-0000-0000-0000-000000000000}"/>
          </ac:spMkLst>
        </pc:spChg>
        <pc:spChg chg="mod">
          <ac:chgData name="Patricia Martínez" userId="bb906e424dbf4747" providerId="LiveId" clId="{82B97D2B-9B9C-4854-A73F-32995FD37A70}" dt="2025-01-20T18:26:19.019" v="14" actId="14100"/>
          <ac:spMkLst>
            <pc:docMk/>
            <pc:sldMk cId="13427407" sldId="257"/>
            <ac:spMk id="3" creationId="{00000000-0000-0000-0000-000000000000}"/>
          </ac:spMkLst>
        </pc:spChg>
        <pc:spChg chg="add">
          <ac:chgData name="Patricia Martínez" userId="bb906e424dbf4747" providerId="LiveId" clId="{82B97D2B-9B9C-4854-A73F-32995FD37A70}" dt="2025-01-20T18:25:56.407" v="9" actId="26606"/>
          <ac:spMkLst>
            <pc:docMk/>
            <pc:sldMk cId="13427407" sldId="257"/>
            <ac:spMk id="5" creationId="{0A46F010-D160-4609-8979-FFD8C1EA6C43}"/>
          </ac:spMkLst>
        </pc:spChg>
        <pc:spChg chg="add">
          <ac:chgData name="Patricia Martínez" userId="bb906e424dbf4747" providerId="LiveId" clId="{82B97D2B-9B9C-4854-A73F-32995FD37A70}" dt="2025-01-20T18:25:56.407" v="9" actId="26606"/>
          <ac:spMkLst>
            <pc:docMk/>
            <pc:sldMk cId="13427407" sldId="257"/>
            <ac:spMk id="6" creationId="{81B8C4F6-C3AC-4C94-8EC7-E4F7B7E9CDB6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13427407" sldId="257"/>
            <ac:spMk id="8" creationId="{66AFD431-09B7-42CA-BF39-9FE5DBE53797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13427407" sldId="257"/>
            <ac:spMk id="24" creationId="{E7D63BAB-D0DB-4F66-92F9-4D2E0A2E5A47}"/>
          </ac:spMkLst>
        </pc:spChg>
        <pc:spChg chg="add">
          <ac:chgData name="Patricia Martínez" userId="bb906e424dbf4747" providerId="LiveId" clId="{82B97D2B-9B9C-4854-A73F-32995FD37A70}" dt="2025-01-20T18:25:56.407" v="9" actId="26606"/>
          <ac:spMkLst>
            <pc:docMk/>
            <pc:sldMk cId="13427407" sldId="257"/>
            <ac:spMk id="26" creationId="{91328346-8BAD-4616-B50B-5CFDA5648D6A}"/>
          </ac:spMkLst>
        </pc:spChg>
        <pc:grpChg chg="add">
          <ac:chgData name="Patricia Martínez" userId="bb906e424dbf4747" providerId="LiveId" clId="{82B97D2B-9B9C-4854-A73F-32995FD37A70}" dt="2025-01-20T18:25:56.407" v="9" actId="26606"/>
          <ac:grpSpMkLst>
            <pc:docMk/>
            <pc:sldMk cId="13427407" sldId="257"/>
            <ac:grpSpMk id="7" creationId="{0B789310-9859-4942-98C8-3D2F12AAAE73}"/>
          </ac:grpSpMkLst>
        </pc:grpChg>
        <pc:grpChg chg="del">
          <ac:chgData name="Patricia Martínez" userId="bb906e424dbf4747" providerId="LiveId" clId="{82B97D2B-9B9C-4854-A73F-32995FD37A70}" dt="2025-01-20T18:25:41.087" v="7"/>
          <ac:grpSpMkLst>
            <pc:docMk/>
            <pc:sldMk cId="13427407" sldId="257"/>
            <ac:grpSpMk id="10" creationId="{9711C96E-3D2D-48C8-AAB9-C1CB02D1D51C}"/>
          </ac:grpSpMkLst>
        </pc:grpChg>
      </pc:sldChg>
      <pc:sldChg chg="delSp modSp delDesignElem">
        <pc:chgData name="Patricia Martínez" userId="bb906e424dbf4747" providerId="LiveId" clId="{82B97D2B-9B9C-4854-A73F-32995FD37A70}" dt="2025-01-20T18:25:41.087" v="7"/>
        <pc:sldMkLst>
          <pc:docMk/>
          <pc:sldMk cId="1048504338" sldId="258"/>
        </pc:sldMkLst>
        <pc:spChg chg="mod">
          <ac:chgData name="Patricia Martínez" userId="bb906e424dbf4747" providerId="LiveId" clId="{82B97D2B-9B9C-4854-A73F-32995FD37A70}" dt="2025-01-20T18:25:41.087" v="7"/>
          <ac:spMkLst>
            <pc:docMk/>
            <pc:sldMk cId="1048504338" sldId="258"/>
            <ac:spMk id="3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1048504338" sldId="258"/>
            <ac:spMk id="9" creationId="{35879851-1A1D-4246-AAA1-C484E858337D}"/>
          </ac:spMkLst>
        </pc:spChg>
      </pc:sldChg>
      <pc:sldChg chg="addSp delSp modSp mod setBg delDesignElem">
        <pc:chgData name="Patricia Martínez" userId="bb906e424dbf4747" providerId="LiveId" clId="{82B97D2B-9B9C-4854-A73F-32995FD37A70}" dt="2025-01-20T18:26:51.868" v="18" actId="14100"/>
        <pc:sldMkLst>
          <pc:docMk/>
          <pc:sldMk cId="2773915867" sldId="259"/>
        </pc:sldMkLst>
        <pc:spChg chg="mod">
          <ac:chgData name="Patricia Martínez" userId="bb906e424dbf4747" providerId="LiveId" clId="{82B97D2B-9B9C-4854-A73F-32995FD37A70}" dt="2025-01-20T18:26:51.868" v="18" actId="14100"/>
          <ac:spMkLst>
            <pc:docMk/>
            <pc:sldMk cId="2773915867" sldId="259"/>
            <ac:spMk id="3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773915867" sldId="259"/>
            <ac:spMk id="9" creationId="{F7E42047-F7E7-4687-BBE0-D4BDC8E77BB1}"/>
          </ac:spMkLst>
        </pc:spChg>
        <pc:spChg chg="add">
          <ac:chgData name="Patricia Martínez" userId="bb906e424dbf4747" providerId="LiveId" clId="{82B97D2B-9B9C-4854-A73F-32995FD37A70}" dt="2025-01-20T18:26:31.351" v="15" actId="26606"/>
          <ac:spMkLst>
            <pc:docMk/>
            <pc:sldMk cId="2773915867" sldId="259"/>
            <ac:spMk id="10" creationId="{4245491D-0A9F-492B-B0B1-AE0F807A98D3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773915867" sldId="259"/>
            <ac:spMk id="39" creationId="{2C509E7A-337A-4664-BEC2-03F9BCA0A463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773915867" sldId="259"/>
            <ac:spMk id="41" creationId="{D9AB99AB-E300-4B19-97C3-9A12EA3C7BDA}"/>
          </ac:spMkLst>
        </pc:spChg>
        <pc:grpChg chg="del">
          <ac:chgData name="Patricia Martínez" userId="bb906e424dbf4747" providerId="LiveId" clId="{82B97D2B-9B9C-4854-A73F-32995FD37A70}" dt="2025-01-20T18:25:41.087" v="7"/>
          <ac:grpSpMkLst>
            <pc:docMk/>
            <pc:sldMk cId="2773915867" sldId="259"/>
            <ac:grpSpMk id="11" creationId="{8D6F839A-C8D9-4FBC-8EFD-9E56D12F4CD0}"/>
          </ac:grpSpMkLst>
        </pc:grpChg>
        <pc:grpChg chg="del">
          <ac:chgData name="Patricia Martínez" userId="bb906e424dbf4747" providerId="LiveId" clId="{82B97D2B-9B9C-4854-A73F-32995FD37A70}" dt="2025-01-20T18:25:41.087" v="7"/>
          <ac:grpSpMkLst>
            <pc:docMk/>
            <pc:sldMk cId="2773915867" sldId="259"/>
            <ac:grpSpMk id="25" creationId="{70EDA856-A216-4EEC-9AB6-A59FFC703612}"/>
          </ac:grpSpMkLst>
        </pc:grpChg>
        <pc:picChg chg="mod">
          <ac:chgData name="Patricia Martínez" userId="bb906e424dbf4747" providerId="LiveId" clId="{82B97D2B-9B9C-4854-A73F-32995FD37A70}" dt="2025-01-20T18:26:31.351" v="15" actId="26606"/>
          <ac:picMkLst>
            <pc:docMk/>
            <pc:sldMk cId="2773915867" sldId="259"/>
            <ac:picMk id="5" creationId="{93770499-9E55-A8E4-C745-C3DF30C99103}"/>
          </ac:picMkLst>
        </pc:picChg>
      </pc:sldChg>
      <pc:sldChg chg="delSp modSp mod setBg setClrOvrMap delDesignElem">
        <pc:chgData name="Patricia Martínez" userId="bb906e424dbf4747" providerId="LiveId" clId="{82B97D2B-9B9C-4854-A73F-32995FD37A70}" dt="2025-01-20T18:27:42.484" v="22" actId="255"/>
        <pc:sldMkLst>
          <pc:docMk/>
          <pc:sldMk cId="2592538321" sldId="260"/>
        </pc:sldMkLst>
        <pc:spChg chg="mod">
          <ac:chgData name="Patricia Martínez" userId="bb906e424dbf4747" providerId="LiveId" clId="{82B97D2B-9B9C-4854-A73F-32995FD37A70}" dt="2025-01-20T18:27:42.484" v="22" actId="255"/>
          <ac:spMkLst>
            <pc:docMk/>
            <pc:sldMk cId="2592538321" sldId="260"/>
            <ac:spMk id="3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592538321" sldId="260"/>
            <ac:spMk id="9" creationId="{39EE869B-085D-43B3-AED8-9B065561249F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592538321" sldId="260"/>
            <ac:spMk id="11" creationId="{C54E744A-A072-47AF-981A-37186176C2CC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592538321" sldId="260"/>
            <ac:spMk id="13" creationId="{F0254341-1068-4FB7-8AEF-220C6EB4101F}"/>
          </ac:spMkLst>
        </pc:spChg>
        <pc:picChg chg="mod ord">
          <ac:chgData name="Patricia Martínez" userId="bb906e424dbf4747" providerId="LiveId" clId="{82B97D2B-9B9C-4854-A73F-32995FD37A70}" dt="2025-01-20T18:27:31.107" v="19" actId="26606"/>
          <ac:picMkLst>
            <pc:docMk/>
            <pc:sldMk cId="2592538321" sldId="260"/>
            <ac:picMk id="5" creationId="{FB5DF796-E486-A118-20DE-08F51840F6D9}"/>
          </ac:picMkLst>
        </pc:picChg>
      </pc:sldChg>
      <pc:sldChg chg="addSp delSp modSp mod setBg delDesignElem">
        <pc:chgData name="Patricia Martínez" userId="bb906e424dbf4747" providerId="LiveId" clId="{82B97D2B-9B9C-4854-A73F-32995FD37A70}" dt="2025-01-20T18:28:02.070" v="25" actId="255"/>
        <pc:sldMkLst>
          <pc:docMk/>
          <pc:sldMk cId="2915871561" sldId="261"/>
        </pc:sldMkLst>
        <pc:spChg chg="mod">
          <ac:chgData name="Patricia Martínez" userId="bb906e424dbf4747" providerId="LiveId" clId="{82B97D2B-9B9C-4854-A73F-32995FD37A70}" dt="2025-01-20T18:28:02.070" v="25" actId="255"/>
          <ac:spMkLst>
            <pc:docMk/>
            <pc:sldMk cId="2915871561" sldId="261"/>
            <ac:spMk id="3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915871561" sldId="261"/>
            <ac:spMk id="9" creationId="{F7E42047-F7E7-4687-BBE0-D4BDC8E77BB1}"/>
          </ac:spMkLst>
        </pc:spChg>
        <pc:spChg chg="add">
          <ac:chgData name="Patricia Martínez" userId="bb906e424dbf4747" providerId="LiveId" clId="{82B97D2B-9B9C-4854-A73F-32995FD37A70}" dt="2025-01-20T18:27:52.924" v="23" actId="26606"/>
          <ac:spMkLst>
            <pc:docMk/>
            <pc:sldMk cId="2915871561" sldId="261"/>
            <ac:spMk id="10" creationId="{35879851-1A1D-4246-AAA1-C484E858337D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915871561" sldId="261"/>
            <ac:spMk id="39" creationId="{2C509E7A-337A-4664-BEC2-03F9BCA0A463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915871561" sldId="261"/>
            <ac:spMk id="41" creationId="{D9AB99AB-E300-4B19-97C3-9A12EA3C7BDA}"/>
          </ac:spMkLst>
        </pc:spChg>
        <pc:grpChg chg="del">
          <ac:chgData name="Patricia Martínez" userId="bb906e424dbf4747" providerId="LiveId" clId="{82B97D2B-9B9C-4854-A73F-32995FD37A70}" dt="2025-01-20T18:25:41.087" v="7"/>
          <ac:grpSpMkLst>
            <pc:docMk/>
            <pc:sldMk cId="2915871561" sldId="261"/>
            <ac:grpSpMk id="11" creationId="{8D6F839A-C8D9-4FBC-8EFD-9E56D12F4CD0}"/>
          </ac:grpSpMkLst>
        </pc:grpChg>
        <pc:grpChg chg="del">
          <ac:chgData name="Patricia Martínez" userId="bb906e424dbf4747" providerId="LiveId" clId="{82B97D2B-9B9C-4854-A73F-32995FD37A70}" dt="2025-01-20T18:25:41.087" v="7"/>
          <ac:grpSpMkLst>
            <pc:docMk/>
            <pc:sldMk cId="2915871561" sldId="261"/>
            <ac:grpSpMk id="25" creationId="{70EDA856-A216-4EEC-9AB6-A59FFC703612}"/>
          </ac:grpSpMkLst>
        </pc:grpChg>
        <pc:picChg chg="mod">
          <ac:chgData name="Patricia Martínez" userId="bb906e424dbf4747" providerId="LiveId" clId="{82B97D2B-9B9C-4854-A73F-32995FD37A70}" dt="2025-01-20T18:27:52.924" v="23" actId="26606"/>
          <ac:picMkLst>
            <pc:docMk/>
            <pc:sldMk cId="2915871561" sldId="261"/>
            <ac:picMk id="5" creationId="{36697366-62F1-D8A0-170E-1D686D5FFB97}"/>
          </ac:picMkLst>
        </pc:picChg>
      </pc:sldChg>
      <pc:sldChg chg="addSp delSp modSp mod setBg delDesignElem">
        <pc:chgData name="Patricia Martínez" userId="bb906e424dbf4747" providerId="LiveId" clId="{82B97D2B-9B9C-4854-A73F-32995FD37A70}" dt="2025-01-20T18:28:28.830" v="29" actId="255"/>
        <pc:sldMkLst>
          <pc:docMk/>
          <pc:sldMk cId="2364136341" sldId="263"/>
        </pc:sldMkLst>
        <pc:spChg chg="mod">
          <ac:chgData name="Patricia Martínez" userId="bb906e424dbf4747" providerId="LiveId" clId="{82B97D2B-9B9C-4854-A73F-32995FD37A70}" dt="2025-01-20T18:28:14.870" v="26" actId="26606"/>
          <ac:spMkLst>
            <pc:docMk/>
            <pc:sldMk cId="2364136341" sldId="263"/>
            <ac:spMk id="2" creationId="{00000000-0000-0000-0000-000000000000}"/>
          </ac:spMkLst>
        </pc:spChg>
        <pc:spChg chg="mod">
          <ac:chgData name="Patricia Martínez" userId="bb906e424dbf4747" providerId="LiveId" clId="{82B97D2B-9B9C-4854-A73F-32995FD37A70}" dt="2025-01-20T18:28:28.830" v="29" actId="255"/>
          <ac:spMkLst>
            <pc:docMk/>
            <pc:sldMk cId="2364136341" sldId="263"/>
            <ac:spMk id="3" creationId="{00000000-0000-0000-0000-000000000000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364136341" sldId="263"/>
            <ac:spMk id="9" creationId="{23C7736A-5A08-4021-9AB6-390DFF506AA8}"/>
          </ac:spMkLst>
        </pc:spChg>
        <pc:spChg chg="add">
          <ac:chgData name="Patricia Martínez" userId="bb906e424dbf4747" providerId="LiveId" clId="{82B97D2B-9B9C-4854-A73F-32995FD37A70}" dt="2025-01-20T18:28:14.870" v="26" actId="26606"/>
          <ac:spMkLst>
            <pc:docMk/>
            <pc:sldMk cId="2364136341" sldId="263"/>
            <ac:spMk id="10" creationId="{D809BC76-F44D-47B4-ABD2-7CF577BA9E4F}"/>
          </ac:spMkLst>
        </pc:spChg>
        <pc:spChg chg="del">
          <ac:chgData name="Patricia Martínez" userId="bb906e424dbf4747" providerId="LiveId" clId="{82B97D2B-9B9C-4854-A73F-32995FD37A70}" dt="2025-01-20T18:25:41.087" v="7"/>
          <ac:spMkLst>
            <pc:docMk/>
            <pc:sldMk cId="2364136341" sldId="263"/>
            <ac:spMk id="11" creationId="{433DF4D3-8A35-461A-ABE0-F56B78A1371F}"/>
          </ac:spMkLst>
        </pc:spChg>
        <pc:spChg chg="add">
          <ac:chgData name="Patricia Martínez" userId="bb906e424dbf4747" providerId="LiveId" clId="{82B97D2B-9B9C-4854-A73F-32995FD37A70}" dt="2025-01-20T18:28:14.870" v="26" actId="26606"/>
          <ac:spMkLst>
            <pc:docMk/>
            <pc:sldMk cId="2364136341" sldId="263"/>
            <ac:spMk id="12" creationId="{609F0FC6-7812-4768-BE4C-04496325BBE0}"/>
          </ac:spMkLst>
        </pc:spChg>
        <pc:spChg chg="add">
          <ac:chgData name="Patricia Martínez" userId="bb906e424dbf4747" providerId="LiveId" clId="{82B97D2B-9B9C-4854-A73F-32995FD37A70}" dt="2025-01-20T18:28:14.870" v="26" actId="26606"/>
          <ac:spMkLst>
            <pc:docMk/>
            <pc:sldMk cId="2364136341" sldId="263"/>
            <ac:spMk id="14" creationId="{4CD46C57-EE1B-4881-B55F-E8DF063F6A93}"/>
          </ac:spMkLst>
        </pc:spChg>
        <pc:picChg chg="mod">
          <ac:chgData name="Patricia Martínez" userId="bb906e424dbf4747" providerId="LiveId" clId="{82B97D2B-9B9C-4854-A73F-32995FD37A70}" dt="2025-01-20T18:28:14.870" v="26" actId="26606"/>
          <ac:picMkLst>
            <pc:docMk/>
            <pc:sldMk cId="2364136341" sldId="263"/>
            <ac:picMk id="5" creationId="{2A23C3F9-56ED-64D3-6F6C-6434B763E639}"/>
          </ac:picMkLst>
        </pc:picChg>
      </pc:sldChg>
      <pc:sldChg chg="modSp">
        <pc:chgData name="Patricia Martínez" userId="bb906e424dbf4747" providerId="LiveId" clId="{82B97D2B-9B9C-4854-A73F-32995FD37A70}" dt="2025-01-20T18:25:41.087" v="7"/>
        <pc:sldMkLst>
          <pc:docMk/>
          <pc:sldMk cId="4109312667" sldId="265"/>
        </pc:sldMkLst>
        <pc:spChg chg="mod">
          <ac:chgData name="Patricia Martínez" userId="bb906e424dbf4747" providerId="LiveId" clId="{82B97D2B-9B9C-4854-A73F-32995FD37A70}" dt="2025-01-20T18:25:41.087" v="7"/>
          <ac:spMkLst>
            <pc:docMk/>
            <pc:sldMk cId="4109312667" sldId="265"/>
            <ac:spMk id="2" creationId="{00000000-0000-0000-0000-000000000000}"/>
          </ac:spMkLst>
        </pc:spChg>
      </pc:sldChg>
      <pc:sldChg chg="addSp modSp mod setBg addAnim">
        <pc:chgData name="Patricia Martínez" userId="bb906e424dbf4747" providerId="LiveId" clId="{82B97D2B-9B9C-4854-A73F-32995FD37A70}" dt="2025-01-20T18:28:59.585" v="31"/>
        <pc:sldMkLst>
          <pc:docMk/>
          <pc:sldMk cId="2653533919" sldId="266"/>
        </pc:sldMkLst>
        <pc:spChg chg="mod">
          <ac:chgData name="Patricia Martínez" userId="bb906e424dbf4747" providerId="LiveId" clId="{82B97D2B-9B9C-4854-A73F-32995FD37A70}" dt="2025-01-20T18:28:59.585" v="30" actId="26606"/>
          <ac:spMkLst>
            <pc:docMk/>
            <pc:sldMk cId="2653533919" sldId="266"/>
            <ac:spMk id="2" creationId="{00000000-0000-0000-0000-000000000000}"/>
          </ac:spMkLst>
        </pc:spChg>
        <pc:spChg chg="add">
          <ac:chgData name="Patricia Martínez" userId="bb906e424dbf4747" providerId="LiveId" clId="{82B97D2B-9B9C-4854-A73F-32995FD37A70}" dt="2025-01-20T18:28:59.585" v="30" actId="26606"/>
          <ac:spMkLst>
            <pc:docMk/>
            <pc:sldMk cId="2653533919" sldId="266"/>
            <ac:spMk id="36" creationId="{02C63E57-6267-4B3F-B340-7BB32196E13B}"/>
          </ac:spMkLst>
        </pc:spChg>
        <pc:spChg chg="add">
          <ac:chgData name="Patricia Martínez" userId="bb906e424dbf4747" providerId="LiveId" clId="{82B97D2B-9B9C-4854-A73F-32995FD37A70}" dt="2025-01-20T18:28:59.585" v="30" actId="26606"/>
          <ac:spMkLst>
            <pc:docMk/>
            <pc:sldMk cId="2653533919" sldId="266"/>
            <ac:spMk id="38" creationId="{2A337B9A-DE2D-4671-B699-5EDA7354E3C0}"/>
          </ac:spMkLst>
        </pc:spChg>
        <pc:spChg chg="add">
          <ac:chgData name="Patricia Martínez" userId="bb906e424dbf4747" providerId="LiveId" clId="{82B97D2B-9B9C-4854-A73F-32995FD37A70}" dt="2025-01-20T18:28:59.585" v="30" actId="26606"/>
          <ac:spMkLst>
            <pc:docMk/>
            <pc:sldMk cId="2653533919" sldId="266"/>
            <ac:spMk id="40" creationId="{7102DD2F-6A56-424C-A720-5289E4FE4D39}"/>
          </ac:spMkLst>
        </pc:spChg>
        <pc:grpChg chg="add">
          <ac:chgData name="Patricia Martínez" userId="bb906e424dbf4747" providerId="LiveId" clId="{82B97D2B-9B9C-4854-A73F-32995FD37A70}" dt="2025-01-20T18:28:59.585" v="30" actId="26606"/>
          <ac:grpSpMkLst>
            <pc:docMk/>
            <pc:sldMk cId="2653533919" sldId="266"/>
            <ac:grpSpMk id="8" creationId="{6B28271E-9555-42CD-BD73-34342E2C88AA}"/>
          </ac:grpSpMkLst>
        </pc:grpChg>
        <pc:grpChg chg="add">
          <ac:chgData name="Patricia Martínez" userId="bb906e424dbf4747" providerId="LiveId" clId="{82B97D2B-9B9C-4854-A73F-32995FD37A70}" dt="2025-01-20T18:28:59.585" v="30" actId="26606"/>
          <ac:grpSpMkLst>
            <pc:docMk/>
            <pc:sldMk cId="2653533919" sldId="266"/>
            <ac:grpSpMk id="22" creationId="{8267D78B-5467-413E-AA16-317DC14DEDF7}"/>
          </ac:grpSpMkLst>
        </pc:grpChg>
        <pc:picChg chg="add">
          <ac:chgData name="Patricia Martínez" userId="bb906e424dbf4747" providerId="LiveId" clId="{82B97D2B-9B9C-4854-A73F-32995FD37A70}" dt="2025-01-20T18:28:59.585" v="30" actId="26606"/>
          <ac:picMkLst>
            <pc:docMk/>
            <pc:sldMk cId="2653533919" sldId="266"/>
            <ac:picMk id="4" creationId="{7AB8070F-3E38-0ACA-B188-DADAF116D642}"/>
          </ac:picMkLst>
        </pc:picChg>
      </pc:sldChg>
      <pc:sldChg chg="modSp mod">
        <pc:chgData name="Patricia Martínez" userId="bb906e424dbf4747" providerId="LiveId" clId="{82B97D2B-9B9C-4854-A73F-32995FD37A70}" dt="2025-01-20T18:29:28.181" v="35" actId="20577"/>
        <pc:sldMkLst>
          <pc:docMk/>
          <pc:sldMk cId="4201972307" sldId="268"/>
        </pc:sldMkLst>
        <pc:spChg chg="mod">
          <ac:chgData name="Patricia Martínez" userId="bb906e424dbf4747" providerId="LiveId" clId="{82B97D2B-9B9C-4854-A73F-32995FD37A70}" dt="2025-01-20T18:29:21.775" v="33" actId="20577"/>
          <ac:spMkLst>
            <pc:docMk/>
            <pc:sldMk cId="4201972307" sldId="268"/>
            <ac:spMk id="5" creationId="{00000000-0000-0000-0000-000000000000}"/>
          </ac:spMkLst>
        </pc:spChg>
        <pc:spChg chg="mod">
          <ac:chgData name="Patricia Martínez" userId="bb906e424dbf4747" providerId="LiveId" clId="{82B97D2B-9B9C-4854-A73F-32995FD37A70}" dt="2025-01-20T18:29:28.181" v="35" actId="20577"/>
          <ac:spMkLst>
            <pc:docMk/>
            <pc:sldMk cId="4201972307" sldId="268"/>
            <ac:spMk id="6" creationId="{00000000-0000-0000-0000-000000000000}"/>
          </ac:spMkLst>
        </pc:spChg>
      </pc:sldChg>
      <pc:sldChg chg="addSp modSp mod setBg addAnim">
        <pc:chgData name="Patricia Martínez" userId="bb906e424dbf4747" providerId="LiveId" clId="{82B97D2B-9B9C-4854-A73F-32995FD37A70}" dt="2025-01-20T18:29:33.436" v="37"/>
        <pc:sldMkLst>
          <pc:docMk/>
          <pc:sldMk cId="3712708654" sldId="272"/>
        </pc:sldMkLst>
        <pc:spChg chg="mo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2" creationId="{00000000-0000-0000-0000-000000000000}"/>
          </ac:spMkLst>
        </pc:spChg>
        <pc:spChg chg="ad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36" creationId="{02C63E57-6267-4B3F-B340-7BB32196E13B}"/>
          </ac:spMkLst>
        </pc:spChg>
        <pc:spChg chg="ad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38" creationId="{2A337B9A-DE2D-4671-B699-5EDA7354E3C0}"/>
          </ac:spMkLst>
        </pc:spChg>
        <pc:spChg chg="ad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40" creationId="{FA94DED7-0A28-4AD9-8747-E94113225016}"/>
          </ac:spMkLst>
        </pc:spChg>
        <pc:spChg chg="ad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42" creationId="{6F175609-91A3-416E-BC3D-7548FDE02910}"/>
          </ac:spMkLst>
        </pc:spChg>
        <pc:spChg chg="add">
          <ac:chgData name="Patricia Martínez" userId="bb906e424dbf4747" providerId="LiveId" clId="{82B97D2B-9B9C-4854-A73F-32995FD37A70}" dt="2025-01-20T18:29:33.436" v="36" actId="26606"/>
          <ac:spMkLst>
            <pc:docMk/>
            <pc:sldMk cId="3712708654" sldId="272"/>
            <ac:spMk id="44" creationId="{9A3B0D54-9DF0-4FF8-A0AA-B4234DF358EF}"/>
          </ac:spMkLst>
        </pc:spChg>
        <pc:grpChg chg="add">
          <ac:chgData name="Patricia Martínez" userId="bb906e424dbf4747" providerId="LiveId" clId="{82B97D2B-9B9C-4854-A73F-32995FD37A70}" dt="2025-01-20T18:29:33.436" v="36" actId="26606"/>
          <ac:grpSpMkLst>
            <pc:docMk/>
            <pc:sldMk cId="3712708654" sldId="272"/>
            <ac:grpSpMk id="8" creationId="{6B28271E-9555-42CD-BD73-34342E2C88AA}"/>
          </ac:grpSpMkLst>
        </pc:grpChg>
        <pc:grpChg chg="add">
          <ac:chgData name="Patricia Martínez" userId="bb906e424dbf4747" providerId="LiveId" clId="{82B97D2B-9B9C-4854-A73F-32995FD37A70}" dt="2025-01-20T18:29:33.436" v="36" actId="26606"/>
          <ac:grpSpMkLst>
            <pc:docMk/>
            <pc:sldMk cId="3712708654" sldId="272"/>
            <ac:grpSpMk id="22" creationId="{8267D78B-5467-413E-AA16-317DC14DEDF7}"/>
          </ac:grpSpMkLst>
        </pc:grpChg>
        <pc:picChg chg="add">
          <ac:chgData name="Patricia Martínez" userId="bb906e424dbf4747" providerId="LiveId" clId="{82B97D2B-9B9C-4854-A73F-32995FD37A70}" dt="2025-01-20T18:29:33.436" v="36" actId="26606"/>
          <ac:picMkLst>
            <pc:docMk/>
            <pc:sldMk cId="3712708654" sldId="272"/>
            <ac:picMk id="4" creationId="{88D62ECF-279D-5C1F-0FDB-3840BD4D9880}"/>
          </ac:picMkLst>
        </pc:picChg>
      </pc:sldChg>
      <pc:sldChg chg="modSp mod">
        <pc:chgData name="Patricia Martínez" userId="bb906e424dbf4747" providerId="LiveId" clId="{82B97D2B-9B9C-4854-A73F-32995FD37A70}" dt="2025-01-20T18:29:48.717" v="43" actId="20577"/>
        <pc:sldMkLst>
          <pc:docMk/>
          <pc:sldMk cId="1165529175" sldId="273"/>
        </pc:sldMkLst>
        <pc:spChg chg="mod">
          <ac:chgData name="Patricia Martínez" userId="bb906e424dbf4747" providerId="LiveId" clId="{82B97D2B-9B9C-4854-A73F-32995FD37A70}" dt="2025-01-20T18:29:41.327" v="41" actId="20577"/>
          <ac:spMkLst>
            <pc:docMk/>
            <pc:sldMk cId="1165529175" sldId="273"/>
            <ac:spMk id="5" creationId="{00000000-0000-0000-0000-000000000000}"/>
          </ac:spMkLst>
        </pc:spChg>
        <pc:spChg chg="mod">
          <ac:chgData name="Patricia Martínez" userId="bb906e424dbf4747" providerId="LiveId" clId="{82B97D2B-9B9C-4854-A73F-32995FD37A70}" dt="2025-01-20T18:29:48.717" v="43" actId="20577"/>
          <ac:spMkLst>
            <pc:docMk/>
            <pc:sldMk cId="1165529175" sldId="273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540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156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89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40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9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098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437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38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08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67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97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04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506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18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09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55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729F-A210-4426-8006-70E536133626}" type="datetimeFigureOut">
              <a:rPr lang="es-GT" smtClean="0"/>
              <a:t>20/01/2025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CEFD61-DD11-4EA2-9435-FB4B0CC8317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325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pa resalta un rendimiento económico decreciente">
            <a:extLst>
              <a:ext uri="{FF2B5EF4-FFF2-40B4-BE49-F238E27FC236}">
                <a16:creationId xmlns:a16="http://schemas.microsoft.com/office/drawing/2014/main" id="{E884C310-B0EB-C8C4-7F4F-69835F6FA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58" r="9091" b="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102DD2F-6A56-424C-A720-5289E4FE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r>
              <a:rPr lang="es-GT" sz="4100" b="1">
                <a:solidFill>
                  <a:srgbClr val="FEFFFF"/>
                </a:solidFill>
              </a:rPr>
              <a:t>Estados Financieros y su Análisis</a:t>
            </a:r>
          </a:p>
        </p:txBody>
      </p:sp>
    </p:spTree>
    <p:extLst>
      <p:ext uri="{BB962C8B-B14F-4D97-AF65-F5344CB8AC3E}">
        <p14:creationId xmlns:p14="http://schemas.microsoft.com/office/powerpoint/2010/main" val="8322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pic>
        <p:nvPicPr>
          <p:cNvPr id="4" name="Picture 3" descr="Stones balancing on a wood">
            <a:extLst>
              <a:ext uri="{FF2B5EF4-FFF2-40B4-BE49-F238E27FC236}">
                <a16:creationId xmlns:a16="http://schemas.microsoft.com/office/drawing/2014/main" id="{7AB8070F-3E38-0ACA-B188-DADAF116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7102DD2F-6A56-424C-A720-5289E4FE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33" y="3962400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EFFFF"/>
                </a:solidFill>
              </a:rPr>
              <a:t>Balance General</a:t>
            </a:r>
          </a:p>
        </p:txBody>
      </p:sp>
    </p:spTree>
    <p:extLst>
      <p:ext uri="{BB962C8B-B14F-4D97-AF65-F5344CB8AC3E}">
        <p14:creationId xmlns:p14="http://schemas.microsoft.com/office/powerpoint/2010/main" val="26535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6" y="206062"/>
            <a:ext cx="8327964" cy="6251166"/>
          </a:xfrm>
        </p:spPr>
      </p:pic>
    </p:spTree>
    <p:extLst>
      <p:ext uri="{BB962C8B-B14F-4D97-AF65-F5344CB8AC3E}">
        <p14:creationId xmlns:p14="http://schemas.microsoft.com/office/powerpoint/2010/main" val="423170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2876" y="-132838"/>
            <a:ext cx="6447959" cy="7443989"/>
          </a:xfrm>
        </p:spPr>
      </p:pic>
      <p:sp>
        <p:nvSpPr>
          <p:cNvPr id="5" name="CuadroTexto 4"/>
          <p:cNvSpPr txBox="1"/>
          <p:nvPr/>
        </p:nvSpPr>
        <p:spPr>
          <a:xfrm>
            <a:off x="5756856" y="0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2024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547020" y="0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2019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5659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El Estado de Resultados</a:t>
            </a:r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88D62ECF-279D-5C1F-0FDB-3840BD4D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91" b="-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86" y="360607"/>
            <a:ext cx="9020690" cy="6146451"/>
          </a:xfrm>
        </p:spPr>
      </p:pic>
      <p:sp>
        <p:nvSpPr>
          <p:cNvPr id="5" name="CuadroTexto 4"/>
          <p:cNvSpPr txBox="1"/>
          <p:nvPr/>
        </p:nvSpPr>
        <p:spPr>
          <a:xfrm>
            <a:off x="6091707" y="0"/>
            <a:ext cx="12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2024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628845" y="0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16552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s-GT" b="1"/>
              <a:t>Desde qué puntos de vista deben interesarle los Estados Financieros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7427" y="2133600"/>
            <a:ext cx="8869413" cy="3777622"/>
          </a:xfrm>
        </p:spPr>
        <p:txBody>
          <a:bodyPr>
            <a:noAutofit/>
          </a:bodyPr>
          <a:lstStyle/>
          <a:p>
            <a:pPr algn="just"/>
            <a:r>
              <a:rPr lang="es-GT" sz="2800" b="1" dirty="0"/>
              <a:t>Administración: Debe saber qué partes están interesadas en el informe para los accionistas y por qué; cómo los participantes internos y externos de la empresa analizarán los estados financieros para evaluar diversos aspectos del rendimiento; la precaución que se debe tomar al usar el análisis de razones financieras; cómo los estados financieros afectan al valor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342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8483184D-B674-9FFB-96DC-A3533F4A1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EE8061"/>
              </a:buClr>
            </a:pPr>
            <a:r>
              <a:rPr lang="es-GT" sz="3000" b="1" dirty="0"/>
              <a:t>Contabilidad</a:t>
            </a:r>
            <a:r>
              <a:rPr lang="es-GT" sz="3000" dirty="0"/>
              <a:t>: </a:t>
            </a:r>
            <a:r>
              <a:rPr lang="es-GT" sz="3000" b="1" dirty="0"/>
              <a:t>Usted debe comprender el informe para los accionistas y la elaboración de los cuatro estados financieros clave, cómo las empresas consolidan los estados financieros internacionales y cómo calcular e interpretar las razones financieras para la toma de decisiones</a:t>
            </a:r>
          </a:p>
        </p:txBody>
      </p:sp>
    </p:spTree>
    <p:extLst>
      <p:ext uri="{BB962C8B-B14F-4D97-AF65-F5344CB8AC3E}">
        <p14:creationId xmlns:p14="http://schemas.microsoft.com/office/powerpoint/2010/main" val="1048504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93770499-9E55-A8E4-C745-C3DF30C99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9" r="9091" b="30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4245491D-0A9F-492B-B0B1-AE0F807A9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8" y="882869"/>
            <a:ext cx="7493000" cy="5060729"/>
          </a:xfrm>
        </p:spPr>
        <p:txBody>
          <a:bodyPr>
            <a:noAutofit/>
          </a:bodyPr>
          <a:lstStyle/>
          <a:p>
            <a:pPr algn="just"/>
            <a:r>
              <a:rPr lang="es-GT" sz="2800" b="1" dirty="0">
                <a:solidFill>
                  <a:srgbClr val="FEFFFF"/>
                </a:solidFill>
              </a:rPr>
              <a:t>Marketing: Usted debe conocer los efectos que tendrán sus decisiones en los estados financieros, sobre todo en el estado de pérdidas y ganancias y en el estado de flujos de efectivo y como el análisis de razones en especial las que incluyan cifras de ventas afectan a las decisiones de la empresa en cuanto a los niveles de inventario, políticas de crédito y decisiones de precios</a:t>
            </a:r>
          </a:p>
        </p:txBody>
      </p:sp>
    </p:spTree>
    <p:extLst>
      <p:ext uri="{BB962C8B-B14F-4D97-AF65-F5344CB8AC3E}">
        <p14:creationId xmlns:p14="http://schemas.microsoft.com/office/powerpoint/2010/main" val="277391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7462" y="1213945"/>
            <a:ext cx="4851840" cy="4697277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/>
              <a:t>Operaciones: Usted debe saber cómo los costos de las operaciones se reflejan en los estados financieros de la empresa y como el análisis de razones, en especial las que incluyen activos, costo de bienes vendidos o inventario afecta las solicitudes de equipo e instalaciones nuevos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B5DF796-E486-A118-20DE-08F51840F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55" b="-2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36697366-62F1-D8A0-170E-1D686D5FF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74" b="6326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algn="just">
              <a:buClr>
                <a:srgbClr val="E39416"/>
              </a:buClr>
            </a:pPr>
            <a:r>
              <a:rPr lang="es-GT" sz="2800" b="1" dirty="0"/>
              <a:t>Sistemas de información: Usted debe saber qué datos se incluyen en los estados financieros de la empresa para diseñar sistemas que proporcionen esos datos a los que elaboran los estados y a los que trabajan en la empresa usando los datos para realizar cálculos de razones</a:t>
            </a:r>
          </a:p>
        </p:txBody>
      </p:sp>
    </p:spTree>
    <p:extLst>
      <p:ext uri="{BB962C8B-B14F-4D97-AF65-F5344CB8AC3E}">
        <p14:creationId xmlns:p14="http://schemas.microsoft.com/office/powerpoint/2010/main" val="29158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09BC76-F44D-47B4-ABD2-7CF577BA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F0FC6-7812-4768-BE4C-04496325B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2A23C3F9-56ED-64D3-6F6C-6434B763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4" r="23939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4CD46C57-EE1B-4881-B55F-E8DF063F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GT" sz="3200" b="1">
                <a:solidFill>
                  <a:srgbClr val="FEFFFF"/>
                </a:solidFill>
              </a:rPr>
              <a:t>Informes Financieros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3600" b="1" dirty="0">
                <a:solidFill>
                  <a:srgbClr val="FEFFFF"/>
                </a:solidFill>
              </a:rPr>
              <a:t>De los diferentes informes que las corporaciones ofrecen a sus accionistas, el informe anual quizá sea el más importante</a:t>
            </a:r>
          </a:p>
        </p:txBody>
      </p:sp>
    </p:spTree>
    <p:extLst>
      <p:ext uri="{BB962C8B-B14F-4D97-AF65-F5344CB8AC3E}">
        <p14:creationId xmlns:p14="http://schemas.microsoft.com/office/powerpoint/2010/main" val="236413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0310" y="373487"/>
            <a:ext cx="10474302" cy="5537735"/>
          </a:xfrm>
        </p:spPr>
        <p:txBody>
          <a:bodyPr>
            <a:noAutofit/>
          </a:bodyPr>
          <a:lstStyle/>
          <a:p>
            <a:pPr algn="just"/>
            <a:r>
              <a:rPr lang="es-GT" sz="2800" b="1" dirty="0"/>
              <a:t>Primero: Sección verbal (que el presidente de la empresa suele presentar en forma de carta en la que describe los resultados operativos de la empresa durante el año pasado y analiza los nuevos desarrollos que afectarán las operaciones futuras).</a:t>
            </a:r>
          </a:p>
          <a:p>
            <a:pPr algn="just"/>
            <a:r>
              <a:rPr lang="es-GT" sz="2800" b="1" dirty="0"/>
              <a:t>Segundo: el informe anual presenta cuatro informes financieros básicos: </a:t>
            </a:r>
            <a:r>
              <a:rPr lang="es-GT" sz="2800" b="1" i="1" dirty="0"/>
              <a:t>balance general, estado de resultados, estado de flujo de efectivo y estado de utilidades retenidas</a:t>
            </a:r>
            <a:r>
              <a:rPr lang="es-GT" sz="2800" b="1" dirty="0"/>
              <a:t>. En conjunto, dichos estados ofrecen un panorama contable de las operaciones de la empresa  y de su posición financiera. Se ofrecen datos detallados de los años más recientes, junto con resúmenes históricos de las estadísticas operativas clave</a:t>
            </a:r>
          </a:p>
        </p:txBody>
      </p:sp>
    </p:spTree>
    <p:extLst>
      <p:ext uri="{BB962C8B-B14F-4D97-AF65-F5344CB8AC3E}">
        <p14:creationId xmlns:p14="http://schemas.microsoft.com/office/powerpoint/2010/main" val="12539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GT" sz="11500" b="1" dirty="0"/>
              <a:t>Estados Financieros</a:t>
            </a:r>
          </a:p>
        </p:txBody>
      </p:sp>
    </p:spTree>
    <p:extLst>
      <p:ext uri="{BB962C8B-B14F-4D97-AF65-F5344CB8AC3E}">
        <p14:creationId xmlns:p14="http://schemas.microsoft.com/office/powerpoint/2010/main" val="410931266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427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Estados Financieros y su Análisis</vt:lpstr>
      <vt:lpstr>Desde qué puntos de vista deben interesarle los Estados Financieros</vt:lpstr>
      <vt:lpstr>Presentación de PowerPoint</vt:lpstr>
      <vt:lpstr>Presentación de PowerPoint</vt:lpstr>
      <vt:lpstr>Presentación de PowerPoint</vt:lpstr>
      <vt:lpstr>Presentación de PowerPoint</vt:lpstr>
      <vt:lpstr>Informes Financieros</vt:lpstr>
      <vt:lpstr>Presentación de PowerPoint</vt:lpstr>
      <vt:lpstr>Estados Financieros</vt:lpstr>
      <vt:lpstr>Balance General</vt:lpstr>
      <vt:lpstr>Presentación de PowerPoint</vt:lpstr>
      <vt:lpstr>Presentación de PowerPoint</vt:lpstr>
      <vt:lpstr>El Estado de Resultados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Estados Financieros y su Análisis</dc:title>
  <dc:creator>Patita</dc:creator>
  <cp:lastModifiedBy>Patricia Martínez</cp:lastModifiedBy>
  <cp:revision>29</cp:revision>
  <dcterms:created xsi:type="dcterms:W3CDTF">2018-02-02T21:07:00Z</dcterms:created>
  <dcterms:modified xsi:type="dcterms:W3CDTF">2025-01-20T18:29:57Z</dcterms:modified>
</cp:coreProperties>
</file>