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4" r:id="rId7"/>
    <p:sldId id="265" r:id="rId8"/>
    <p:sldId id="266" r:id="rId9"/>
    <p:sldId id="267" r:id="rId10"/>
    <p:sldId id="268" r:id="rId11"/>
    <p:sldId id="269" r:id="rId12"/>
    <p:sldId id="261" r:id="rId13"/>
    <p:sldId id="270" r:id="rId14"/>
    <p:sldId id="262" r:id="rId15"/>
    <p:sldId id="272" r:id="rId16"/>
    <p:sldId id="273" r:id="rId17"/>
    <p:sldId id="274" r:id="rId18"/>
    <p:sldId id="275" r:id="rId19"/>
    <p:sldId id="271" r:id="rId20"/>
    <p:sldId id="26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2UTtEf5rShffaDkohJeLp9L3L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69BCB-CFA9-4BB9-804E-6DD70530FCC2}" v="41" dt="2024-06-25T13:06:50.37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NAZZO Analia" userId="bf2e0d4e-29d1-4250-91a8-10051eb20877" providerId="ADAL" clId="{10B69BCB-CFA9-4BB9-804E-6DD70530FCC2}"/>
    <pc:docChg chg="undo redo custSel mod addSld delSld modSld sldOrd">
      <pc:chgData name="FARINAZZO Analia" userId="bf2e0d4e-29d1-4250-91a8-10051eb20877" providerId="ADAL" clId="{10B69BCB-CFA9-4BB9-804E-6DD70530FCC2}" dt="2024-06-25T13:07:06.520" v="3036" actId="1038"/>
      <pc:docMkLst>
        <pc:docMk/>
      </pc:docMkLst>
      <pc:sldChg chg="modSp mod">
        <pc:chgData name="FARINAZZO Analia" userId="bf2e0d4e-29d1-4250-91a8-10051eb20877" providerId="ADAL" clId="{10B69BCB-CFA9-4BB9-804E-6DD70530FCC2}" dt="2024-06-24T04:44:20.057" v="38" actId="20577"/>
        <pc:sldMkLst>
          <pc:docMk/>
          <pc:sldMk cId="0" sldId="257"/>
        </pc:sldMkLst>
        <pc:spChg chg="mod">
          <ac:chgData name="FARINAZZO Analia" userId="bf2e0d4e-29d1-4250-91a8-10051eb20877" providerId="ADAL" clId="{10B69BCB-CFA9-4BB9-804E-6DD70530FCC2}" dt="2024-06-24T04:44:20.057" v="38" actId="20577"/>
          <ac:spMkLst>
            <pc:docMk/>
            <pc:sldMk cId="0" sldId="257"/>
            <ac:spMk id="109" creationId="{00000000-0000-0000-0000-000000000000}"/>
          </ac:spMkLst>
        </pc:spChg>
      </pc:sldChg>
      <pc:sldChg chg="modSp mod">
        <pc:chgData name="FARINAZZO Analia" userId="bf2e0d4e-29d1-4250-91a8-10051eb20877" providerId="ADAL" clId="{10B69BCB-CFA9-4BB9-804E-6DD70530FCC2}" dt="2024-06-24T04:43:59.385" v="20" actId="20577"/>
        <pc:sldMkLst>
          <pc:docMk/>
          <pc:sldMk cId="0" sldId="258"/>
        </pc:sldMkLst>
        <pc:spChg chg="mod">
          <ac:chgData name="FARINAZZO Analia" userId="bf2e0d4e-29d1-4250-91a8-10051eb20877" providerId="ADAL" clId="{10B69BCB-CFA9-4BB9-804E-6DD70530FCC2}" dt="2024-06-24T04:43:59.385" v="20" actId="20577"/>
          <ac:spMkLst>
            <pc:docMk/>
            <pc:sldMk cId="0" sldId="258"/>
            <ac:spMk id="120" creationId="{00000000-0000-0000-0000-000000000000}"/>
          </ac:spMkLst>
        </pc:spChg>
      </pc:sldChg>
      <pc:sldChg chg="modSp mod">
        <pc:chgData name="FARINAZZO Analia" userId="bf2e0d4e-29d1-4250-91a8-10051eb20877" providerId="ADAL" clId="{10B69BCB-CFA9-4BB9-804E-6DD70530FCC2}" dt="2024-06-24T04:58:55.413" v="248" actId="948"/>
        <pc:sldMkLst>
          <pc:docMk/>
          <pc:sldMk cId="0" sldId="259"/>
        </pc:sldMkLst>
        <pc:spChg chg="mod">
          <ac:chgData name="FARINAZZO Analia" userId="bf2e0d4e-29d1-4250-91a8-10051eb20877" providerId="ADAL" clId="{10B69BCB-CFA9-4BB9-804E-6DD70530FCC2}" dt="2024-06-24T04:58:55.413" v="248" actId="948"/>
          <ac:spMkLst>
            <pc:docMk/>
            <pc:sldMk cId="0" sldId="259"/>
            <ac:spMk id="130" creationId="{00000000-0000-0000-0000-000000000000}"/>
          </ac:spMkLst>
        </pc:spChg>
      </pc:sldChg>
      <pc:sldChg chg="modSp mod">
        <pc:chgData name="FARINAZZO Analia" userId="bf2e0d4e-29d1-4250-91a8-10051eb20877" providerId="ADAL" clId="{10B69BCB-CFA9-4BB9-804E-6DD70530FCC2}" dt="2024-06-24T05:00:02.267" v="259" actId="255"/>
        <pc:sldMkLst>
          <pc:docMk/>
          <pc:sldMk cId="0" sldId="260"/>
        </pc:sldMkLst>
        <pc:spChg chg="mod">
          <ac:chgData name="FARINAZZO Analia" userId="bf2e0d4e-29d1-4250-91a8-10051eb20877" providerId="ADAL" clId="{10B69BCB-CFA9-4BB9-804E-6DD70530FCC2}" dt="2024-06-24T04:49:08.759" v="203"/>
          <ac:spMkLst>
            <pc:docMk/>
            <pc:sldMk cId="0" sldId="260"/>
            <ac:spMk id="138" creationId="{00000000-0000-0000-0000-000000000000}"/>
          </ac:spMkLst>
        </pc:spChg>
        <pc:spChg chg="mod">
          <ac:chgData name="FARINAZZO Analia" userId="bf2e0d4e-29d1-4250-91a8-10051eb20877" providerId="ADAL" clId="{10B69BCB-CFA9-4BB9-804E-6DD70530FCC2}" dt="2024-06-24T05:00:02.267" v="259" actId="255"/>
          <ac:spMkLst>
            <pc:docMk/>
            <pc:sldMk cId="0" sldId="260"/>
            <ac:spMk id="140" creationId="{00000000-0000-0000-0000-000000000000}"/>
          </ac:spMkLst>
        </pc:spChg>
      </pc:sldChg>
      <pc:sldChg chg="addSp delSp modSp mod">
        <pc:chgData name="FARINAZZO Analia" userId="bf2e0d4e-29d1-4250-91a8-10051eb20877" providerId="ADAL" clId="{10B69BCB-CFA9-4BB9-804E-6DD70530FCC2}" dt="2024-06-24T06:09:45.356" v="1766" actId="20577"/>
        <pc:sldMkLst>
          <pc:docMk/>
          <pc:sldMk cId="0" sldId="261"/>
        </pc:sldMkLst>
        <pc:spChg chg="add del mod">
          <ac:chgData name="FARINAZZO Analia" userId="bf2e0d4e-29d1-4250-91a8-10051eb20877" providerId="ADAL" clId="{10B69BCB-CFA9-4BB9-804E-6DD70530FCC2}" dt="2024-06-24T05:39:39.358" v="543"/>
          <ac:spMkLst>
            <pc:docMk/>
            <pc:sldMk cId="0" sldId="261"/>
            <ac:spMk id="3" creationId="{CA114223-FB1E-2647-3BEC-D65A59C5A5C4}"/>
          </ac:spMkLst>
        </pc:spChg>
        <pc:spChg chg="add del mod">
          <ac:chgData name="FARINAZZO Analia" userId="bf2e0d4e-29d1-4250-91a8-10051eb20877" providerId="ADAL" clId="{10B69BCB-CFA9-4BB9-804E-6DD70530FCC2}" dt="2024-06-24T05:39:17.159" v="540"/>
          <ac:spMkLst>
            <pc:docMk/>
            <pc:sldMk cId="0" sldId="261"/>
            <ac:spMk id="4" creationId="{BD96AE56-6C6A-7BE1-71CC-A956CF372DA1}"/>
          </ac:spMkLst>
        </pc:spChg>
        <pc:spChg chg="add del mod">
          <ac:chgData name="FARINAZZO Analia" userId="bf2e0d4e-29d1-4250-91a8-10051eb20877" providerId="ADAL" clId="{10B69BCB-CFA9-4BB9-804E-6DD70530FCC2}" dt="2024-06-24T05:39:43.101" v="545" actId="478"/>
          <ac:spMkLst>
            <pc:docMk/>
            <pc:sldMk cId="0" sldId="261"/>
            <ac:spMk id="5" creationId="{A5F8E705-5D5F-24EF-38DA-F96C1CAB64FA}"/>
          </ac:spMkLst>
        </pc:spChg>
        <pc:spChg chg="add del mod">
          <ac:chgData name="FARINAZZO Analia" userId="bf2e0d4e-29d1-4250-91a8-10051eb20877" providerId="ADAL" clId="{10B69BCB-CFA9-4BB9-804E-6DD70530FCC2}" dt="2024-06-24T05:39:55.152" v="546" actId="478"/>
          <ac:spMkLst>
            <pc:docMk/>
            <pc:sldMk cId="0" sldId="261"/>
            <ac:spMk id="7" creationId="{3C57BFC0-6DF8-BE6A-3A5A-682100E24537}"/>
          </ac:spMkLst>
        </pc:spChg>
        <pc:spChg chg="add mod">
          <ac:chgData name="FARINAZZO Analia" userId="bf2e0d4e-29d1-4250-91a8-10051eb20877" providerId="ADAL" clId="{10B69BCB-CFA9-4BB9-804E-6DD70530FCC2}" dt="2024-06-24T06:09:45.356" v="1766" actId="20577"/>
          <ac:spMkLst>
            <pc:docMk/>
            <pc:sldMk cId="0" sldId="261"/>
            <ac:spMk id="8" creationId="{B42B9999-078D-3656-A353-CBAC4F1A9971}"/>
          </ac:spMkLst>
        </pc:spChg>
        <pc:spChg chg="del mod">
          <ac:chgData name="FARINAZZO Analia" userId="bf2e0d4e-29d1-4250-91a8-10051eb20877" providerId="ADAL" clId="{10B69BCB-CFA9-4BB9-804E-6DD70530FCC2}" dt="2024-06-24T05:37:46.837" v="522" actId="478"/>
          <ac:spMkLst>
            <pc:docMk/>
            <pc:sldMk cId="0" sldId="261"/>
            <ac:spMk id="150" creationId="{00000000-0000-0000-0000-000000000000}"/>
          </ac:spMkLst>
        </pc:spChg>
      </pc:sldChg>
      <pc:sldChg chg="addSp delSp modSp mod">
        <pc:chgData name="FARINAZZO Analia" userId="bf2e0d4e-29d1-4250-91a8-10051eb20877" providerId="ADAL" clId="{10B69BCB-CFA9-4BB9-804E-6DD70530FCC2}" dt="2024-06-25T00:18:27.341" v="2036" actId="6549"/>
        <pc:sldMkLst>
          <pc:docMk/>
          <pc:sldMk cId="0" sldId="262"/>
        </pc:sldMkLst>
        <pc:spChg chg="mod">
          <ac:chgData name="FARINAZZO Analia" userId="bf2e0d4e-29d1-4250-91a8-10051eb20877" providerId="ADAL" clId="{10B69BCB-CFA9-4BB9-804E-6DD70530FCC2}" dt="2024-06-25T00:18:27.341" v="2036" actId="6549"/>
          <ac:spMkLst>
            <pc:docMk/>
            <pc:sldMk cId="0" sldId="262"/>
            <ac:spMk id="158" creationId="{00000000-0000-0000-0000-000000000000}"/>
          </ac:spMkLst>
        </pc:spChg>
        <pc:spChg chg="mod">
          <ac:chgData name="FARINAZZO Analia" userId="bf2e0d4e-29d1-4250-91a8-10051eb20877" providerId="ADAL" clId="{10B69BCB-CFA9-4BB9-804E-6DD70530FCC2}" dt="2024-06-24T06:17:20.175" v="1850" actId="6549"/>
          <ac:spMkLst>
            <pc:docMk/>
            <pc:sldMk cId="0" sldId="262"/>
            <ac:spMk id="160" creationId="{00000000-0000-0000-0000-000000000000}"/>
          </ac:spMkLst>
        </pc:spChg>
        <pc:graphicFrameChg chg="add del mod modGraphic">
          <ac:chgData name="FARINAZZO Analia" userId="bf2e0d4e-29d1-4250-91a8-10051eb20877" providerId="ADAL" clId="{10B69BCB-CFA9-4BB9-804E-6DD70530FCC2}" dt="2024-06-24T06:04:05.172" v="1588" actId="478"/>
          <ac:graphicFrameMkLst>
            <pc:docMk/>
            <pc:sldMk cId="0" sldId="262"/>
            <ac:graphicFrameMk id="2" creationId="{87789B1E-84B1-F6B6-1DB5-0974C0268854}"/>
          </ac:graphicFrameMkLst>
        </pc:graphicFrameChg>
        <pc:graphicFrameChg chg="add mod modGraphic">
          <ac:chgData name="FARINAZZO Analia" userId="bf2e0d4e-29d1-4250-91a8-10051eb20877" providerId="ADAL" clId="{10B69BCB-CFA9-4BB9-804E-6DD70530FCC2}" dt="2024-06-24T06:15:28.700" v="1809" actId="2165"/>
          <ac:graphicFrameMkLst>
            <pc:docMk/>
            <pc:sldMk cId="0" sldId="262"/>
            <ac:graphicFrameMk id="3" creationId="{7DF995C8-1520-E7FB-378F-98FFDBD309ED}"/>
          </ac:graphicFrameMkLst>
        </pc:graphicFrameChg>
      </pc:sldChg>
      <pc:sldChg chg="modSp add mod">
        <pc:chgData name="FARINAZZO Analia" userId="bf2e0d4e-29d1-4250-91a8-10051eb20877" providerId="ADAL" clId="{10B69BCB-CFA9-4BB9-804E-6DD70530FCC2}" dt="2024-06-24T05:00:58.336" v="268" actId="115"/>
        <pc:sldMkLst>
          <pc:docMk/>
          <pc:sldMk cId="2918522656" sldId="264"/>
        </pc:sldMkLst>
        <pc:spChg chg="mod">
          <ac:chgData name="FARINAZZO Analia" userId="bf2e0d4e-29d1-4250-91a8-10051eb20877" providerId="ADAL" clId="{10B69BCB-CFA9-4BB9-804E-6DD70530FCC2}" dt="2024-06-24T05:00:58.336" v="268" actId="115"/>
          <ac:spMkLst>
            <pc:docMk/>
            <pc:sldMk cId="2918522656" sldId="264"/>
            <ac:spMk id="140" creationId="{00000000-0000-0000-0000-000000000000}"/>
          </ac:spMkLst>
        </pc:spChg>
      </pc:sldChg>
      <pc:sldChg chg="modSp add mod">
        <pc:chgData name="FARINAZZO Analia" userId="bf2e0d4e-29d1-4250-91a8-10051eb20877" providerId="ADAL" clId="{10B69BCB-CFA9-4BB9-804E-6DD70530FCC2}" dt="2024-06-24T05:04:04.644" v="347" actId="6549"/>
        <pc:sldMkLst>
          <pc:docMk/>
          <pc:sldMk cId="2275892947" sldId="265"/>
        </pc:sldMkLst>
        <pc:spChg chg="mod">
          <ac:chgData name="FARINAZZO Analia" userId="bf2e0d4e-29d1-4250-91a8-10051eb20877" providerId="ADAL" clId="{10B69BCB-CFA9-4BB9-804E-6DD70530FCC2}" dt="2024-06-24T05:04:04.644" v="347" actId="6549"/>
          <ac:spMkLst>
            <pc:docMk/>
            <pc:sldMk cId="2275892947" sldId="265"/>
            <ac:spMk id="140" creationId="{00000000-0000-0000-0000-000000000000}"/>
          </ac:spMkLst>
        </pc:spChg>
      </pc:sldChg>
      <pc:sldChg chg="add">
        <pc:chgData name="FARINAZZO Analia" userId="bf2e0d4e-29d1-4250-91a8-10051eb20877" providerId="ADAL" clId="{10B69BCB-CFA9-4BB9-804E-6DD70530FCC2}" dt="2024-06-24T05:04:12.915" v="348" actId="2890"/>
        <pc:sldMkLst>
          <pc:docMk/>
          <pc:sldMk cId="3067093337" sldId="266"/>
        </pc:sldMkLst>
      </pc:sldChg>
      <pc:sldChg chg="modSp add mod">
        <pc:chgData name="FARINAZZO Analia" userId="bf2e0d4e-29d1-4250-91a8-10051eb20877" providerId="ADAL" clId="{10B69BCB-CFA9-4BB9-804E-6DD70530FCC2}" dt="2024-06-24T05:47:16.441" v="906" actId="20577"/>
        <pc:sldMkLst>
          <pc:docMk/>
          <pc:sldMk cId="3956116852" sldId="267"/>
        </pc:sldMkLst>
        <pc:spChg chg="mod">
          <ac:chgData name="FARINAZZO Analia" userId="bf2e0d4e-29d1-4250-91a8-10051eb20877" providerId="ADAL" clId="{10B69BCB-CFA9-4BB9-804E-6DD70530FCC2}" dt="2024-06-24T05:47:16.441" v="906" actId="20577"/>
          <ac:spMkLst>
            <pc:docMk/>
            <pc:sldMk cId="3956116852" sldId="267"/>
            <ac:spMk id="140" creationId="{00000000-0000-0000-0000-000000000000}"/>
          </ac:spMkLst>
        </pc:spChg>
      </pc:sldChg>
      <pc:sldChg chg="modSp add mod">
        <pc:chgData name="FARINAZZO Analia" userId="bf2e0d4e-29d1-4250-91a8-10051eb20877" providerId="ADAL" clId="{10B69BCB-CFA9-4BB9-804E-6DD70530FCC2}" dt="2024-06-24T05:47:43.570" v="908" actId="20577"/>
        <pc:sldMkLst>
          <pc:docMk/>
          <pc:sldMk cId="3986183020" sldId="268"/>
        </pc:sldMkLst>
        <pc:spChg chg="mod">
          <ac:chgData name="FARINAZZO Analia" userId="bf2e0d4e-29d1-4250-91a8-10051eb20877" providerId="ADAL" clId="{10B69BCB-CFA9-4BB9-804E-6DD70530FCC2}" dt="2024-06-24T05:47:43.570" v="908" actId="20577"/>
          <ac:spMkLst>
            <pc:docMk/>
            <pc:sldMk cId="3986183020" sldId="268"/>
            <ac:spMk id="140" creationId="{00000000-0000-0000-0000-000000000000}"/>
          </ac:spMkLst>
        </pc:spChg>
      </pc:sldChg>
      <pc:sldChg chg="addSp delSp modSp add mod">
        <pc:chgData name="FARINAZZO Analia" userId="bf2e0d4e-29d1-4250-91a8-10051eb20877" providerId="ADAL" clId="{10B69BCB-CFA9-4BB9-804E-6DD70530FCC2}" dt="2024-06-24T05:48:34.055" v="914" actId="20577"/>
        <pc:sldMkLst>
          <pc:docMk/>
          <pc:sldMk cId="4170503726" sldId="269"/>
        </pc:sldMkLst>
        <pc:spChg chg="add mod">
          <ac:chgData name="FARINAZZO Analia" userId="bf2e0d4e-29d1-4250-91a8-10051eb20877" providerId="ADAL" clId="{10B69BCB-CFA9-4BB9-804E-6DD70530FCC2}" dt="2024-06-24T05:48:34.055" v="914" actId="20577"/>
          <ac:spMkLst>
            <pc:docMk/>
            <pc:sldMk cId="4170503726" sldId="269"/>
            <ac:spMk id="2" creationId="{206E6E70-0C26-DC0F-16DB-D9A215BD8C78}"/>
          </ac:spMkLst>
        </pc:spChg>
        <pc:spChg chg="del mod">
          <ac:chgData name="FARINAZZO Analia" userId="bf2e0d4e-29d1-4250-91a8-10051eb20877" providerId="ADAL" clId="{10B69BCB-CFA9-4BB9-804E-6DD70530FCC2}" dt="2024-06-24T05:37:41.735" v="521"/>
          <ac:spMkLst>
            <pc:docMk/>
            <pc:sldMk cId="4170503726" sldId="269"/>
            <ac:spMk id="140" creationId="{00000000-0000-0000-0000-000000000000}"/>
          </ac:spMkLst>
        </pc:spChg>
      </pc:sldChg>
      <pc:sldChg chg="add del">
        <pc:chgData name="FARINAZZO Analia" userId="bf2e0d4e-29d1-4250-91a8-10051eb20877" providerId="ADAL" clId="{10B69BCB-CFA9-4BB9-804E-6DD70530FCC2}" dt="2024-06-24T05:36:39.988" v="511" actId="2696"/>
        <pc:sldMkLst>
          <pc:docMk/>
          <pc:sldMk cId="2390892178" sldId="270"/>
        </pc:sldMkLst>
      </pc:sldChg>
      <pc:sldChg chg="modSp add mod">
        <pc:chgData name="FARINAZZO Analia" userId="bf2e0d4e-29d1-4250-91a8-10051eb20877" providerId="ADAL" clId="{10B69BCB-CFA9-4BB9-804E-6DD70530FCC2}" dt="2024-06-25T00:13:55.566" v="2035" actId="6549"/>
        <pc:sldMkLst>
          <pc:docMk/>
          <pc:sldMk cId="2417218907" sldId="270"/>
        </pc:sldMkLst>
        <pc:spChg chg="mod">
          <ac:chgData name="FARINAZZO Analia" userId="bf2e0d4e-29d1-4250-91a8-10051eb20877" providerId="ADAL" clId="{10B69BCB-CFA9-4BB9-804E-6DD70530FCC2}" dt="2024-06-25T00:13:55.566" v="2035" actId="6549"/>
          <ac:spMkLst>
            <pc:docMk/>
            <pc:sldMk cId="2417218907" sldId="270"/>
            <ac:spMk id="8" creationId="{B42B9999-078D-3656-A353-CBAC4F1A9971}"/>
          </ac:spMkLst>
        </pc:spChg>
        <pc:spChg chg="mod">
          <ac:chgData name="FARINAZZO Analia" userId="bf2e0d4e-29d1-4250-91a8-10051eb20877" providerId="ADAL" clId="{10B69BCB-CFA9-4BB9-804E-6DD70530FCC2}" dt="2024-06-24T05:49:54.569" v="939" actId="14100"/>
          <ac:spMkLst>
            <pc:docMk/>
            <pc:sldMk cId="2417218907" sldId="270"/>
            <ac:spMk id="148" creationId="{00000000-0000-0000-0000-000000000000}"/>
          </ac:spMkLst>
        </pc:spChg>
      </pc:sldChg>
      <pc:sldChg chg="modSp add mod">
        <pc:chgData name="FARINAZZO Analia" userId="bf2e0d4e-29d1-4250-91a8-10051eb20877" providerId="ADAL" clId="{10B69BCB-CFA9-4BB9-804E-6DD70530FCC2}" dt="2024-06-25T13:06:08.511" v="3000" actId="6549"/>
        <pc:sldMkLst>
          <pc:docMk/>
          <pc:sldMk cId="3406882297" sldId="271"/>
        </pc:sldMkLst>
        <pc:spChg chg="mod">
          <ac:chgData name="FARINAZZO Analia" userId="bf2e0d4e-29d1-4250-91a8-10051eb20877" providerId="ADAL" clId="{10B69BCB-CFA9-4BB9-804E-6DD70530FCC2}" dt="2024-06-25T13:06:08.511" v="3000" actId="6549"/>
          <ac:spMkLst>
            <pc:docMk/>
            <pc:sldMk cId="3406882297" sldId="271"/>
            <ac:spMk id="160" creationId="{00000000-0000-0000-0000-000000000000}"/>
          </ac:spMkLst>
        </pc:spChg>
      </pc:sldChg>
      <pc:sldChg chg="addSp delSp modSp add mod ord">
        <pc:chgData name="FARINAZZO Analia" userId="bf2e0d4e-29d1-4250-91a8-10051eb20877" providerId="ADAL" clId="{10B69BCB-CFA9-4BB9-804E-6DD70530FCC2}" dt="2024-06-25T12:52:50.516" v="2778" actId="20577"/>
        <pc:sldMkLst>
          <pc:docMk/>
          <pc:sldMk cId="272300757" sldId="272"/>
        </pc:sldMkLst>
        <pc:spChg chg="add mod">
          <ac:chgData name="FARINAZZO Analia" userId="bf2e0d4e-29d1-4250-91a8-10051eb20877" providerId="ADAL" clId="{10B69BCB-CFA9-4BB9-804E-6DD70530FCC2}" dt="2024-06-25T12:52:39.160" v="2771" actId="552"/>
          <ac:spMkLst>
            <pc:docMk/>
            <pc:sldMk cId="272300757" sldId="272"/>
            <ac:spMk id="10" creationId="{53BEF8EB-3FB6-3181-F01E-B03189DA5FA6}"/>
          </ac:spMkLst>
        </pc:spChg>
        <pc:spChg chg="add mod">
          <ac:chgData name="FARINAZZO Analia" userId="bf2e0d4e-29d1-4250-91a8-10051eb20877" providerId="ADAL" clId="{10B69BCB-CFA9-4BB9-804E-6DD70530FCC2}" dt="2024-06-25T12:52:50.516" v="2778" actId="20577"/>
          <ac:spMkLst>
            <pc:docMk/>
            <pc:sldMk cId="272300757" sldId="272"/>
            <ac:spMk id="13" creationId="{9A971FAA-3DB2-064D-BC48-E4BAA9202EF8}"/>
          </ac:spMkLst>
        </pc:spChg>
        <pc:spChg chg="mod">
          <ac:chgData name="FARINAZZO Analia" userId="bf2e0d4e-29d1-4250-91a8-10051eb20877" providerId="ADAL" clId="{10B69BCB-CFA9-4BB9-804E-6DD70530FCC2}" dt="2024-06-24T06:21:39.408" v="2006" actId="20577"/>
          <ac:spMkLst>
            <pc:docMk/>
            <pc:sldMk cId="272300757" sldId="272"/>
            <ac:spMk id="158" creationId="{00000000-0000-0000-0000-000000000000}"/>
          </ac:spMkLst>
        </pc:spChg>
        <pc:spChg chg="del">
          <ac:chgData name="FARINAZZO Analia" userId="bf2e0d4e-29d1-4250-91a8-10051eb20877" providerId="ADAL" clId="{10B69BCB-CFA9-4BB9-804E-6DD70530FCC2}" dt="2024-06-25T00:55:59.707" v="2669" actId="478"/>
          <ac:spMkLst>
            <pc:docMk/>
            <pc:sldMk cId="272300757" sldId="272"/>
            <ac:spMk id="160" creationId="{00000000-0000-0000-0000-000000000000}"/>
          </ac:spMkLst>
        </pc:spChg>
        <pc:picChg chg="add mod">
          <ac:chgData name="FARINAZZO Analia" userId="bf2e0d4e-29d1-4250-91a8-10051eb20877" providerId="ADAL" clId="{10B69BCB-CFA9-4BB9-804E-6DD70530FCC2}" dt="2024-06-25T12:44:40.930" v="2708" actId="12788"/>
          <ac:picMkLst>
            <pc:docMk/>
            <pc:sldMk cId="272300757" sldId="272"/>
            <ac:picMk id="3" creationId="{4EB3459E-2003-F3A9-4C81-3B2770C9337C}"/>
          </ac:picMkLst>
        </pc:picChg>
        <pc:picChg chg="add del mod">
          <ac:chgData name="FARINAZZO Analia" userId="bf2e0d4e-29d1-4250-91a8-10051eb20877" providerId="ADAL" clId="{10B69BCB-CFA9-4BB9-804E-6DD70530FCC2}" dt="2024-06-25T12:44:13.414" v="2705" actId="21"/>
          <ac:picMkLst>
            <pc:docMk/>
            <pc:sldMk cId="272300757" sldId="272"/>
            <ac:picMk id="5" creationId="{E2CE0E96-8301-4D4E-5E32-56B1773C4628}"/>
          </ac:picMkLst>
        </pc:picChg>
        <pc:picChg chg="add del mod">
          <ac:chgData name="FARINAZZO Analia" userId="bf2e0d4e-29d1-4250-91a8-10051eb20877" providerId="ADAL" clId="{10B69BCB-CFA9-4BB9-804E-6DD70530FCC2}" dt="2024-06-25T12:44:13.414" v="2705" actId="21"/>
          <ac:picMkLst>
            <pc:docMk/>
            <pc:sldMk cId="272300757" sldId="272"/>
            <ac:picMk id="7" creationId="{52FDCC18-30B5-C522-FB7F-CB6427A93448}"/>
          </ac:picMkLst>
        </pc:picChg>
        <pc:picChg chg="add del mod">
          <ac:chgData name="FARINAZZO Analia" userId="bf2e0d4e-29d1-4250-91a8-10051eb20877" providerId="ADAL" clId="{10B69BCB-CFA9-4BB9-804E-6DD70530FCC2}" dt="2024-06-25T12:44:13.414" v="2705" actId="21"/>
          <ac:picMkLst>
            <pc:docMk/>
            <pc:sldMk cId="272300757" sldId="272"/>
            <ac:picMk id="9" creationId="{343F3996-65B2-4B27-2714-0FAC9BD5528E}"/>
          </ac:picMkLst>
        </pc:picChg>
        <pc:picChg chg="add mod">
          <ac:chgData name="FARINAZZO Analia" userId="bf2e0d4e-29d1-4250-91a8-10051eb20877" providerId="ADAL" clId="{10B69BCB-CFA9-4BB9-804E-6DD70530FCC2}" dt="2024-06-25T12:51:11.445" v="2760" actId="14100"/>
          <ac:picMkLst>
            <pc:docMk/>
            <pc:sldMk cId="272300757" sldId="272"/>
            <ac:picMk id="12" creationId="{74A06087-2378-08A9-D1F6-32D74724A56D}"/>
          </ac:picMkLst>
        </pc:picChg>
      </pc:sldChg>
      <pc:sldChg chg="addSp delSp modSp add mod">
        <pc:chgData name="FARINAZZO Analia" userId="bf2e0d4e-29d1-4250-91a8-10051eb20877" providerId="ADAL" clId="{10B69BCB-CFA9-4BB9-804E-6DD70530FCC2}" dt="2024-06-25T12:58:38.430" v="2876" actId="20577"/>
        <pc:sldMkLst>
          <pc:docMk/>
          <pc:sldMk cId="2160446356" sldId="273"/>
        </pc:sldMkLst>
        <pc:spChg chg="add mod">
          <ac:chgData name="FARINAZZO Analia" userId="bf2e0d4e-29d1-4250-91a8-10051eb20877" providerId="ADAL" clId="{10B69BCB-CFA9-4BB9-804E-6DD70530FCC2}" dt="2024-06-25T12:57:57.906" v="2864" actId="255"/>
          <ac:spMkLst>
            <pc:docMk/>
            <pc:sldMk cId="2160446356" sldId="273"/>
            <ac:spMk id="6" creationId="{88572CAC-5497-04B4-9A6A-8C4615D4E35F}"/>
          </ac:spMkLst>
        </pc:spChg>
        <pc:spChg chg="add mod">
          <ac:chgData name="FARINAZZO Analia" userId="bf2e0d4e-29d1-4250-91a8-10051eb20877" providerId="ADAL" clId="{10B69BCB-CFA9-4BB9-804E-6DD70530FCC2}" dt="2024-06-25T12:58:38.430" v="2876" actId="20577"/>
          <ac:spMkLst>
            <pc:docMk/>
            <pc:sldMk cId="2160446356" sldId="273"/>
            <ac:spMk id="7" creationId="{82E64744-511E-A408-9D77-963E5C5A72F8}"/>
          </ac:spMkLst>
        </pc:spChg>
        <pc:spChg chg="add mod">
          <ac:chgData name="FARINAZZO Analia" userId="bf2e0d4e-29d1-4250-91a8-10051eb20877" providerId="ADAL" clId="{10B69BCB-CFA9-4BB9-804E-6DD70530FCC2}" dt="2024-06-25T12:58:29.029" v="2869" actId="20577"/>
          <ac:spMkLst>
            <pc:docMk/>
            <pc:sldMk cId="2160446356" sldId="273"/>
            <ac:spMk id="8" creationId="{277DBF7E-0D55-34CD-DE8D-9594F4EB139A}"/>
          </ac:spMkLst>
        </pc:spChg>
        <pc:spChg chg="del">
          <ac:chgData name="FARINAZZO Analia" userId="bf2e0d4e-29d1-4250-91a8-10051eb20877" providerId="ADAL" clId="{10B69BCB-CFA9-4BB9-804E-6DD70530FCC2}" dt="2024-06-25T12:45:32.687" v="2713" actId="478"/>
          <ac:spMkLst>
            <pc:docMk/>
            <pc:sldMk cId="2160446356" sldId="273"/>
            <ac:spMk id="160" creationId="{00000000-0000-0000-0000-000000000000}"/>
          </ac:spMkLst>
        </pc:spChg>
        <pc:grpChg chg="add del mod">
          <ac:chgData name="FARINAZZO Analia" userId="bf2e0d4e-29d1-4250-91a8-10051eb20877" providerId="ADAL" clId="{10B69BCB-CFA9-4BB9-804E-6DD70530FCC2}" dt="2024-06-25T12:47:37.099" v="2724" actId="165"/>
          <ac:grpSpMkLst>
            <pc:docMk/>
            <pc:sldMk cId="2160446356" sldId="273"/>
            <ac:grpSpMk id="5" creationId="{8A296F1D-9AD5-633E-BA91-7844449B1667}"/>
          </ac:grpSpMkLst>
        </pc:grpChg>
        <pc:picChg chg="add mod topLvl">
          <ac:chgData name="FARINAZZO Analia" userId="bf2e0d4e-29d1-4250-91a8-10051eb20877" providerId="ADAL" clId="{10B69BCB-CFA9-4BB9-804E-6DD70530FCC2}" dt="2024-06-25T12:54:30.546" v="2824" actId="1035"/>
          <ac:picMkLst>
            <pc:docMk/>
            <pc:sldMk cId="2160446356" sldId="273"/>
            <ac:picMk id="2" creationId="{529023C8-FE91-9651-813F-0E482E3F4200}"/>
          </ac:picMkLst>
        </pc:picChg>
        <pc:picChg chg="add mod topLvl">
          <ac:chgData name="FARINAZZO Analia" userId="bf2e0d4e-29d1-4250-91a8-10051eb20877" providerId="ADAL" clId="{10B69BCB-CFA9-4BB9-804E-6DD70530FCC2}" dt="2024-06-25T12:54:30.546" v="2824" actId="1035"/>
          <ac:picMkLst>
            <pc:docMk/>
            <pc:sldMk cId="2160446356" sldId="273"/>
            <ac:picMk id="3" creationId="{80D500EC-7BDF-F281-A474-D0CF9FC4FA1B}"/>
          </ac:picMkLst>
        </pc:picChg>
        <pc:picChg chg="add mod topLvl">
          <ac:chgData name="FARINAZZO Analia" userId="bf2e0d4e-29d1-4250-91a8-10051eb20877" providerId="ADAL" clId="{10B69BCB-CFA9-4BB9-804E-6DD70530FCC2}" dt="2024-06-25T12:54:30.546" v="2824" actId="1035"/>
          <ac:picMkLst>
            <pc:docMk/>
            <pc:sldMk cId="2160446356" sldId="273"/>
            <ac:picMk id="4" creationId="{FFF8BB32-9BD0-6F19-B588-B60EEDE2BF7F}"/>
          </ac:picMkLst>
        </pc:picChg>
      </pc:sldChg>
      <pc:sldChg chg="addSp delSp modSp add mod">
        <pc:chgData name="FARINAZZO Analia" userId="bf2e0d4e-29d1-4250-91a8-10051eb20877" providerId="ADAL" clId="{10B69BCB-CFA9-4BB9-804E-6DD70530FCC2}" dt="2024-06-25T13:07:06.520" v="3036" actId="1038"/>
        <pc:sldMkLst>
          <pc:docMk/>
          <pc:sldMk cId="234184227" sldId="274"/>
        </pc:sldMkLst>
        <pc:spChg chg="add del">
          <ac:chgData name="FARINAZZO Analia" userId="bf2e0d4e-29d1-4250-91a8-10051eb20877" providerId="ADAL" clId="{10B69BCB-CFA9-4BB9-804E-6DD70530FCC2}" dt="2024-06-25T13:01:32.132" v="2894" actId="22"/>
          <ac:spMkLst>
            <pc:docMk/>
            <pc:sldMk cId="234184227" sldId="274"/>
            <ac:spMk id="7" creationId="{4AEBA87F-B1FA-1F16-0E22-681D39D599C9}"/>
          </ac:spMkLst>
        </pc:spChg>
        <pc:spChg chg="add del mod">
          <ac:chgData name="FARINAZZO Analia" userId="bf2e0d4e-29d1-4250-91a8-10051eb20877" providerId="ADAL" clId="{10B69BCB-CFA9-4BB9-804E-6DD70530FCC2}" dt="2024-06-25T13:02:13.080" v="2903" actId="478"/>
          <ac:spMkLst>
            <pc:docMk/>
            <pc:sldMk cId="234184227" sldId="274"/>
            <ac:spMk id="8" creationId="{0024661E-10CE-8330-1E69-67F7F8B77FE2}"/>
          </ac:spMkLst>
        </pc:spChg>
        <pc:spChg chg="add mod">
          <ac:chgData name="FARINAZZO Analia" userId="bf2e0d4e-29d1-4250-91a8-10051eb20877" providerId="ADAL" clId="{10B69BCB-CFA9-4BB9-804E-6DD70530FCC2}" dt="2024-06-25T13:06:50.372" v="3003" actId="164"/>
          <ac:spMkLst>
            <pc:docMk/>
            <pc:sldMk cId="234184227" sldId="274"/>
            <ac:spMk id="9" creationId="{CA9402C4-AA96-E019-C5E0-D06A3E01AA8A}"/>
          </ac:spMkLst>
        </pc:spChg>
        <pc:spChg chg="add mod">
          <ac:chgData name="FARINAZZO Analia" userId="bf2e0d4e-29d1-4250-91a8-10051eb20877" providerId="ADAL" clId="{10B69BCB-CFA9-4BB9-804E-6DD70530FCC2}" dt="2024-06-25T13:07:06.520" v="3036" actId="1038"/>
          <ac:spMkLst>
            <pc:docMk/>
            <pc:sldMk cId="234184227" sldId="274"/>
            <ac:spMk id="10" creationId="{78EB1DDA-679E-2C61-42BC-72EC502471E2}"/>
          </ac:spMkLst>
        </pc:spChg>
        <pc:spChg chg="mod">
          <ac:chgData name="FARINAZZO Analia" userId="bf2e0d4e-29d1-4250-91a8-10051eb20877" providerId="ADAL" clId="{10B69BCB-CFA9-4BB9-804E-6DD70530FCC2}" dt="2024-06-25T13:06:43.376" v="3002" actId="1076"/>
          <ac:spMkLst>
            <pc:docMk/>
            <pc:sldMk cId="234184227" sldId="274"/>
            <ac:spMk id="156" creationId="{00000000-0000-0000-0000-000000000000}"/>
          </ac:spMkLst>
        </pc:spChg>
        <pc:spChg chg="del">
          <ac:chgData name="FARINAZZO Analia" userId="bf2e0d4e-29d1-4250-91a8-10051eb20877" providerId="ADAL" clId="{10B69BCB-CFA9-4BB9-804E-6DD70530FCC2}" dt="2024-06-25T12:58:56.252" v="2877" actId="478"/>
          <ac:spMkLst>
            <pc:docMk/>
            <pc:sldMk cId="234184227" sldId="274"/>
            <ac:spMk id="160" creationId="{00000000-0000-0000-0000-000000000000}"/>
          </ac:spMkLst>
        </pc:spChg>
        <pc:grpChg chg="add mod">
          <ac:chgData name="FARINAZZO Analia" userId="bf2e0d4e-29d1-4250-91a8-10051eb20877" providerId="ADAL" clId="{10B69BCB-CFA9-4BB9-804E-6DD70530FCC2}" dt="2024-06-25T13:06:55.767" v="3025" actId="1038"/>
          <ac:grpSpMkLst>
            <pc:docMk/>
            <pc:sldMk cId="234184227" sldId="274"/>
            <ac:grpSpMk id="11" creationId="{9DA6E8AC-CA22-2210-4C01-C9A3D84C51C2}"/>
          </ac:grpSpMkLst>
        </pc:grpChg>
        <pc:picChg chg="add mod">
          <ac:chgData name="FARINAZZO Analia" userId="bf2e0d4e-29d1-4250-91a8-10051eb20877" providerId="ADAL" clId="{10B69BCB-CFA9-4BB9-804E-6DD70530FCC2}" dt="2024-06-25T13:07:06.520" v="3036" actId="1038"/>
          <ac:picMkLst>
            <pc:docMk/>
            <pc:sldMk cId="234184227" sldId="274"/>
            <ac:picMk id="3" creationId="{B04FCE59-709D-02BC-82B5-05D258B5BD7E}"/>
          </ac:picMkLst>
        </pc:picChg>
        <pc:picChg chg="add mod">
          <ac:chgData name="FARINAZZO Analia" userId="bf2e0d4e-29d1-4250-91a8-10051eb20877" providerId="ADAL" clId="{10B69BCB-CFA9-4BB9-804E-6DD70530FCC2}" dt="2024-06-25T13:06:50.372" v="3003" actId="164"/>
          <ac:picMkLst>
            <pc:docMk/>
            <pc:sldMk cId="234184227" sldId="274"/>
            <ac:picMk id="5" creationId="{D376C731-94CE-B517-C2C7-5B8E7FC7804C}"/>
          </ac:picMkLst>
        </pc:picChg>
      </pc:sldChg>
      <pc:sldChg chg="addSp delSp modSp add mod ord">
        <pc:chgData name="FARINAZZO Analia" userId="bf2e0d4e-29d1-4250-91a8-10051eb20877" providerId="ADAL" clId="{10B69BCB-CFA9-4BB9-804E-6DD70530FCC2}" dt="2024-06-25T12:54:15.007" v="2810" actId="255"/>
        <pc:sldMkLst>
          <pc:docMk/>
          <pc:sldMk cId="1055567111" sldId="275"/>
        </pc:sldMkLst>
        <pc:spChg chg="add mod">
          <ac:chgData name="FARINAZZO Analia" userId="bf2e0d4e-29d1-4250-91a8-10051eb20877" providerId="ADAL" clId="{10B69BCB-CFA9-4BB9-804E-6DD70530FCC2}" dt="2024-06-25T12:54:15.007" v="2810" actId="255"/>
          <ac:spMkLst>
            <pc:docMk/>
            <pc:sldMk cId="1055567111" sldId="275"/>
            <ac:spMk id="4" creationId="{1663150E-6343-79C1-D0C3-2CBD3688FCA5}"/>
          </ac:spMkLst>
        </pc:spChg>
        <pc:spChg chg="del">
          <ac:chgData name="FARINAZZO Analia" userId="bf2e0d4e-29d1-4250-91a8-10051eb20877" providerId="ADAL" clId="{10B69BCB-CFA9-4BB9-804E-6DD70530FCC2}" dt="2024-06-25T12:51:35.745" v="2763" actId="478"/>
          <ac:spMkLst>
            <pc:docMk/>
            <pc:sldMk cId="1055567111" sldId="275"/>
            <ac:spMk id="160" creationId="{00000000-0000-0000-0000-000000000000}"/>
          </ac:spMkLst>
        </pc:spChg>
        <pc:picChg chg="add mod">
          <ac:chgData name="FARINAZZO Analia" userId="bf2e0d4e-29d1-4250-91a8-10051eb20877" providerId="ADAL" clId="{10B69BCB-CFA9-4BB9-804E-6DD70530FCC2}" dt="2024-06-25T12:51:55.978" v="2766" actId="14100"/>
          <ac:picMkLst>
            <pc:docMk/>
            <pc:sldMk cId="1055567111" sldId="275"/>
            <ac:picMk id="3" creationId="{9DB0537A-5776-D64B-BE6E-A14EAE9CBE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79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55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99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915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437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73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300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43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3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28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184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215b93ab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21215b93ab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537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SzPts val="1800"/>
              <a:buNone/>
              <a:defRPr sz="1800">
                <a:solidFill>
                  <a:srgbClr val="FEFEFE"/>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a:endParaRPr/>
          </a:p>
        </p:txBody>
      </p:sp>
      <p:sp>
        <p:nvSpPr>
          <p:cNvPr id="20" name="Google Shape;20;p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cxnSp>
        <p:nvCxnSpPr>
          <p:cNvPr id="23" name="Google Shape;23;p9"/>
          <p:cNvCxnSpPr/>
          <p:nvPr/>
        </p:nvCxnSpPr>
        <p:spPr>
          <a:xfrm rot="10800000">
            <a:off x="8386842" y="5264106"/>
            <a:ext cx="0" cy="914400"/>
          </a:xfrm>
          <a:prstGeom prst="straightConnector1">
            <a:avLst/>
          </a:prstGeom>
          <a:noFill/>
          <a:ln w="19050" cap="flat" cmpd="sng">
            <a:solidFill>
              <a:schemeClr val="accent2"/>
            </a:solidFill>
            <a:prstDash val="solid"/>
            <a:round/>
            <a:headEnd type="none" w="sm" len="sm"/>
            <a:tailEnd type="none" w="sm" len="sm"/>
          </a:ln>
        </p:spPr>
      </p:cxnSp>
      <p:sp>
        <p:nvSpPr>
          <p:cNvPr id="24" name="Google Shape;24;p9"/>
          <p:cNvSpPr/>
          <p:nvPr/>
        </p:nvSpPr>
        <p:spPr>
          <a:xfrm>
            <a:off x="0" y="-1"/>
            <a:ext cx="12192000" cy="4572001"/>
          </a:xfrm>
          <a:prstGeom prst="rect">
            <a:avLst/>
          </a:prstGeom>
          <a:solidFill>
            <a:srgbClr val="52B4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rot="5400000">
            <a:off x="3872485" y="-562356"/>
            <a:ext cx="4023360" cy="9720073"/>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1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rot="5400000">
            <a:off x="7334251" y="2152650"/>
            <a:ext cx="5410200" cy="2628900"/>
          </a:xfrm>
          <a:prstGeom prst="rect">
            <a:avLst/>
          </a:prstGeom>
          <a:noFill/>
          <a:ln>
            <a:noFill/>
          </a:ln>
        </p:spPr>
        <p:txBody>
          <a:bodyPr spcFirstLastPara="1" wrap="square" lIns="45700" tIns="91425" rIns="45700" bIns="91425"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rot="5400000">
            <a:off x="2076451" y="-323850"/>
            <a:ext cx="5410200" cy="758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9"/>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cxnSp>
        <p:nvCxnSpPr>
          <p:cNvPr id="92" name="Google Shape;92;p19"/>
          <p:cNvCxnSpPr/>
          <p:nvPr/>
        </p:nvCxnSpPr>
        <p:spPr>
          <a:xfrm rot="10800000">
            <a:off x="10058400" y="59263"/>
            <a:ext cx="0" cy="91440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1024128" y="471509"/>
            <a:ext cx="4389120" cy="173736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rgbClr val="FEFEFE"/>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5715000" y="822960"/>
            <a:ext cx="5678424" cy="5184648"/>
          </a:xfrm>
          <a:prstGeom prst="rect">
            <a:avLst/>
          </a:prstGeom>
          <a:noFill/>
          <a:ln>
            <a:noFill/>
          </a:ln>
        </p:spPr>
        <p:txBody>
          <a:bodyPr spcFirstLastPara="1" wrap="square" lIns="45700" tIns="45700" rIns="45700" bIns="45700" anchor="t" anchorCtr="0">
            <a:normAutofit/>
          </a:bodyPr>
          <a:lstStyle>
            <a:lvl1pPr marL="457200" lvl="0" indent="-381000" algn="l">
              <a:lnSpc>
                <a:spcPct val="90000"/>
              </a:lnSpc>
              <a:spcBef>
                <a:spcPts val="1200"/>
              </a:spcBef>
              <a:spcAft>
                <a:spcPts val="0"/>
              </a:spcAft>
              <a:buSzPts val="2400"/>
              <a:buChar char=" "/>
              <a:defRPr sz="2400"/>
            </a:lvl1pPr>
            <a:lvl2pPr marL="914400" lvl="1" indent="-355600" algn="l">
              <a:lnSpc>
                <a:spcPct val="90000"/>
              </a:lnSpc>
              <a:spcBef>
                <a:spcPts val="200"/>
              </a:spcBef>
              <a:spcAft>
                <a:spcPts val="0"/>
              </a:spcAft>
              <a:buSzPts val="2000"/>
              <a:buChar char="🢝"/>
              <a:defRPr sz="2000"/>
            </a:lvl2pPr>
            <a:lvl3pPr marL="1371600" lvl="2" indent="-330200" algn="l">
              <a:lnSpc>
                <a:spcPct val="90000"/>
              </a:lnSpc>
              <a:spcBef>
                <a:spcPts val="400"/>
              </a:spcBef>
              <a:spcAft>
                <a:spcPts val="0"/>
              </a:spcAft>
              <a:buSzPts val="1600"/>
              <a:buChar char="🢝"/>
              <a:defRPr sz="1600"/>
            </a:lvl3pPr>
            <a:lvl4pPr marL="1828800" lvl="3" indent="-330200" algn="l">
              <a:lnSpc>
                <a:spcPct val="90000"/>
              </a:lnSpc>
              <a:spcBef>
                <a:spcPts val="400"/>
              </a:spcBef>
              <a:spcAft>
                <a:spcPts val="0"/>
              </a:spcAft>
              <a:buSzPts val="1600"/>
              <a:buChar char="🢝"/>
              <a:defRPr sz="1600"/>
            </a:lvl4pPr>
            <a:lvl5pPr marL="2286000" lvl="4" indent="-330200" algn="l">
              <a:lnSpc>
                <a:spcPct val="90000"/>
              </a:lnSpc>
              <a:spcBef>
                <a:spcPts val="400"/>
              </a:spcBef>
              <a:spcAft>
                <a:spcPts val="0"/>
              </a:spcAft>
              <a:buSzPts val="1600"/>
              <a:buChar char="🢝"/>
              <a:defRPr sz="1600"/>
            </a:lvl5pPr>
            <a:lvl6pPr marL="2743200" lvl="5" indent="-330200" algn="l">
              <a:lnSpc>
                <a:spcPct val="90000"/>
              </a:lnSpc>
              <a:spcBef>
                <a:spcPts val="400"/>
              </a:spcBef>
              <a:spcAft>
                <a:spcPts val="0"/>
              </a:spcAft>
              <a:buSzPts val="1600"/>
              <a:buChar char="🢝"/>
              <a:defRPr sz="1600"/>
            </a:lvl6pPr>
            <a:lvl7pPr marL="3200400" lvl="6" indent="-330200" algn="l">
              <a:lnSpc>
                <a:spcPct val="90000"/>
              </a:lnSpc>
              <a:spcBef>
                <a:spcPts val="400"/>
              </a:spcBef>
              <a:spcAft>
                <a:spcPts val="0"/>
              </a:spcAft>
              <a:buSzPts val="1600"/>
              <a:buChar char="🢝"/>
              <a:defRPr sz="1600"/>
            </a:lvl7pPr>
            <a:lvl8pPr marL="3657600" lvl="7" indent="-330200" algn="l">
              <a:lnSpc>
                <a:spcPct val="90000"/>
              </a:lnSpc>
              <a:spcBef>
                <a:spcPts val="400"/>
              </a:spcBef>
              <a:spcAft>
                <a:spcPts val="0"/>
              </a:spcAft>
              <a:buSzPts val="1600"/>
              <a:buChar char="🢝"/>
              <a:defRPr sz="1600"/>
            </a:lvl8pPr>
            <a:lvl9pPr marL="4114800" lvl="8" indent="-330200" algn="l">
              <a:lnSpc>
                <a:spcPct val="90000"/>
              </a:lnSpc>
              <a:spcBef>
                <a:spcPts val="400"/>
              </a:spcBef>
              <a:spcAft>
                <a:spcPts val="400"/>
              </a:spcAft>
              <a:buSzPts val="1600"/>
              <a:buChar char="🢝"/>
              <a:defRPr sz="1600"/>
            </a:lvl9pPr>
          </a:lstStyle>
          <a:p>
            <a:endParaRPr/>
          </a:p>
        </p:txBody>
      </p:sp>
      <p:sp>
        <p:nvSpPr>
          <p:cNvPr id="28" name="Google Shape;28;p10"/>
          <p:cNvSpPr txBox="1">
            <a:spLocks noGrp="1"/>
          </p:cNvSpPr>
          <p:nvPr>
            <p:ph type="body" idx="2"/>
          </p:nvPr>
        </p:nvSpPr>
        <p:spPr>
          <a:xfrm>
            <a:off x="1024128" y="2257506"/>
            <a:ext cx="4389120" cy="3762294"/>
          </a:xfrm>
          <a:prstGeom prst="rect">
            <a:avLst/>
          </a:prstGeom>
          <a:noFill/>
          <a:ln>
            <a:noFill/>
          </a:ln>
        </p:spPr>
        <p:txBody>
          <a:bodyPr spcFirstLastPara="1" wrap="square" lIns="91425" tIns="45700" rIns="91425" bIns="45700" anchor="t" anchorCtr="0">
            <a:normAutofit/>
          </a:bodyPr>
          <a:lstStyle>
            <a:lvl1pPr marL="457200" lvl="0" indent="-228600" algn="l">
              <a:lnSpc>
                <a:spcPct val="108000"/>
              </a:lnSpc>
              <a:spcBef>
                <a:spcPts val="600"/>
              </a:spcBef>
              <a:spcAft>
                <a:spcPts val="0"/>
              </a:spcAft>
              <a:buSzPts val="1600"/>
              <a:buNone/>
              <a:defRPr sz="1600"/>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9" name="Google Shape;29;p10"/>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1"/>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1"/>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FEFEFE"/>
              </a:buClr>
              <a:buSzPts val="5000"/>
              <a:buFont typeface="Twentieth Century"/>
              <a:buNone/>
              <a:defRPr sz="5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body"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FEFEFE"/>
                </a:solidFill>
              </a:defRPr>
            </a:lvl1pPr>
            <a:lvl2pPr marL="914400" lvl="1" indent="-228600" algn="l">
              <a:lnSpc>
                <a:spcPct val="90000"/>
              </a:lnSpc>
              <a:spcBef>
                <a:spcPts val="200"/>
              </a:spcBef>
              <a:spcAft>
                <a:spcPts val="0"/>
              </a:spcAft>
              <a:buSzPts val="1800"/>
              <a:buNone/>
              <a:defRPr sz="1800">
                <a:solidFill>
                  <a:schemeClr val="lt1"/>
                </a:solidFill>
              </a:defRPr>
            </a:lvl2pPr>
            <a:lvl3pPr marL="1371600" lvl="2" indent="-228600" algn="l">
              <a:lnSpc>
                <a:spcPct val="90000"/>
              </a:lnSpc>
              <a:spcBef>
                <a:spcPts val="400"/>
              </a:spcBef>
              <a:spcAft>
                <a:spcPts val="0"/>
              </a:spcAft>
              <a:buSzPts val="1600"/>
              <a:buNone/>
              <a:defRPr sz="1600">
                <a:solidFill>
                  <a:schemeClr val="lt1"/>
                </a:solidFill>
              </a:defRPr>
            </a:lvl3pPr>
            <a:lvl4pPr marL="1828800" lvl="3" indent="-228600" algn="l">
              <a:lnSpc>
                <a:spcPct val="90000"/>
              </a:lnSpc>
              <a:spcBef>
                <a:spcPts val="400"/>
              </a:spcBef>
              <a:spcAft>
                <a:spcPts val="0"/>
              </a:spcAft>
              <a:buSzPts val="1400"/>
              <a:buNone/>
              <a:defRPr sz="1400">
                <a:solidFill>
                  <a:schemeClr val="lt1"/>
                </a:solidFill>
              </a:defRPr>
            </a:lvl4pPr>
            <a:lvl5pPr marL="2286000" lvl="4" indent="-228600" algn="l">
              <a:lnSpc>
                <a:spcPct val="90000"/>
              </a:lnSpc>
              <a:spcBef>
                <a:spcPts val="400"/>
              </a:spcBef>
              <a:spcAft>
                <a:spcPts val="0"/>
              </a:spcAft>
              <a:buSzPts val="1400"/>
              <a:buNone/>
              <a:defRPr sz="1400">
                <a:solidFill>
                  <a:schemeClr val="lt1"/>
                </a:solidFill>
              </a:defRPr>
            </a:lvl5pPr>
            <a:lvl6pPr marL="2743200" lvl="5" indent="-228600" algn="l">
              <a:lnSpc>
                <a:spcPct val="90000"/>
              </a:lnSpc>
              <a:spcBef>
                <a:spcPts val="400"/>
              </a:spcBef>
              <a:spcAft>
                <a:spcPts val="0"/>
              </a:spcAft>
              <a:buSzPts val="1400"/>
              <a:buNone/>
              <a:defRPr sz="1400">
                <a:solidFill>
                  <a:schemeClr val="lt1"/>
                </a:solidFill>
              </a:defRPr>
            </a:lvl6pPr>
            <a:lvl7pPr marL="3200400" lvl="6" indent="-228600" algn="l">
              <a:lnSpc>
                <a:spcPct val="90000"/>
              </a:lnSpc>
              <a:spcBef>
                <a:spcPts val="400"/>
              </a:spcBef>
              <a:spcAft>
                <a:spcPts val="0"/>
              </a:spcAft>
              <a:buSzPts val="1400"/>
              <a:buNone/>
              <a:defRPr sz="1400">
                <a:solidFill>
                  <a:schemeClr val="lt1"/>
                </a:solidFill>
              </a:defRPr>
            </a:lvl7pPr>
            <a:lvl8pPr marL="3657600" lvl="7" indent="-228600" algn="l">
              <a:lnSpc>
                <a:spcPct val="90000"/>
              </a:lnSpc>
              <a:spcBef>
                <a:spcPts val="400"/>
              </a:spcBef>
              <a:spcAft>
                <a:spcPts val="0"/>
              </a:spcAft>
              <a:buSzPts val="1400"/>
              <a:buNone/>
              <a:defRPr sz="1400">
                <a:solidFill>
                  <a:schemeClr val="lt1"/>
                </a:solidFill>
              </a:defRPr>
            </a:lvl8pPr>
            <a:lvl9pPr marL="4114800" lvl="8" indent="-228600" algn="l">
              <a:lnSpc>
                <a:spcPct val="90000"/>
              </a:lnSpc>
              <a:spcBef>
                <a:spcPts val="400"/>
              </a:spcBef>
              <a:spcAft>
                <a:spcPts val="400"/>
              </a:spcAft>
              <a:buSzPts val="1400"/>
              <a:buNone/>
              <a:defRPr sz="1400">
                <a:solidFill>
                  <a:schemeClr val="lt1"/>
                </a:solidFill>
              </a:defRPr>
            </a:lvl9pPr>
          </a:lstStyle>
          <a:p>
            <a:endParaRPr/>
          </a:p>
        </p:txBody>
      </p:sp>
      <p:sp>
        <p:nvSpPr>
          <p:cNvPr id="41" name="Google Shape;41;p12"/>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cxnSp>
        <p:nvCxnSpPr>
          <p:cNvPr id="44" name="Google Shape;44;p12"/>
          <p:cNvCxnSpPr/>
          <p:nvPr/>
        </p:nvCxnSpPr>
        <p:spPr>
          <a:xfrm rot="10800000">
            <a:off x="8386843" y="5264106"/>
            <a:ext cx="0" cy="914400"/>
          </a:xfrm>
          <a:prstGeom prst="straightConnector1">
            <a:avLst/>
          </a:prstGeom>
          <a:noFill/>
          <a:ln w="19050" cap="flat" cmpd="sng">
            <a:solidFill>
              <a:srgbClr val="848057"/>
            </a:solidFill>
            <a:prstDash val="solid"/>
            <a:round/>
            <a:headEnd type="none" w="sm" len="sm"/>
            <a:tailEnd type="none" w="sm" len="sm"/>
          </a:ln>
        </p:spPr>
      </p:cxnSp>
      <p:cxnSp>
        <p:nvCxnSpPr>
          <p:cNvPr id="45" name="Google Shape;45;p12"/>
          <p:cNvCxnSpPr/>
          <p:nvPr/>
        </p:nvCxnSpPr>
        <p:spPr>
          <a:xfrm rot="10800000">
            <a:off x="8386842" y="5264106"/>
            <a:ext cx="0" cy="914400"/>
          </a:xfrm>
          <a:prstGeom prst="straightConnector1">
            <a:avLst/>
          </a:prstGeom>
          <a:noFill/>
          <a:ln w="19050" cap="flat" cmpd="sng">
            <a:solidFill>
              <a:schemeClr val="accent3"/>
            </a:solidFill>
            <a:prstDash val="solid"/>
            <a:round/>
            <a:headEnd type="none" w="sm" len="sm"/>
            <a:tailEnd type="none" w="sm" len="sm"/>
          </a:ln>
        </p:spPr>
      </p:cxnSp>
      <p:sp>
        <p:nvSpPr>
          <p:cNvPr id="46" name="Google Shape;46;p12"/>
          <p:cNvSpPr/>
          <p:nvPr/>
        </p:nvSpPr>
        <p:spPr>
          <a:xfrm>
            <a:off x="0" y="-1"/>
            <a:ext cx="12192000" cy="457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3"/>
          <p:cNvSpPr txBox="1">
            <a:spLocks noGrp="1"/>
          </p:cNvSpPr>
          <p:nvPr>
            <p:ph type="body" idx="1"/>
          </p:nvPr>
        </p:nvSpPr>
        <p:spPr>
          <a:xfrm>
            <a:off x="1024127"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3"/>
          <p:cNvSpPr txBox="1">
            <a:spLocks noGrp="1"/>
          </p:cNvSpPr>
          <p:nvPr>
            <p:ph type="body" idx="2"/>
          </p:nvPr>
        </p:nvSpPr>
        <p:spPr>
          <a:xfrm>
            <a:off x="5989320" y="2286000"/>
            <a:ext cx="4754880" cy="402336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3"/>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102412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14"/>
          <p:cNvSpPr txBox="1">
            <a:spLocks noGrp="1"/>
          </p:cNvSpPr>
          <p:nvPr>
            <p:ph type="body" idx="2"/>
          </p:nvPr>
        </p:nvSpPr>
        <p:spPr>
          <a:xfrm>
            <a:off x="102412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14"/>
          <p:cNvSpPr txBox="1">
            <a:spLocks noGrp="1"/>
          </p:cNvSpPr>
          <p:nvPr>
            <p:ph type="body" idx="3"/>
          </p:nvPr>
        </p:nvSpPr>
        <p:spPr>
          <a:xfrm>
            <a:off x="5990888" y="2179636"/>
            <a:ext cx="4754880" cy="822960"/>
          </a:xfrm>
          <a:prstGeom prst="rect">
            <a:avLst/>
          </a:prstGeom>
          <a:noFill/>
          <a:ln>
            <a:noFill/>
          </a:ln>
        </p:spPr>
        <p:txBody>
          <a:bodyPr spcFirstLastPara="1" wrap="square" lIns="137150" tIns="45700" rIns="137150" bIns="45700" anchor="ctr" anchorCtr="0">
            <a:normAutofit/>
          </a:bodyPr>
          <a:lstStyle>
            <a:lvl1pPr marL="457200" lvl="0" indent="-228600" algn="l">
              <a:lnSpc>
                <a:spcPct val="90000"/>
              </a:lnSpc>
              <a:spcBef>
                <a:spcPts val="0"/>
              </a:spcBef>
              <a:spcAft>
                <a:spcPts val="0"/>
              </a:spcAft>
              <a:buSzPts val="2300"/>
              <a:buNone/>
              <a:defRPr sz="2300" b="0" cap="none">
                <a:solidFill>
                  <a:srgbClr val="679B9A"/>
                </a:solidFill>
                <a:latin typeface="Twentieth Century"/>
                <a:ea typeface="Twentieth Century"/>
                <a:cs typeface="Twentieth Century"/>
                <a:sym typeface="Twentieth Century"/>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14"/>
          <p:cNvSpPr txBox="1">
            <a:spLocks noGrp="1"/>
          </p:cNvSpPr>
          <p:nvPr>
            <p:ph type="body" idx="4"/>
          </p:nvPr>
        </p:nvSpPr>
        <p:spPr>
          <a:xfrm>
            <a:off x="5990888" y="2967788"/>
            <a:ext cx="4754880" cy="3341572"/>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14"/>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5"/>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68"/>
        <p:cNvGrpSpPr/>
        <p:nvPr/>
      </p:nvGrpSpPr>
      <p:grpSpPr>
        <a:xfrm>
          <a:off x="0" y="0"/>
          <a:ext cx="0" cy="0"/>
          <a:chOff x="0" y="0"/>
          <a:chExt cx="0" cy="0"/>
        </a:xfrm>
      </p:grpSpPr>
      <p:sp>
        <p:nvSpPr>
          <p:cNvPr id="69" name="Google Shape;69;p16"/>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4960138"/>
            <a:ext cx="7772400" cy="1463040"/>
          </a:xfrm>
          <a:prstGeom prst="rect">
            <a:avLst/>
          </a:prstGeom>
          <a:noFill/>
          <a:ln>
            <a:noFill/>
          </a:ln>
        </p:spPr>
        <p:txBody>
          <a:bodyPr spcFirstLastPara="1" wrap="square" lIns="91425" tIns="45700" rIns="91425" bIns="45700" anchor="ctr" anchorCtr="0">
            <a:normAutofit/>
          </a:bodyPr>
          <a:lstStyle>
            <a:lvl1pPr lvl="0" algn="r">
              <a:lnSpc>
                <a:spcPct val="80000"/>
              </a:lnSpc>
              <a:spcBef>
                <a:spcPts val="0"/>
              </a:spcBef>
              <a:spcAft>
                <a:spcPts val="0"/>
              </a:spcAft>
              <a:buClr>
                <a:srgbClr val="FEFEFE"/>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a:spLocks noGrp="1"/>
          </p:cNvSpPr>
          <p:nvPr>
            <p:ph type="pic" idx="2"/>
          </p:nvPr>
        </p:nvSpPr>
        <p:spPr>
          <a:xfrm>
            <a:off x="0" y="-1"/>
            <a:ext cx="12188952" cy="4572000"/>
          </a:xfrm>
          <a:prstGeom prst="rect">
            <a:avLst/>
          </a:prstGeom>
          <a:solidFill>
            <a:srgbClr val="C3D7D7"/>
          </a:solidFill>
          <a:ln>
            <a:noFill/>
          </a:ln>
        </p:spPr>
      </p:sp>
      <p:sp>
        <p:nvSpPr>
          <p:cNvPr id="75" name="Google Shape;75;p17"/>
          <p:cNvSpPr txBox="1">
            <a:spLocks noGrp="1"/>
          </p:cNvSpPr>
          <p:nvPr>
            <p:ph type="body" idx="1"/>
          </p:nvPr>
        </p:nvSpPr>
        <p:spPr>
          <a:xfrm>
            <a:off x="8610600" y="4960138"/>
            <a:ext cx="3200400" cy="146304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SzPts val="1800"/>
              <a:buNone/>
              <a:defRPr sz="1800">
                <a:solidFill>
                  <a:srgbClr val="FEFEFE"/>
                </a:solidFil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400"/>
              </a:spcBef>
              <a:spcAft>
                <a:spcPts val="0"/>
              </a:spcAft>
              <a:buSzPts val="1200"/>
              <a:buNone/>
              <a:defRPr sz="1200"/>
            </a:lvl3pPr>
            <a:lvl4pPr marL="1828800" lvl="3" indent="-228600" algn="l">
              <a:lnSpc>
                <a:spcPct val="90000"/>
              </a:lnSpc>
              <a:spcBef>
                <a:spcPts val="400"/>
              </a:spcBef>
              <a:spcAft>
                <a:spcPts val="0"/>
              </a:spcAft>
              <a:buSzPts val="1000"/>
              <a:buNone/>
              <a:defRPr sz="1000"/>
            </a:lvl4pPr>
            <a:lvl5pPr marL="2286000" lvl="4" indent="-228600" algn="l">
              <a:lnSpc>
                <a:spcPct val="90000"/>
              </a:lnSpc>
              <a:spcBef>
                <a:spcPts val="400"/>
              </a:spcBef>
              <a:spcAft>
                <a:spcPts val="0"/>
              </a:spcAft>
              <a:buSzPts val="1000"/>
              <a:buNone/>
              <a:defRPr sz="1000"/>
            </a:lvl5pPr>
            <a:lvl6pPr marL="2743200" lvl="5" indent="-228600" algn="l">
              <a:lnSpc>
                <a:spcPct val="90000"/>
              </a:lnSpc>
              <a:spcBef>
                <a:spcPts val="400"/>
              </a:spcBef>
              <a:spcAft>
                <a:spcPts val="0"/>
              </a:spcAft>
              <a:buSzPts val="1000"/>
              <a:buNone/>
              <a:defRPr sz="1000"/>
            </a:lvl6pPr>
            <a:lvl7pPr marL="3200400" lvl="6" indent="-228600" algn="l">
              <a:lnSpc>
                <a:spcPct val="90000"/>
              </a:lnSpc>
              <a:spcBef>
                <a:spcPts val="400"/>
              </a:spcBef>
              <a:spcAft>
                <a:spcPts val="0"/>
              </a:spcAft>
              <a:buSzPts val="1000"/>
              <a:buNone/>
              <a:defRPr sz="1000"/>
            </a:lvl7pPr>
            <a:lvl8pPr marL="3657600" lvl="7" indent="-228600" algn="l">
              <a:lnSpc>
                <a:spcPct val="90000"/>
              </a:lnSpc>
              <a:spcBef>
                <a:spcPts val="400"/>
              </a:spcBef>
              <a:spcAft>
                <a:spcPts val="0"/>
              </a:spcAft>
              <a:buSzPts val="1000"/>
              <a:buNone/>
              <a:defRPr sz="1000"/>
            </a:lvl8pPr>
            <a:lvl9pPr marL="4114800" lvl="8" indent="-228600" algn="l">
              <a:lnSpc>
                <a:spcPct val="90000"/>
              </a:lnSpc>
              <a:spcBef>
                <a:spcPts val="400"/>
              </a:spcBef>
              <a:spcAft>
                <a:spcPts val="400"/>
              </a:spcAft>
              <a:buSzPts val="1000"/>
              <a:buNone/>
              <a:defRPr sz="1000"/>
            </a:lvl9pPr>
          </a:lstStyle>
          <a:p>
            <a:endParaRPr/>
          </a:p>
        </p:txBody>
      </p:sp>
      <p:sp>
        <p:nvSpPr>
          <p:cNvPr id="76" name="Google Shape;76;p17"/>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s-AR"/>
              <a:t>‹Nº›</a:t>
            </a:fld>
            <a:endParaRPr/>
          </a:p>
        </p:txBody>
      </p:sp>
      <p:cxnSp>
        <p:nvCxnSpPr>
          <p:cNvPr id="79" name="Google Shape;79;p17"/>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rgbClr val="FEFEFE"/>
              </a:buClr>
              <a:buSzPts val="5000"/>
              <a:buFont typeface="Twentieth Century"/>
              <a:buNone/>
              <a:defRPr sz="5000" b="0" i="0" u="none" strike="noStrike" cap="non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1024128" y="2286000"/>
            <a:ext cx="9720073" cy="4023360"/>
          </a:xfrm>
          <a:prstGeom prst="rect">
            <a:avLst/>
          </a:prstGeom>
          <a:noFill/>
          <a:ln>
            <a:noFill/>
          </a:ln>
        </p:spPr>
        <p:txBody>
          <a:bodyPr spcFirstLastPara="1" wrap="square" lIns="45700" tIns="45700" rIns="45700" bIns="45700" anchor="t" anchorCtr="0">
            <a:normAutofit/>
          </a:bodyPr>
          <a:lstStyle>
            <a:lvl1pPr marL="457200" marR="0" lvl="0" indent="-368300" algn="l" rtl="0">
              <a:lnSpc>
                <a:spcPct val="90000"/>
              </a:lnSpc>
              <a:spcBef>
                <a:spcPts val="1200"/>
              </a:spcBef>
              <a:spcAft>
                <a:spcPts val="0"/>
              </a:spcAft>
              <a:buClr>
                <a:schemeClr val="accent2"/>
              </a:buClr>
              <a:buSzPts val="2200"/>
              <a:buFont typeface="Twentieth Century"/>
              <a:buChar char=" "/>
              <a:defRPr sz="2200" b="0" i="0" u="none" strike="noStrike" cap="none">
                <a:solidFill>
                  <a:schemeClr val="lt1"/>
                </a:solidFill>
                <a:latin typeface="Twentieth Century"/>
                <a:ea typeface="Twentieth Century"/>
                <a:cs typeface="Twentieth Century"/>
                <a:sym typeface="Twentieth Century"/>
              </a:defRPr>
            </a:lvl1pPr>
            <a:lvl2pPr marL="914400" marR="0" lvl="1" indent="-342900" algn="l" rtl="0">
              <a:lnSpc>
                <a:spcPct val="90000"/>
              </a:lnSpc>
              <a:spcBef>
                <a:spcPts val="200"/>
              </a:spcBef>
              <a:spcAft>
                <a:spcPts val="0"/>
              </a:spcAft>
              <a:buClr>
                <a:schemeClr val="accent2"/>
              </a:buClr>
              <a:buSzPts val="1800"/>
              <a:buFont typeface="Noto Sans Symbols"/>
              <a:buChar char="🢝"/>
              <a:defRPr sz="1800" b="0" i="0" u="none" strike="noStrike" cap="none">
                <a:solidFill>
                  <a:schemeClr val="lt1"/>
                </a:solidFill>
                <a:latin typeface="Twentieth Century"/>
                <a:ea typeface="Twentieth Century"/>
                <a:cs typeface="Twentieth Century"/>
                <a:sym typeface="Twentieth Century"/>
              </a:defRPr>
            </a:lvl2pPr>
            <a:lvl3pPr marL="1371600" marR="0" lvl="2"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3pPr>
            <a:lvl4pPr marL="1828800" marR="0" lvl="3"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4pPr>
            <a:lvl5pPr marL="2286000" marR="0" lvl="4"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5pPr>
            <a:lvl6pPr marL="2743200" marR="0" lvl="5"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2"/>
              </a:buClr>
              <a:buSzPts val="1400"/>
              <a:buFont typeface="Noto Sans Symbols"/>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2" name="Google Shape;12;p8"/>
          <p:cNvSpPr txBox="1">
            <a:spLocks noGrp="1"/>
          </p:cNvSpPr>
          <p:nvPr>
            <p:ph type="dt" idx="10"/>
          </p:nvPr>
        </p:nvSpPr>
        <p:spPr>
          <a:xfrm>
            <a:off x="1024129" y="6470704"/>
            <a:ext cx="215414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FEFEFE"/>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3" name="Google Shape;13;p8"/>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FEFEFE"/>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4" name="Google Shape;14;p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1pPr>
            <a:lvl2pPr marL="0" marR="0" lvl="1"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2pPr>
            <a:lvl3pPr marL="0" marR="0" lvl="2"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3pPr>
            <a:lvl4pPr marL="0" marR="0" lvl="3"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4pPr>
            <a:lvl5pPr marL="0" marR="0" lvl="4"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5pPr>
            <a:lvl6pPr marL="0" marR="0" lvl="5"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6pPr>
            <a:lvl7pPr marL="0" marR="0" lvl="6"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7pPr>
            <a:lvl8pPr marL="0" marR="0" lvl="7"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8pPr>
            <a:lvl9pPr marL="0" marR="0" lvl="8" indent="0" algn="l" rtl="0">
              <a:spcBef>
                <a:spcPts val="0"/>
              </a:spcBef>
              <a:buNone/>
              <a:defRPr sz="1000" b="0" i="0" u="none" strike="noStrike" cap="none">
                <a:solidFill>
                  <a:srgbClr val="FEFEFE"/>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s-AR"/>
              <a:t>‹Nº›</a:t>
            </a:fld>
            <a:endParaRPr/>
          </a:p>
        </p:txBody>
      </p:sp>
      <p:cxnSp>
        <p:nvCxnSpPr>
          <p:cNvPr id="15" name="Google Shape;15;p8"/>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6" name="Google Shape;16;p8"/>
          <p:cNvSpPr txBox="1"/>
          <p:nvPr/>
        </p:nvSpPr>
        <p:spPr>
          <a:xfrm>
            <a:off x="11334750" y="6642100"/>
            <a:ext cx="828675" cy="152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AR" sz="1000" b="0" i="0" u="none" strike="noStrike" cap="none">
                <a:solidFill>
                  <a:srgbClr val="000000"/>
                </a:solidFill>
                <a:latin typeface="Arial"/>
                <a:ea typeface="Arial"/>
                <a:cs typeface="Arial"/>
                <a:sym typeface="Arial"/>
              </a:rPr>
              <a:t>Confidential C</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FEFEFE"/>
              </a:buClr>
              <a:buSzPts val="5000"/>
              <a:buFont typeface="Twentieth Century"/>
              <a:buNone/>
            </a:pPr>
            <a:r>
              <a:rPr lang="es-AR"/>
              <a:t>TP INTEGRADOR – GRUPO NRO 4</a:t>
            </a:r>
            <a:endParaRPr/>
          </a:p>
        </p:txBody>
      </p:sp>
      <p:sp>
        <p:nvSpPr>
          <p:cNvPr id="98" name="Google Shape;98;p1"/>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s-AR"/>
              <a:t>MODELIZADO DE </a:t>
            </a:r>
            <a:endParaRPr/>
          </a:p>
          <a:p>
            <a:pPr marL="0" lvl="0" indent="0" algn="ctr" rtl="0">
              <a:lnSpc>
                <a:spcPct val="100000"/>
              </a:lnSpc>
              <a:spcBef>
                <a:spcPts val="200"/>
              </a:spcBef>
              <a:spcAft>
                <a:spcPts val="0"/>
              </a:spcAft>
              <a:buSzPts val="1800"/>
              <a:buNone/>
            </a:pPr>
            <a:r>
              <a:rPr lang="es-AR"/>
              <a:t>SISTEMAS DE IA</a:t>
            </a:r>
            <a:endParaRPr/>
          </a:p>
        </p:txBody>
      </p:sp>
      <p:sp>
        <p:nvSpPr>
          <p:cNvPr id="99" name="Google Shape;99;p1"/>
          <p:cNvSpPr/>
          <p:nvPr/>
        </p:nvSpPr>
        <p:spPr>
          <a:xfrm>
            <a:off x="0" y="0"/>
            <a:ext cx="12192000" cy="459125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0" name="Google Shape;100;p1"/>
          <p:cNvSpPr/>
          <p:nvPr/>
        </p:nvSpPr>
        <p:spPr>
          <a:xfrm>
            <a:off x="171651" y="125128"/>
            <a:ext cx="11848699" cy="424474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6000">
                <a:solidFill>
                  <a:schemeClr val="lt1"/>
                </a:solidFill>
                <a:latin typeface="Twentieth Century"/>
                <a:ea typeface="Twentieth Century"/>
                <a:cs typeface="Twentieth Century"/>
                <a:sym typeface="Twentieth Century"/>
              </a:rPr>
              <a:t>MySpotify</a:t>
            </a:r>
            <a:endParaRPr sz="60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rmAutofit lnSpcReduction="10000"/>
          </a:bodyPr>
          <a:lstStyle/>
          <a:p>
            <a:pPr marL="0" indent="-457200">
              <a:lnSpc>
                <a:spcPct val="100000"/>
              </a:lnSpc>
              <a:spcBef>
                <a:spcPts val="800"/>
              </a:spcBef>
              <a:buSzPts val="3200"/>
              <a:buFont typeface="Arial" panose="020B0604020202020204" pitchFamily="34" charset="0"/>
              <a:buChar char="•"/>
            </a:pPr>
            <a:r>
              <a:rPr lang="es-ES" sz="3000" b="1" u="sng" dirty="0" err="1">
                <a:latin typeface="Arial"/>
                <a:cs typeface="Arial"/>
              </a:rPr>
              <a:t>Feedback</a:t>
            </a:r>
            <a:r>
              <a:rPr lang="es-ES" sz="3000" b="1" u="sng" dirty="0">
                <a:latin typeface="Arial"/>
                <a:cs typeface="Arial"/>
              </a:rPr>
              <a:t> del usuario</a:t>
            </a:r>
            <a:r>
              <a:rPr lang="es-ES" sz="3000" dirty="0">
                <a:latin typeface="Arial"/>
                <a:cs typeface="Arial"/>
              </a:rPr>
              <a:t>: Los usuarios también juegan un papel importante en el funcionamiento de los algoritmos de recomendación. Las interacciones del usuario con la plataforma, ya sea dando </a:t>
            </a:r>
            <a:r>
              <a:rPr lang="es-ES" sz="3000" dirty="0" err="1">
                <a:latin typeface="Arial"/>
                <a:cs typeface="Arial"/>
              </a:rPr>
              <a:t>like</a:t>
            </a:r>
            <a:r>
              <a:rPr lang="es-ES" sz="3000" dirty="0">
                <a:latin typeface="Arial"/>
                <a:cs typeface="Arial"/>
              </a:rPr>
              <a:t> a una canción, saltándola o creando listas de reproducción, están proporcionando un </a:t>
            </a:r>
            <a:r>
              <a:rPr lang="es-ES" sz="3000" dirty="0" err="1">
                <a:latin typeface="Arial"/>
                <a:cs typeface="Arial"/>
              </a:rPr>
              <a:t>feedback</a:t>
            </a:r>
            <a:r>
              <a:rPr lang="es-ES" sz="3000" dirty="0">
                <a:latin typeface="Arial"/>
                <a:cs typeface="Arial"/>
              </a:rPr>
              <a:t> que se utiliza para refinar las recomendaciones. Por ejemplo, si das </a:t>
            </a:r>
            <a:r>
              <a:rPr lang="es-ES" sz="3000" dirty="0" err="1">
                <a:latin typeface="Arial"/>
                <a:cs typeface="Arial"/>
              </a:rPr>
              <a:t>like</a:t>
            </a:r>
            <a:r>
              <a:rPr lang="es-ES" sz="3000" dirty="0">
                <a:latin typeface="Arial"/>
                <a:cs typeface="Arial"/>
              </a:rPr>
              <a:t> a muchas canciones de un género en particular, el algoritmo aprenderá tus preferencias y te ofrecerá más canciones similares en el futuro.</a:t>
            </a:r>
          </a:p>
        </p:txBody>
      </p:sp>
    </p:spTree>
    <p:extLst>
      <p:ext uri="{BB962C8B-B14F-4D97-AF65-F5344CB8AC3E}">
        <p14:creationId xmlns:p14="http://schemas.microsoft.com/office/powerpoint/2010/main" val="398618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2" name="Google Shape;150;p5">
            <a:extLst>
              <a:ext uri="{FF2B5EF4-FFF2-40B4-BE49-F238E27FC236}">
                <a16:creationId xmlns:a16="http://schemas.microsoft.com/office/drawing/2014/main" id="{206E6E70-0C26-DC0F-16DB-D9A215BD8C78}"/>
              </a:ext>
            </a:extLst>
          </p:cNvPr>
          <p:cNvSpPr txBox="1">
            <a:spLocks noGrp="1"/>
          </p:cNvSpPr>
          <p:nvPr>
            <p:ph type="body" idx="2"/>
          </p:nvPr>
        </p:nvSpPr>
        <p:spPr>
          <a:xfrm>
            <a:off x="635000" y="2286000"/>
            <a:ext cx="10922000" cy="3932238"/>
          </a:xfrm>
          <a:prstGeom prst="rect">
            <a:avLst/>
          </a:prstGeom>
          <a:noFill/>
          <a:ln>
            <a:noFill/>
          </a:ln>
        </p:spPr>
        <p:txBody>
          <a:bodyPr spcFirstLastPara="1" wrap="square" lIns="45700" tIns="45700" rIns="45700" bIns="45700" anchor="t" anchorCtr="0">
            <a:normAutofit/>
          </a:bodyPr>
          <a:lstStyle/>
          <a:p>
            <a:pPr marL="0" indent="-457200">
              <a:lnSpc>
                <a:spcPct val="100000"/>
              </a:lnSpc>
              <a:spcBef>
                <a:spcPts val="800"/>
              </a:spcBef>
              <a:buSzPts val="3200"/>
              <a:buFont typeface="Arial" panose="020B0604020202020204" pitchFamily="34" charset="0"/>
              <a:buChar char="•"/>
            </a:pPr>
            <a:r>
              <a:rPr lang="es-ES" sz="3000" b="1" u="sng" dirty="0">
                <a:latin typeface="Arial"/>
                <a:cs typeface="Arial"/>
                <a:sym typeface="Arial"/>
              </a:rPr>
              <a:t>Algoritmos de Análisis de Contenido Musical</a:t>
            </a:r>
            <a:r>
              <a:rPr lang="es-ES" sz="3000" dirty="0">
                <a:latin typeface="Arial"/>
                <a:cs typeface="Arial"/>
                <a:sym typeface="Arial"/>
              </a:rPr>
              <a:t>: Además de analizar el comportamiento del usuario, se utilizan algoritmos para analizar el contenido musical en sí mismo. Esto incluye el análisis de elementos como la estructura de la canción, la instrumentación, el ritmo y la energía para encontrar similitudes y diferencias entre canciones y artistas. Esto ayuda a ofrecer recomendaciones más precisas basadas en el estilo y la atmósfera de la música que te gusta.</a:t>
            </a:r>
            <a:endParaRPr sz="3000" dirty="0">
              <a:latin typeface="Arial"/>
              <a:cs typeface="Arial"/>
              <a:sym typeface="Arial"/>
            </a:endParaRPr>
          </a:p>
        </p:txBody>
      </p:sp>
    </p:spTree>
    <p:extLst>
      <p:ext uri="{BB962C8B-B14F-4D97-AF65-F5344CB8AC3E}">
        <p14:creationId xmlns:p14="http://schemas.microsoft.com/office/powerpoint/2010/main" val="4170503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44"/>
        <p:cNvGrpSpPr/>
        <p:nvPr/>
      </p:nvGrpSpPr>
      <p:grpSpPr>
        <a:xfrm>
          <a:off x="0" y="0"/>
          <a:ext cx="0" cy="0"/>
          <a:chOff x="0" y="0"/>
          <a:chExt cx="0" cy="0"/>
        </a:xfrm>
      </p:grpSpPr>
      <p:cxnSp>
        <p:nvCxnSpPr>
          <p:cNvPr id="145" name="Google Shape;145;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46" name="Google Shape;146;p5"/>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5"/>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8" name="Google Shape;148;p5"/>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DESARROLLO</a:t>
            </a:r>
            <a:endParaRPr/>
          </a:p>
        </p:txBody>
      </p:sp>
      <p:cxnSp>
        <p:nvCxnSpPr>
          <p:cNvPr id="149" name="Google Shape;149;p5"/>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8" name="Google Shape;150;p5">
            <a:extLst>
              <a:ext uri="{FF2B5EF4-FFF2-40B4-BE49-F238E27FC236}">
                <a16:creationId xmlns:a16="http://schemas.microsoft.com/office/drawing/2014/main" id="{B42B9999-078D-3656-A353-CBAC4F1A9971}"/>
              </a:ext>
            </a:extLst>
          </p:cNvPr>
          <p:cNvSpPr txBox="1">
            <a:spLocks/>
          </p:cNvSpPr>
          <p:nvPr/>
        </p:nvSpPr>
        <p:spPr>
          <a:xfrm>
            <a:off x="635000" y="2286000"/>
            <a:ext cx="10922000" cy="3932238"/>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l" rtl="0">
              <a:lnSpc>
                <a:spcPct val="108000"/>
              </a:lnSpc>
              <a:spcBef>
                <a:spcPts val="600"/>
              </a:spcBef>
              <a:spcAft>
                <a:spcPts val="0"/>
              </a:spcAft>
              <a:buClr>
                <a:schemeClr val="accent2"/>
              </a:buClr>
              <a:buSzPts val="1600"/>
              <a:buFont typeface="Twentieth Century"/>
              <a:buNone/>
              <a:defRPr sz="1600" b="0" i="0" u="none" strike="noStrike" cap="none">
                <a:solidFill>
                  <a:schemeClr val="lt1"/>
                </a:solidFill>
                <a:latin typeface="Twentieth Century"/>
                <a:ea typeface="Twentieth Century"/>
                <a:cs typeface="Twentieth Century"/>
                <a:sym typeface="Twentieth Century"/>
              </a:defRPr>
            </a:lvl1pPr>
            <a:lvl2pPr marL="914400" marR="0" lvl="1" indent="-228600" algn="l" rtl="0">
              <a:lnSpc>
                <a:spcPct val="90000"/>
              </a:lnSpc>
              <a:spcBef>
                <a:spcPts val="200"/>
              </a:spcBef>
              <a:spcAft>
                <a:spcPts val="0"/>
              </a:spcAft>
              <a:buClr>
                <a:schemeClr val="accent2"/>
              </a:buClr>
              <a:buSzPts val="1200"/>
              <a:buFont typeface="Noto Sans Symbols"/>
              <a:buNone/>
              <a:defRPr sz="1200" b="0" i="0" u="none" strike="noStrike" cap="none">
                <a:solidFill>
                  <a:schemeClr val="lt1"/>
                </a:solidFill>
                <a:latin typeface="Twentieth Century"/>
                <a:ea typeface="Twentieth Century"/>
                <a:cs typeface="Twentieth Century"/>
                <a:sym typeface="Twentieth Century"/>
              </a:defRPr>
            </a:lvl2pPr>
            <a:lvl3pPr marL="1371600" marR="0" lvl="2" indent="-228600" algn="l" rtl="0">
              <a:lnSpc>
                <a:spcPct val="90000"/>
              </a:lnSpc>
              <a:spcBef>
                <a:spcPts val="400"/>
              </a:spcBef>
              <a:spcAft>
                <a:spcPts val="0"/>
              </a:spcAft>
              <a:buClr>
                <a:schemeClr val="accent2"/>
              </a:buClr>
              <a:buSzPts val="1000"/>
              <a:buFont typeface="Noto Sans Symbols"/>
              <a:buNone/>
              <a:defRPr sz="1000" b="0" i="0" u="none" strike="noStrike" cap="none">
                <a:solidFill>
                  <a:schemeClr val="lt1"/>
                </a:solidFill>
                <a:latin typeface="Twentieth Century"/>
                <a:ea typeface="Twentieth Century"/>
                <a:cs typeface="Twentieth Century"/>
                <a:sym typeface="Twentieth Century"/>
              </a:defRPr>
            </a:lvl3pPr>
            <a:lvl4pPr marL="1828800" marR="0" lvl="3"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4pPr>
            <a:lvl5pPr marL="2286000" marR="0" lvl="4"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5pPr>
            <a:lvl6pPr marL="2743200" marR="0" lvl="5"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6pPr>
            <a:lvl7pPr marL="3200400" marR="0" lvl="6"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7pPr>
            <a:lvl8pPr marL="3657600" marR="0" lvl="7"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8pPr>
            <a:lvl9pPr marL="4114800" marR="0" lvl="8" indent="-228600" algn="l" rtl="0">
              <a:lnSpc>
                <a:spcPct val="90000"/>
              </a:lnSpc>
              <a:spcBef>
                <a:spcPts val="400"/>
              </a:spcBef>
              <a:spcAft>
                <a:spcPts val="40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9pPr>
          </a:lstStyle>
          <a:p>
            <a:pPr marL="285750" indent="-82550">
              <a:lnSpc>
                <a:spcPct val="90000"/>
              </a:lnSpc>
              <a:spcBef>
                <a:spcPts val="0"/>
              </a:spcBef>
              <a:buSzPts val="3200"/>
              <a:buFont typeface="Arial"/>
              <a:buNone/>
            </a:pPr>
            <a:r>
              <a:rPr lang="es-ES" sz="3000" dirty="0">
                <a:latin typeface="Arial"/>
                <a:ea typeface="Arial"/>
                <a:cs typeface="Arial"/>
                <a:sym typeface="Arial"/>
              </a:rPr>
              <a:t>•	Fue este análisis del contenido musical, sobre lo que decidimos hacer foco, y buscamos una forma de combinar lo aprendido con otros saberes, para darle una aplicación práctica a este trabajo.  </a:t>
            </a:r>
          </a:p>
          <a:p>
            <a:pPr marL="285750" indent="-82550">
              <a:lnSpc>
                <a:spcPct val="90000"/>
              </a:lnSpc>
              <a:spcBef>
                <a:spcPts val="0"/>
              </a:spcBef>
              <a:buSzPts val="3200"/>
              <a:buFont typeface="Arial"/>
              <a:buNone/>
            </a:pPr>
            <a:endParaRPr lang="es-ES" sz="3000" dirty="0">
              <a:latin typeface="Arial"/>
              <a:ea typeface="Arial"/>
              <a:cs typeface="Arial"/>
              <a:sym typeface="Arial"/>
            </a:endParaRPr>
          </a:p>
          <a:p>
            <a:pPr marL="660400" indent="-457200">
              <a:lnSpc>
                <a:spcPct val="90000"/>
              </a:lnSpc>
              <a:spcBef>
                <a:spcPts val="0"/>
              </a:spcBef>
              <a:buSzPts val="3200"/>
              <a:buFont typeface="Arial" panose="020B0604020202020204" pitchFamily="34" charset="0"/>
              <a:buChar char="•"/>
            </a:pPr>
            <a:r>
              <a:rPr lang="es-ES" sz="3000" dirty="0">
                <a:latin typeface="Arial"/>
                <a:ea typeface="Arial"/>
                <a:cs typeface="Arial"/>
                <a:sym typeface="Arial"/>
              </a:rPr>
              <a:t>Optamos por tomar las características más allá de las conocidas, como Género, Artista o Popularidad.</a:t>
            </a:r>
          </a:p>
          <a:p>
            <a:pPr marL="285750" indent="-82550">
              <a:lnSpc>
                <a:spcPct val="90000"/>
              </a:lnSpc>
              <a:spcBef>
                <a:spcPts val="0"/>
              </a:spcBef>
              <a:buSzPts val="3200"/>
              <a:buFont typeface="Arial"/>
              <a:buNone/>
            </a:pPr>
            <a:endParaRPr lang="es-ES" sz="3000" dirty="0">
              <a:latin typeface="Arial"/>
              <a:ea typeface="Arial"/>
              <a:cs typeface="Arial"/>
              <a:sym typeface="Arial"/>
            </a:endParaRPr>
          </a:p>
          <a:p>
            <a:pPr marL="660400" indent="-457200">
              <a:lnSpc>
                <a:spcPct val="90000"/>
              </a:lnSpc>
              <a:spcBef>
                <a:spcPts val="0"/>
              </a:spcBef>
              <a:buSzPts val="3200"/>
              <a:buFont typeface="Arial" panose="020B0604020202020204" pitchFamily="34" charset="0"/>
              <a:buChar char="•"/>
            </a:pPr>
            <a:r>
              <a:rPr lang="es-ES" sz="3000" dirty="0">
                <a:latin typeface="Arial"/>
                <a:ea typeface="Arial"/>
                <a:cs typeface="Arial"/>
                <a:sym typeface="Arial"/>
              </a:rPr>
              <a:t>Así es que nace </a:t>
            </a:r>
            <a:r>
              <a:rPr lang="es-ES" sz="3000" dirty="0" err="1">
                <a:latin typeface="Arial"/>
                <a:ea typeface="Arial"/>
                <a:cs typeface="Arial"/>
                <a:sym typeface="Arial"/>
              </a:rPr>
              <a:t>MySpotify</a:t>
            </a:r>
            <a:r>
              <a:rPr lang="es-ES" sz="3000" dirty="0">
                <a:latin typeface="Arial"/>
                <a:ea typeface="Arial"/>
                <a:cs typeface="Arial"/>
                <a:sym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44"/>
        <p:cNvGrpSpPr/>
        <p:nvPr/>
      </p:nvGrpSpPr>
      <p:grpSpPr>
        <a:xfrm>
          <a:off x="0" y="0"/>
          <a:ext cx="0" cy="0"/>
          <a:chOff x="0" y="0"/>
          <a:chExt cx="0" cy="0"/>
        </a:xfrm>
      </p:grpSpPr>
      <p:cxnSp>
        <p:nvCxnSpPr>
          <p:cNvPr id="145" name="Google Shape;145;p5"/>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46" name="Google Shape;146;p5"/>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5"/>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8" name="Google Shape;148;p5"/>
          <p:cNvSpPr txBox="1">
            <a:spLocks noGrp="1"/>
          </p:cNvSpPr>
          <p:nvPr>
            <p:ph type="title"/>
          </p:nvPr>
        </p:nvSpPr>
        <p:spPr>
          <a:xfrm>
            <a:off x="1024127" y="459317"/>
            <a:ext cx="7315639"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RESUMEN DEL DESARROLLO</a:t>
            </a:r>
            <a:endParaRPr dirty="0"/>
          </a:p>
        </p:txBody>
      </p:sp>
      <p:cxnSp>
        <p:nvCxnSpPr>
          <p:cNvPr id="149" name="Google Shape;149;p5"/>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8" name="Google Shape;150;p5">
            <a:extLst>
              <a:ext uri="{FF2B5EF4-FFF2-40B4-BE49-F238E27FC236}">
                <a16:creationId xmlns:a16="http://schemas.microsoft.com/office/drawing/2014/main" id="{B42B9999-078D-3656-A353-CBAC4F1A9971}"/>
              </a:ext>
            </a:extLst>
          </p:cNvPr>
          <p:cNvSpPr txBox="1">
            <a:spLocks/>
          </p:cNvSpPr>
          <p:nvPr/>
        </p:nvSpPr>
        <p:spPr>
          <a:xfrm>
            <a:off x="635000" y="2286000"/>
            <a:ext cx="10922000" cy="3932238"/>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228600" algn="l" rtl="0">
              <a:lnSpc>
                <a:spcPct val="108000"/>
              </a:lnSpc>
              <a:spcBef>
                <a:spcPts val="600"/>
              </a:spcBef>
              <a:spcAft>
                <a:spcPts val="0"/>
              </a:spcAft>
              <a:buClr>
                <a:schemeClr val="accent2"/>
              </a:buClr>
              <a:buSzPts val="1600"/>
              <a:buFont typeface="Twentieth Century"/>
              <a:buNone/>
              <a:defRPr sz="1600" b="0" i="0" u="none" strike="noStrike" cap="none">
                <a:solidFill>
                  <a:schemeClr val="lt1"/>
                </a:solidFill>
                <a:latin typeface="Twentieth Century"/>
                <a:ea typeface="Twentieth Century"/>
                <a:cs typeface="Twentieth Century"/>
                <a:sym typeface="Twentieth Century"/>
              </a:defRPr>
            </a:lvl1pPr>
            <a:lvl2pPr marL="914400" marR="0" lvl="1" indent="-228600" algn="l" rtl="0">
              <a:lnSpc>
                <a:spcPct val="90000"/>
              </a:lnSpc>
              <a:spcBef>
                <a:spcPts val="200"/>
              </a:spcBef>
              <a:spcAft>
                <a:spcPts val="0"/>
              </a:spcAft>
              <a:buClr>
                <a:schemeClr val="accent2"/>
              </a:buClr>
              <a:buSzPts val="1200"/>
              <a:buFont typeface="Noto Sans Symbols"/>
              <a:buNone/>
              <a:defRPr sz="1200" b="0" i="0" u="none" strike="noStrike" cap="none">
                <a:solidFill>
                  <a:schemeClr val="lt1"/>
                </a:solidFill>
                <a:latin typeface="Twentieth Century"/>
                <a:ea typeface="Twentieth Century"/>
                <a:cs typeface="Twentieth Century"/>
                <a:sym typeface="Twentieth Century"/>
              </a:defRPr>
            </a:lvl2pPr>
            <a:lvl3pPr marL="1371600" marR="0" lvl="2" indent="-228600" algn="l" rtl="0">
              <a:lnSpc>
                <a:spcPct val="90000"/>
              </a:lnSpc>
              <a:spcBef>
                <a:spcPts val="400"/>
              </a:spcBef>
              <a:spcAft>
                <a:spcPts val="0"/>
              </a:spcAft>
              <a:buClr>
                <a:schemeClr val="accent2"/>
              </a:buClr>
              <a:buSzPts val="1000"/>
              <a:buFont typeface="Noto Sans Symbols"/>
              <a:buNone/>
              <a:defRPr sz="1000" b="0" i="0" u="none" strike="noStrike" cap="none">
                <a:solidFill>
                  <a:schemeClr val="lt1"/>
                </a:solidFill>
                <a:latin typeface="Twentieth Century"/>
                <a:ea typeface="Twentieth Century"/>
                <a:cs typeface="Twentieth Century"/>
                <a:sym typeface="Twentieth Century"/>
              </a:defRPr>
            </a:lvl3pPr>
            <a:lvl4pPr marL="1828800" marR="0" lvl="3"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4pPr>
            <a:lvl5pPr marL="2286000" marR="0" lvl="4"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5pPr>
            <a:lvl6pPr marL="2743200" marR="0" lvl="5"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6pPr>
            <a:lvl7pPr marL="3200400" marR="0" lvl="6"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7pPr>
            <a:lvl8pPr marL="3657600" marR="0" lvl="7" indent="-228600" algn="l" rtl="0">
              <a:lnSpc>
                <a:spcPct val="90000"/>
              </a:lnSpc>
              <a:spcBef>
                <a:spcPts val="400"/>
              </a:spcBef>
              <a:spcAft>
                <a:spcPts val="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8pPr>
            <a:lvl9pPr marL="4114800" marR="0" lvl="8" indent="-228600" algn="l" rtl="0">
              <a:lnSpc>
                <a:spcPct val="90000"/>
              </a:lnSpc>
              <a:spcBef>
                <a:spcPts val="400"/>
              </a:spcBef>
              <a:spcAft>
                <a:spcPts val="400"/>
              </a:spcAft>
              <a:buClr>
                <a:schemeClr val="accent2"/>
              </a:buClr>
              <a:buSzPts val="900"/>
              <a:buFont typeface="Noto Sans Symbols"/>
              <a:buNone/>
              <a:defRPr sz="900" b="0" i="0" u="none" strike="noStrike" cap="none">
                <a:solidFill>
                  <a:schemeClr val="lt1"/>
                </a:solidFill>
                <a:latin typeface="Twentieth Century"/>
                <a:ea typeface="Twentieth Century"/>
                <a:cs typeface="Twentieth Century"/>
                <a:sym typeface="Twentieth Century"/>
              </a:defRPr>
            </a:lvl9pPr>
          </a:lstStyle>
          <a:p>
            <a:pPr marL="660400" indent="-457200">
              <a:lnSpc>
                <a:spcPct val="90000"/>
              </a:lnSpc>
              <a:spcBef>
                <a:spcPts val="0"/>
              </a:spcBef>
              <a:buSzPts val="3200"/>
              <a:buFont typeface="Arial" panose="020B0604020202020204" pitchFamily="34" charset="0"/>
              <a:buChar char="•"/>
            </a:pPr>
            <a:r>
              <a:rPr lang="es-ES" sz="3000" dirty="0">
                <a:latin typeface="Arial"/>
                <a:ea typeface="Arial"/>
                <a:cs typeface="Arial"/>
                <a:sym typeface="Arial"/>
              </a:rPr>
              <a:t>Partes del código:</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Importación de Librerías.</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Definición de Funciones:</a:t>
            </a:r>
          </a:p>
          <a:p>
            <a:pPr marL="1574800" lvl="2" indent="-457200">
              <a:spcBef>
                <a:spcPts val="0"/>
              </a:spcBef>
              <a:buSzPts val="3200"/>
              <a:buFont typeface="Arial" panose="020B0604020202020204" pitchFamily="34" charset="0"/>
              <a:buChar char="•"/>
            </a:pPr>
            <a:r>
              <a:rPr lang="es-ES" sz="2400" dirty="0">
                <a:latin typeface="Arial"/>
                <a:ea typeface="Arial"/>
                <a:cs typeface="Arial"/>
                <a:sym typeface="Arial"/>
              </a:rPr>
              <a:t>Conexión a Spotify.</a:t>
            </a:r>
          </a:p>
          <a:p>
            <a:pPr marL="1574800" lvl="2" indent="-457200">
              <a:spcBef>
                <a:spcPts val="0"/>
              </a:spcBef>
              <a:buSzPts val="3200"/>
              <a:buFont typeface="Arial" panose="020B0604020202020204" pitchFamily="34" charset="0"/>
              <a:buChar char="•"/>
            </a:pPr>
            <a:r>
              <a:rPr lang="es-ES" sz="2400" dirty="0">
                <a:latin typeface="Arial"/>
                <a:ea typeface="Arial"/>
                <a:cs typeface="Arial"/>
                <a:sym typeface="Arial"/>
              </a:rPr>
              <a:t>Obtención de Listas de Reproducción del Usuario Conectado.</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Aplicación del Modelo (K </a:t>
            </a:r>
            <a:r>
              <a:rPr lang="es-ES" sz="2600" dirty="0" err="1">
                <a:latin typeface="Arial"/>
                <a:ea typeface="Arial"/>
                <a:cs typeface="Arial"/>
                <a:sym typeface="Arial"/>
              </a:rPr>
              <a:t>Means</a:t>
            </a:r>
            <a:r>
              <a:rPr lang="es-ES" sz="2600" dirty="0">
                <a:latin typeface="Arial"/>
                <a:ea typeface="Arial"/>
                <a:cs typeface="Arial"/>
                <a:sym typeface="Arial"/>
              </a:rPr>
              <a:t>).</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Ejecución de métricas sobre el modelo.</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Generación de un ordenamiento de los ítems basado en los </a:t>
            </a:r>
            <a:r>
              <a:rPr lang="es-ES" sz="2600" dirty="0" err="1">
                <a:latin typeface="Arial"/>
                <a:ea typeface="Arial"/>
                <a:cs typeface="Arial"/>
                <a:sym typeface="Arial"/>
              </a:rPr>
              <a:t>Clusters</a:t>
            </a:r>
            <a:r>
              <a:rPr lang="es-ES" sz="2600" dirty="0">
                <a:latin typeface="Arial"/>
                <a:ea typeface="Arial"/>
                <a:cs typeface="Arial"/>
                <a:sym typeface="Arial"/>
              </a:rPr>
              <a:t> de Clasificación obtenidos del modelo.</a:t>
            </a:r>
          </a:p>
          <a:p>
            <a:pPr marL="1117600" lvl="1" indent="-457200">
              <a:spcBef>
                <a:spcPts val="0"/>
              </a:spcBef>
              <a:buSzPts val="3200"/>
              <a:buFont typeface="Arial" panose="020B0604020202020204" pitchFamily="34" charset="0"/>
              <a:buChar char="•"/>
            </a:pPr>
            <a:r>
              <a:rPr lang="es-ES" sz="2600" dirty="0">
                <a:latin typeface="Arial"/>
                <a:ea typeface="Arial"/>
                <a:cs typeface="Arial"/>
                <a:sym typeface="Arial"/>
              </a:rPr>
              <a:t>Y generación de nuevas listas en Spotify ordenadas por similitud de los </a:t>
            </a:r>
            <a:r>
              <a:rPr lang="es-ES" sz="2600" dirty="0" err="1">
                <a:latin typeface="Arial"/>
                <a:ea typeface="Arial"/>
                <a:cs typeface="Arial"/>
                <a:sym typeface="Arial"/>
              </a:rPr>
              <a:t>items</a:t>
            </a:r>
            <a:r>
              <a:rPr lang="es-ES" sz="2600" dirty="0">
                <a:latin typeface="Arial"/>
                <a:ea typeface="Arial"/>
                <a:cs typeface="Arial"/>
                <a:sym typeface="Arial"/>
              </a:rPr>
              <a:t> y con la adición de recomendaciones nuevas efectuadas por Spotify.</a:t>
            </a:r>
          </a:p>
          <a:p>
            <a:pPr marL="660400" lvl="1" indent="0">
              <a:spcBef>
                <a:spcPts val="0"/>
              </a:spcBef>
              <a:buSzPts val="3200"/>
            </a:pPr>
            <a:endParaRPr lang="es-ES" sz="2600" dirty="0">
              <a:latin typeface="Arial"/>
              <a:ea typeface="Arial"/>
              <a:cs typeface="Arial"/>
              <a:sym typeface="Arial"/>
            </a:endParaRPr>
          </a:p>
          <a:p>
            <a:pPr marL="1117600" lvl="1" indent="-457200">
              <a:spcBef>
                <a:spcPts val="0"/>
              </a:spcBef>
              <a:buSzPts val="3200"/>
              <a:buFont typeface="Arial" panose="020B0604020202020204" pitchFamily="34" charset="0"/>
              <a:buChar char="•"/>
            </a:pPr>
            <a:endParaRPr lang="es-ES" sz="2600" dirty="0">
              <a:latin typeface="Arial"/>
              <a:ea typeface="Arial"/>
              <a:cs typeface="Arial"/>
              <a:sym typeface="Arial"/>
            </a:endParaRPr>
          </a:p>
          <a:p>
            <a:pPr marL="1117600" lvl="1" indent="-457200">
              <a:spcBef>
                <a:spcPts val="0"/>
              </a:spcBef>
              <a:buSzPts val="3200"/>
              <a:buFont typeface="Arial" panose="020B0604020202020204" pitchFamily="34" charset="0"/>
              <a:buChar char="•"/>
            </a:pPr>
            <a:endParaRPr lang="es-ES" sz="2600" dirty="0">
              <a:latin typeface="Arial"/>
              <a:ea typeface="Arial"/>
              <a:cs typeface="Arial"/>
              <a:sym typeface="Arial"/>
            </a:endParaRPr>
          </a:p>
        </p:txBody>
      </p:sp>
    </p:spTree>
    <p:extLst>
      <p:ext uri="{BB962C8B-B14F-4D97-AF65-F5344CB8AC3E}">
        <p14:creationId xmlns:p14="http://schemas.microsoft.com/office/powerpoint/2010/main" val="241721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9386812"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VARIABLES UTILIZADAS</a:t>
            </a:r>
            <a:endParaRPr dirty="0"/>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60" name="Google Shape;160;p6"/>
          <p:cNvSpPr txBox="1">
            <a:spLocks noGrp="1"/>
          </p:cNvSpPr>
          <p:nvPr>
            <p:ph type="body" idx="2"/>
          </p:nvPr>
        </p:nvSpPr>
        <p:spPr>
          <a:xfrm>
            <a:off x="634493" y="2286000"/>
            <a:ext cx="10923015" cy="3931920"/>
          </a:xfrm>
          <a:prstGeom prst="rect">
            <a:avLst/>
          </a:prstGeom>
          <a:noFill/>
          <a:ln>
            <a:noFill/>
          </a:ln>
        </p:spPr>
        <p:txBody>
          <a:bodyPr spcFirstLastPara="1" wrap="square" lIns="45700" tIns="45700" rIns="45700" bIns="45700" anchor="t" anchorCtr="0">
            <a:normAutofit/>
          </a:bodyPr>
          <a:lstStyle/>
          <a:p>
            <a:pPr marL="660400" lvl="0" indent="-457200" algn="l" rtl="0">
              <a:lnSpc>
                <a:spcPct val="90000"/>
              </a:lnSpc>
              <a:spcBef>
                <a:spcPts val="0"/>
              </a:spcBef>
              <a:spcAft>
                <a:spcPts val="0"/>
              </a:spcAft>
              <a:buSzPts val="3200"/>
              <a:buFont typeface="Arial" panose="020B0604020202020204" pitchFamily="34" charset="0"/>
              <a:buChar char="•"/>
            </a:pPr>
            <a:r>
              <a:rPr lang="es-ES" sz="3000" dirty="0">
                <a:latin typeface="Arial"/>
                <a:cs typeface="Arial"/>
              </a:rPr>
              <a:t>Nota:  Para mantener la fidelidad, optamos por conservar los nombres según su forma original en inglés.</a:t>
            </a:r>
          </a:p>
          <a:p>
            <a:pPr marL="660400" lvl="0" indent="-457200" algn="l" rtl="0">
              <a:lnSpc>
                <a:spcPct val="90000"/>
              </a:lnSpc>
              <a:spcBef>
                <a:spcPts val="0"/>
              </a:spcBef>
              <a:spcAft>
                <a:spcPts val="0"/>
              </a:spcAft>
              <a:buSzPts val="3200"/>
              <a:buFont typeface="Arial" panose="020B0604020202020204" pitchFamily="34" charset="0"/>
              <a:buChar char="•"/>
            </a:pPr>
            <a:endParaRPr sz="3000" dirty="0">
              <a:latin typeface="Arial"/>
              <a:cs typeface="Arial"/>
              <a:sym typeface="Arial"/>
            </a:endParaRPr>
          </a:p>
        </p:txBody>
      </p:sp>
      <p:graphicFrame>
        <p:nvGraphicFramePr>
          <p:cNvPr id="3" name="Tabla 3">
            <a:extLst>
              <a:ext uri="{FF2B5EF4-FFF2-40B4-BE49-F238E27FC236}">
                <a16:creationId xmlns:a16="http://schemas.microsoft.com/office/drawing/2014/main" id="{7DF995C8-1520-E7FB-378F-98FFDBD309ED}"/>
              </a:ext>
            </a:extLst>
          </p:cNvPr>
          <p:cNvGraphicFramePr>
            <a:graphicFrameLocks noGrp="1"/>
          </p:cNvGraphicFramePr>
          <p:nvPr>
            <p:extLst>
              <p:ext uri="{D42A27DB-BD31-4B8C-83A1-F6EECF244321}">
                <p14:modId xmlns:p14="http://schemas.microsoft.com/office/powerpoint/2010/main" val="1110226372"/>
              </p:ext>
            </p:extLst>
          </p:nvPr>
        </p:nvGraphicFramePr>
        <p:xfrm>
          <a:off x="2031998" y="3581195"/>
          <a:ext cx="8128000" cy="2286000"/>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1562352394"/>
                    </a:ext>
                  </a:extLst>
                </a:gridCol>
                <a:gridCol w="4064000">
                  <a:extLst>
                    <a:ext uri="{9D8B030D-6E8A-4147-A177-3AD203B41FA5}">
                      <a16:colId xmlns:a16="http://schemas.microsoft.com/office/drawing/2014/main" val="2979109561"/>
                    </a:ext>
                  </a:extLst>
                </a:gridCol>
              </a:tblGrid>
              <a:tr h="370840">
                <a:tc>
                  <a:txBody>
                    <a:bodyPr/>
                    <a:lstStyle/>
                    <a:p>
                      <a:r>
                        <a:rPr lang="es-AR" sz="2400" dirty="0" err="1">
                          <a:solidFill>
                            <a:schemeClr val="bg1"/>
                          </a:solidFill>
                        </a:rPr>
                        <a:t>Danceability</a:t>
                      </a:r>
                      <a:endParaRPr lang="es-AR" sz="2400" dirty="0">
                        <a:solidFill>
                          <a:schemeClr val="bg1"/>
                        </a:solidFill>
                      </a:endParaRPr>
                    </a:p>
                  </a:txBody>
                  <a:tcPr>
                    <a:noFill/>
                  </a:tcPr>
                </a:tc>
                <a:tc>
                  <a:txBody>
                    <a:bodyPr/>
                    <a:lstStyle/>
                    <a:p>
                      <a:r>
                        <a:rPr lang="es-AR" sz="2400" dirty="0" err="1">
                          <a:solidFill>
                            <a:schemeClr val="bg1"/>
                          </a:solidFill>
                        </a:rPr>
                        <a:t>Instrumentalness</a:t>
                      </a:r>
                      <a:endParaRPr lang="es-AR" sz="2400" dirty="0">
                        <a:solidFill>
                          <a:schemeClr val="bg1"/>
                        </a:solidFill>
                      </a:endParaRPr>
                    </a:p>
                  </a:txBody>
                  <a:tcPr>
                    <a:noFill/>
                  </a:tcPr>
                </a:tc>
                <a:extLst>
                  <a:ext uri="{0D108BD9-81ED-4DB2-BD59-A6C34878D82A}">
                    <a16:rowId xmlns:a16="http://schemas.microsoft.com/office/drawing/2014/main" val="1521844078"/>
                  </a:ext>
                </a:extLst>
              </a:tr>
              <a:tr h="370840">
                <a:tc>
                  <a:txBody>
                    <a:bodyPr/>
                    <a:lstStyle/>
                    <a:p>
                      <a:r>
                        <a:rPr lang="es-AR" sz="2400" dirty="0">
                          <a:solidFill>
                            <a:schemeClr val="bg1"/>
                          </a:solidFill>
                        </a:rPr>
                        <a:t>Energy</a:t>
                      </a:r>
                    </a:p>
                  </a:txBody>
                  <a:tcPr>
                    <a:noFill/>
                  </a:tcPr>
                </a:tc>
                <a:tc>
                  <a:txBody>
                    <a:bodyPr/>
                    <a:lstStyle/>
                    <a:p>
                      <a:r>
                        <a:rPr lang="es-AR" sz="2400" dirty="0" err="1">
                          <a:solidFill>
                            <a:schemeClr val="bg1"/>
                          </a:solidFill>
                        </a:rPr>
                        <a:t>Liveness</a:t>
                      </a:r>
                      <a:endParaRPr lang="es-AR" sz="2400" dirty="0">
                        <a:solidFill>
                          <a:schemeClr val="bg1"/>
                        </a:solidFill>
                      </a:endParaRPr>
                    </a:p>
                  </a:txBody>
                  <a:tcPr>
                    <a:noFill/>
                  </a:tcPr>
                </a:tc>
                <a:extLst>
                  <a:ext uri="{0D108BD9-81ED-4DB2-BD59-A6C34878D82A}">
                    <a16:rowId xmlns:a16="http://schemas.microsoft.com/office/drawing/2014/main" val="3098709978"/>
                  </a:ext>
                </a:extLst>
              </a:tr>
              <a:tr h="370840">
                <a:tc>
                  <a:txBody>
                    <a:bodyPr/>
                    <a:lstStyle/>
                    <a:p>
                      <a:r>
                        <a:rPr lang="es-AR" sz="2400" dirty="0" err="1">
                          <a:solidFill>
                            <a:schemeClr val="bg1"/>
                          </a:solidFill>
                        </a:rPr>
                        <a:t>Loudness</a:t>
                      </a:r>
                      <a:endParaRPr lang="es-AR" sz="2400" dirty="0">
                        <a:solidFill>
                          <a:schemeClr val="bg1"/>
                        </a:solidFill>
                      </a:endParaRPr>
                    </a:p>
                  </a:txBody>
                  <a:tcPr>
                    <a:noFill/>
                  </a:tcPr>
                </a:tc>
                <a:tc>
                  <a:txBody>
                    <a:bodyPr/>
                    <a:lstStyle/>
                    <a:p>
                      <a:r>
                        <a:rPr lang="es-AR" sz="2400" dirty="0" err="1">
                          <a:solidFill>
                            <a:schemeClr val="bg1"/>
                          </a:solidFill>
                        </a:rPr>
                        <a:t>Valence</a:t>
                      </a:r>
                      <a:endParaRPr lang="es-AR" sz="2400" dirty="0">
                        <a:solidFill>
                          <a:schemeClr val="bg1"/>
                        </a:solidFill>
                      </a:endParaRPr>
                    </a:p>
                  </a:txBody>
                  <a:tcPr>
                    <a:noFill/>
                  </a:tcPr>
                </a:tc>
                <a:extLst>
                  <a:ext uri="{0D108BD9-81ED-4DB2-BD59-A6C34878D82A}">
                    <a16:rowId xmlns:a16="http://schemas.microsoft.com/office/drawing/2014/main" val="3082011132"/>
                  </a:ext>
                </a:extLst>
              </a:tr>
              <a:tr h="370840">
                <a:tc>
                  <a:txBody>
                    <a:bodyPr/>
                    <a:lstStyle/>
                    <a:p>
                      <a:r>
                        <a:rPr lang="es-AR" sz="2400" dirty="0" err="1">
                          <a:solidFill>
                            <a:schemeClr val="bg1"/>
                          </a:solidFill>
                        </a:rPr>
                        <a:t>Speechiness</a:t>
                      </a:r>
                      <a:endParaRPr lang="es-AR" sz="2400" dirty="0">
                        <a:solidFill>
                          <a:schemeClr val="bg1"/>
                        </a:solidFill>
                      </a:endParaRPr>
                    </a:p>
                  </a:txBody>
                  <a:tcPr>
                    <a:noFill/>
                  </a:tcPr>
                </a:tc>
                <a:tc>
                  <a:txBody>
                    <a:bodyPr/>
                    <a:lstStyle/>
                    <a:p>
                      <a:r>
                        <a:rPr lang="es-AR" sz="2400" dirty="0">
                          <a:solidFill>
                            <a:schemeClr val="bg1"/>
                          </a:solidFill>
                        </a:rPr>
                        <a:t>Tempo</a:t>
                      </a:r>
                    </a:p>
                  </a:txBody>
                  <a:tcPr>
                    <a:noFill/>
                  </a:tcPr>
                </a:tc>
                <a:extLst>
                  <a:ext uri="{0D108BD9-81ED-4DB2-BD59-A6C34878D82A}">
                    <a16:rowId xmlns:a16="http://schemas.microsoft.com/office/drawing/2014/main" val="618556605"/>
                  </a:ext>
                </a:extLst>
              </a:tr>
              <a:tr h="370840">
                <a:tc>
                  <a:txBody>
                    <a:bodyPr/>
                    <a:lstStyle/>
                    <a:p>
                      <a:r>
                        <a:rPr lang="es-AR" sz="2400" dirty="0" err="1">
                          <a:solidFill>
                            <a:schemeClr val="bg1"/>
                          </a:solidFill>
                        </a:rPr>
                        <a:t>Acousticness</a:t>
                      </a:r>
                      <a:endParaRPr lang="es-AR" sz="2400" dirty="0">
                        <a:solidFill>
                          <a:schemeClr val="bg1"/>
                        </a:solidFill>
                      </a:endParaRPr>
                    </a:p>
                  </a:txBody>
                  <a:tcPr>
                    <a:noFill/>
                  </a:tcPr>
                </a:tc>
                <a:tc>
                  <a:txBody>
                    <a:bodyPr/>
                    <a:lstStyle/>
                    <a:p>
                      <a:endParaRPr lang="es-AR" sz="2400" dirty="0">
                        <a:solidFill>
                          <a:schemeClr val="bg1"/>
                        </a:solidFill>
                      </a:endParaRPr>
                    </a:p>
                  </a:txBody>
                  <a:tcPr>
                    <a:noFill/>
                  </a:tcPr>
                </a:tc>
                <a:extLst>
                  <a:ext uri="{0D108BD9-81ED-4DB2-BD59-A6C34878D82A}">
                    <a16:rowId xmlns:a16="http://schemas.microsoft.com/office/drawing/2014/main" val="264314791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EVIDENCIAS</a:t>
            </a:r>
            <a:endParaRPr dirty="0"/>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pic>
        <p:nvPicPr>
          <p:cNvPr id="3" name="Imagen 2" descr="Interfaz de usuario gráfica, Aplicación, Tabla&#10;&#10;Descripción generada automáticamente con confianza media">
            <a:extLst>
              <a:ext uri="{FF2B5EF4-FFF2-40B4-BE49-F238E27FC236}">
                <a16:creationId xmlns:a16="http://schemas.microsoft.com/office/drawing/2014/main" id="{4EB3459E-2003-F3A9-4C81-3B2770C9337C}"/>
              </a:ext>
            </a:extLst>
          </p:cNvPr>
          <p:cNvPicPr>
            <a:picLocks noChangeAspect="1"/>
          </p:cNvPicPr>
          <p:nvPr/>
        </p:nvPicPr>
        <p:blipFill>
          <a:blip r:embed="rId3"/>
          <a:stretch>
            <a:fillRect/>
          </a:stretch>
        </p:blipFill>
        <p:spPr>
          <a:xfrm>
            <a:off x="355678" y="2258409"/>
            <a:ext cx="11480645" cy="2060203"/>
          </a:xfrm>
          <a:prstGeom prst="rect">
            <a:avLst/>
          </a:prstGeom>
        </p:spPr>
      </p:pic>
      <p:sp>
        <p:nvSpPr>
          <p:cNvPr id="10" name="Flecha: hacia la izquierda 9">
            <a:extLst>
              <a:ext uri="{FF2B5EF4-FFF2-40B4-BE49-F238E27FC236}">
                <a16:creationId xmlns:a16="http://schemas.microsoft.com/office/drawing/2014/main" id="{53BEF8EB-3FB6-3181-F01E-B03189DA5FA6}"/>
              </a:ext>
            </a:extLst>
          </p:cNvPr>
          <p:cNvSpPr/>
          <p:nvPr/>
        </p:nvSpPr>
        <p:spPr>
          <a:xfrm>
            <a:off x="7911505" y="2183931"/>
            <a:ext cx="3290813" cy="1104579"/>
          </a:xfrm>
          <a:prstGeom prst="leftArrow">
            <a:avLst/>
          </a:prstGeom>
          <a:ln>
            <a:solidFill>
              <a:schemeClr val="tx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2800" dirty="0"/>
              <a:t>Ejecución</a:t>
            </a:r>
            <a:endParaRPr lang="es-AR" sz="2800" dirty="0"/>
          </a:p>
        </p:txBody>
      </p:sp>
      <p:pic>
        <p:nvPicPr>
          <p:cNvPr id="12" name="Imagen 11" descr="Texto&#10;&#10;Descripción generada automáticamente">
            <a:extLst>
              <a:ext uri="{FF2B5EF4-FFF2-40B4-BE49-F238E27FC236}">
                <a16:creationId xmlns:a16="http://schemas.microsoft.com/office/drawing/2014/main" id="{74A06087-2378-08A9-D1F6-32D74724A56D}"/>
              </a:ext>
            </a:extLst>
          </p:cNvPr>
          <p:cNvPicPr>
            <a:picLocks noChangeAspect="1"/>
          </p:cNvPicPr>
          <p:nvPr/>
        </p:nvPicPr>
        <p:blipFill>
          <a:blip r:embed="rId4"/>
          <a:stretch>
            <a:fillRect/>
          </a:stretch>
        </p:blipFill>
        <p:spPr>
          <a:xfrm>
            <a:off x="355677" y="4609998"/>
            <a:ext cx="11480400" cy="1119575"/>
          </a:xfrm>
          <a:prstGeom prst="rect">
            <a:avLst/>
          </a:prstGeom>
        </p:spPr>
      </p:pic>
      <p:sp>
        <p:nvSpPr>
          <p:cNvPr id="13" name="Flecha: hacia la izquierda 12">
            <a:extLst>
              <a:ext uri="{FF2B5EF4-FFF2-40B4-BE49-F238E27FC236}">
                <a16:creationId xmlns:a16="http://schemas.microsoft.com/office/drawing/2014/main" id="{9A971FAA-3DB2-064D-BC48-E4BAA9202EF8}"/>
              </a:ext>
            </a:extLst>
          </p:cNvPr>
          <p:cNvSpPr/>
          <p:nvPr/>
        </p:nvSpPr>
        <p:spPr>
          <a:xfrm>
            <a:off x="7911505" y="5189207"/>
            <a:ext cx="3290813" cy="1104579"/>
          </a:xfrm>
          <a:prstGeom prst="leftArrow">
            <a:avLst/>
          </a:prstGeom>
          <a:ln>
            <a:solidFill>
              <a:schemeClr val="tx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sz="2800" dirty="0"/>
              <a:t>Función</a:t>
            </a:r>
            <a:endParaRPr lang="es-AR" sz="2800" dirty="0"/>
          </a:p>
        </p:txBody>
      </p:sp>
    </p:spTree>
    <p:extLst>
      <p:ext uri="{BB962C8B-B14F-4D97-AF65-F5344CB8AC3E}">
        <p14:creationId xmlns:p14="http://schemas.microsoft.com/office/powerpoint/2010/main" val="27230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EVIDENCIAS</a:t>
            </a:r>
            <a:endParaRPr dirty="0"/>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pic>
        <p:nvPicPr>
          <p:cNvPr id="2" name="Imagen 1" descr="Gráfico, Gráfico de líneas&#10;&#10;Descripción generada automáticamente">
            <a:extLst>
              <a:ext uri="{FF2B5EF4-FFF2-40B4-BE49-F238E27FC236}">
                <a16:creationId xmlns:a16="http://schemas.microsoft.com/office/drawing/2014/main" id="{529023C8-FE91-9651-813F-0E482E3F4200}"/>
              </a:ext>
            </a:extLst>
          </p:cNvPr>
          <p:cNvPicPr>
            <a:picLocks noChangeAspect="1"/>
          </p:cNvPicPr>
          <p:nvPr/>
        </p:nvPicPr>
        <p:blipFill>
          <a:blip r:embed="rId3"/>
          <a:stretch>
            <a:fillRect/>
          </a:stretch>
        </p:blipFill>
        <p:spPr>
          <a:xfrm>
            <a:off x="357889" y="2313673"/>
            <a:ext cx="3706666" cy="2880000"/>
          </a:xfrm>
          <a:prstGeom prst="rect">
            <a:avLst/>
          </a:prstGeom>
        </p:spPr>
      </p:pic>
      <p:pic>
        <p:nvPicPr>
          <p:cNvPr id="3" name="Imagen 2" descr="Gráfico, Gráfico de líneas&#10;&#10;Descripción generada automáticamente">
            <a:extLst>
              <a:ext uri="{FF2B5EF4-FFF2-40B4-BE49-F238E27FC236}">
                <a16:creationId xmlns:a16="http://schemas.microsoft.com/office/drawing/2014/main" id="{80D500EC-7BDF-F281-A474-D0CF9FC4FA1B}"/>
              </a:ext>
            </a:extLst>
          </p:cNvPr>
          <p:cNvPicPr>
            <a:picLocks noChangeAspect="1"/>
          </p:cNvPicPr>
          <p:nvPr/>
        </p:nvPicPr>
        <p:blipFill>
          <a:blip r:embed="rId4"/>
          <a:stretch>
            <a:fillRect/>
          </a:stretch>
        </p:blipFill>
        <p:spPr>
          <a:xfrm>
            <a:off x="4225188" y="2313673"/>
            <a:ext cx="3722011" cy="2880000"/>
          </a:xfrm>
          <a:prstGeom prst="rect">
            <a:avLst/>
          </a:prstGeom>
        </p:spPr>
      </p:pic>
      <p:pic>
        <p:nvPicPr>
          <p:cNvPr id="4" name="Imagen 3" descr="Gráfico, Gráfico de líneas&#10;&#10;Descripción generada automáticamente">
            <a:extLst>
              <a:ext uri="{FF2B5EF4-FFF2-40B4-BE49-F238E27FC236}">
                <a16:creationId xmlns:a16="http://schemas.microsoft.com/office/drawing/2014/main" id="{FFF8BB32-9BD0-6F19-B588-B60EEDE2BF7F}"/>
              </a:ext>
            </a:extLst>
          </p:cNvPr>
          <p:cNvPicPr>
            <a:picLocks noChangeAspect="1"/>
          </p:cNvPicPr>
          <p:nvPr/>
        </p:nvPicPr>
        <p:blipFill>
          <a:blip r:embed="rId5"/>
          <a:stretch>
            <a:fillRect/>
          </a:stretch>
        </p:blipFill>
        <p:spPr>
          <a:xfrm>
            <a:off x="8107831" y="2313673"/>
            <a:ext cx="3748314" cy="2880000"/>
          </a:xfrm>
          <a:prstGeom prst="rect">
            <a:avLst/>
          </a:prstGeom>
        </p:spPr>
      </p:pic>
      <p:sp>
        <p:nvSpPr>
          <p:cNvPr id="6" name="Bocadillo: rectángulo con esquinas redondeadas 5">
            <a:extLst>
              <a:ext uri="{FF2B5EF4-FFF2-40B4-BE49-F238E27FC236}">
                <a16:creationId xmlns:a16="http://schemas.microsoft.com/office/drawing/2014/main" id="{88572CAC-5497-04B4-9A6A-8C4615D4E35F}"/>
              </a:ext>
            </a:extLst>
          </p:cNvPr>
          <p:cNvSpPr/>
          <p:nvPr/>
        </p:nvSpPr>
        <p:spPr>
          <a:xfrm>
            <a:off x="456372" y="5829323"/>
            <a:ext cx="3608183" cy="612648"/>
          </a:xfrm>
          <a:prstGeom prst="wedgeRoundRectCallout">
            <a:avLst>
              <a:gd name="adj1" fmla="val 3330"/>
              <a:gd name="adj2" fmla="val -137104"/>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AR" sz="2400" dirty="0"/>
              <a:t>Análisis - Codo</a:t>
            </a:r>
          </a:p>
        </p:txBody>
      </p:sp>
      <p:sp>
        <p:nvSpPr>
          <p:cNvPr id="7" name="Bocadillo: rectángulo con esquinas redondeadas 6">
            <a:extLst>
              <a:ext uri="{FF2B5EF4-FFF2-40B4-BE49-F238E27FC236}">
                <a16:creationId xmlns:a16="http://schemas.microsoft.com/office/drawing/2014/main" id="{82E64744-511E-A408-9D77-963E5C5A72F8}"/>
              </a:ext>
            </a:extLst>
          </p:cNvPr>
          <p:cNvSpPr/>
          <p:nvPr/>
        </p:nvSpPr>
        <p:spPr>
          <a:xfrm>
            <a:off x="4339016" y="5829323"/>
            <a:ext cx="3608183" cy="612648"/>
          </a:xfrm>
          <a:prstGeom prst="wedgeRoundRectCallout">
            <a:avLst>
              <a:gd name="adj1" fmla="val 3330"/>
              <a:gd name="adj2" fmla="val -137104"/>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AR" sz="2400" dirty="0"/>
              <a:t>Análisis - Silueta</a:t>
            </a:r>
          </a:p>
        </p:txBody>
      </p:sp>
      <p:sp>
        <p:nvSpPr>
          <p:cNvPr id="8" name="Bocadillo: rectángulo con esquinas redondeadas 7">
            <a:extLst>
              <a:ext uri="{FF2B5EF4-FFF2-40B4-BE49-F238E27FC236}">
                <a16:creationId xmlns:a16="http://schemas.microsoft.com/office/drawing/2014/main" id="{277DBF7E-0D55-34CD-DE8D-9594F4EB139A}"/>
              </a:ext>
            </a:extLst>
          </p:cNvPr>
          <p:cNvSpPr/>
          <p:nvPr/>
        </p:nvSpPr>
        <p:spPr>
          <a:xfrm>
            <a:off x="8247962" y="5829323"/>
            <a:ext cx="3608183" cy="612648"/>
          </a:xfrm>
          <a:prstGeom prst="wedgeRoundRectCallout">
            <a:avLst>
              <a:gd name="adj1" fmla="val 3330"/>
              <a:gd name="adj2" fmla="val -137104"/>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AR" sz="2400" dirty="0"/>
              <a:t>Análisis - BIC</a:t>
            </a:r>
          </a:p>
        </p:txBody>
      </p:sp>
    </p:spTree>
    <p:extLst>
      <p:ext uri="{BB962C8B-B14F-4D97-AF65-F5344CB8AC3E}">
        <p14:creationId xmlns:p14="http://schemas.microsoft.com/office/powerpoint/2010/main" val="2160446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EVIDENCIAS</a:t>
            </a:r>
            <a:endParaRPr dirty="0"/>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pic>
        <p:nvPicPr>
          <p:cNvPr id="3" name="Imagen 2" descr="Gráfico, Gráfico de dispersión&#10;&#10;Descripción generada automáticamente">
            <a:extLst>
              <a:ext uri="{FF2B5EF4-FFF2-40B4-BE49-F238E27FC236}">
                <a16:creationId xmlns:a16="http://schemas.microsoft.com/office/drawing/2014/main" id="{B04FCE59-709D-02BC-82B5-05D258B5BD7E}"/>
              </a:ext>
            </a:extLst>
          </p:cNvPr>
          <p:cNvPicPr>
            <a:picLocks noChangeAspect="1"/>
          </p:cNvPicPr>
          <p:nvPr/>
        </p:nvPicPr>
        <p:blipFill>
          <a:blip r:embed="rId3"/>
          <a:stretch>
            <a:fillRect/>
          </a:stretch>
        </p:blipFill>
        <p:spPr>
          <a:xfrm>
            <a:off x="7069011" y="2426340"/>
            <a:ext cx="4943194" cy="3600000"/>
          </a:xfrm>
          <a:prstGeom prst="rect">
            <a:avLst/>
          </a:prstGeom>
        </p:spPr>
      </p:pic>
      <p:grpSp>
        <p:nvGrpSpPr>
          <p:cNvPr id="11" name="Grupo 10">
            <a:extLst>
              <a:ext uri="{FF2B5EF4-FFF2-40B4-BE49-F238E27FC236}">
                <a16:creationId xmlns:a16="http://schemas.microsoft.com/office/drawing/2014/main" id="{9DA6E8AC-CA22-2210-4C01-C9A3D84C51C2}"/>
              </a:ext>
            </a:extLst>
          </p:cNvPr>
          <p:cNvGrpSpPr/>
          <p:nvPr/>
        </p:nvGrpSpPr>
        <p:grpSpPr>
          <a:xfrm>
            <a:off x="838271" y="2426340"/>
            <a:ext cx="4734577" cy="3600000"/>
            <a:chOff x="441660" y="2426340"/>
            <a:chExt cx="4734577" cy="3600000"/>
          </a:xfrm>
        </p:grpSpPr>
        <p:pic>
          <p:nvPicPr>
            <p:cNvPr id="5" name="Imagen 4" descr="Gráfico, Gráfico radial&#10;&#10;Descripción generada automáticamente">
              <a:extLst>
                <a:ext uri="{FF2B5EF4-FFF2-40B4-BE49-F238E27FC236}">
                  <a16:creationId xmlns:a16="http://schemas.microsoft.com/office/drawing/2014/main" id="{D376C731-94CE-B517-C2C7-5B8E7FC7804C}"/>
                </a:ext>
              </a:extLst>
            </p:cNvPr>
            <p:cNvPicPr>
              <a:picLocks noChangeAspect="1"/>
            </p:cNvPicPr>
            <p:nvPr/>
          </p:nvPicPr>
          <p:blipFill>
            <a:blip r:embed="rId4"/>
            <a:stretch>
              <a:fillRect/>
            </a:stretch>
          </p:blipFill>
          <p:spPr>
            <a:xfrm>
              <a:off x="441660" y="2426340"/>
              <a:ext cx="3845734" cy="3600000"/>
            </a:xfrm>
            <a:prstGeom prst="rect">
              <a:avLst/>
            </a:prstGeom>
          </p:spPr>
        </p:pic>
        <p:sp>
          <p:nvSpPr>
            <p:cNvPr id="9" name="Bocadillo: rectángulo con esquinas redondeadas 8">
              <a:extLst>
                <a:ext uri="{FF2B5EF4-FFF2-40B4-BE49-F238E27FC236}">
                  <a16:creationId xmlns:a16="http://schemas.microsoft.com/office/drawing/2014/main" id="{CA9402C4-AA96-E019-C5E0-D06A3E01AA8A}"/>
                </a:ext>
              </a:extLst>
            </p:cNvPr>
            <p:cNvSpPr/>
            <p:nvPr/>
          </p:nvSpPr>
          <p:spPr>
            <a:xfrm>
              <a:off x="4410092" y="2426340"/>
              <a:ext cx="766145" cy="3600000"/>
            </a:xfrm>
            <a:prstGeom prst="wedgeRoundRectCallout">
              <a:avLst>
                <a:gd name="adj1" fmla="val -97167"/>
                <a:gd name="adj2" fmla="val -10"/>
                <a:gd name="adj3" fmla="val 16667"/>
              </a:avLst>
            </a:prstGeom>
          </p:spPr>
          <p:style>
            <a:lnRef idx="2">
              <a:schemeClr val="dk1">
                <a:shade val="15000"/>
              </a:schemeClr>
            </a:lnRef>
            <a:fillRef idx="1">
              <a:schemeClr val="dk1"/>
            </a:fillRef>
            <a:effectRef idx="0">
              <a:schemeClr val="dk1"/>
            </a:effectRef>
            <a:fontRef idx="minor">
              <a:schemeClr val="lt1"/>
            </a:fontRef>
          </p:style>
          <p:txBody>
            <a:bodyPr vert="wordArtVert" rtlCol="0" anchor="ctr"/>
            <a:lstStyle/>
            <a:p>
              <a:pPr algn="ctr"/>
              <a:r>
                <a:rPr lang="es-AR" sz="2400" dirty="0"/>
                <a:t>RADAR</a:t>
              </a:r>
            </a:p>
          </p:txBody>
        </p:sp>
      </p:grpSp>
      <p:sp>
        <p:nvSpPr>
          <p:cNvPr id="10" name="Bocadillo: rectángulo con esquinas redondeadas 9">
            <a:extLst>
              <a:ext uri="{FF2B5EF4-FFF2-40B4-BE49-F238E27FC236}">
                <a16:creationId xmlns:a16="http://schemas.microsoft.com/office/drawing/2014/main" id="{78EB1DDA-679E-2C61-42BC-72EC502471E2}"/>
              </a:ext>
            </a:extLst>
          </p:cNvPr>
          <p:cNvSpPr/>
          <p:nvPr/>
        </p:nvSpPr>
        <p:spPr>
          <a:xfrm>
            <a:off x="6215494" y="2426341"/>
            <a:ext cx="766145" cy="3600000"/>
          </a:xfrm>
          <a:prstGeom prst="wedgeRoundRectCallout">
            <a:avLst>
              <a:gd name="adj1" fmla="val 101272"/>
              <a:gd name="adj2" fmla="val -447"/>
              <a:gd name="adj3" fmla="val 16667"/>
            </a:avLst>
          </a:prstGeom>
        </p:spPr>
        <p:style>
          <a:lnRef idx="2">
            <a:schemeClr val="dk1">
              <a:shade val="15000"/>
            </a:schemeClr>
          </a:lnRef>
          <a:fillRef idx="1">
            <a:schemeClr val="dk1"/>
          </a:fillRef>
          <a:effectRef idx="0">
            <a:schemeClr val="dk1"/>
          </a:effectRef>
          <a:fontRef idx="minor">
            <a:schemeClr val="lt1"/>
          </a:fontRef>
        </p:style>
        <p:txBody>
          <a:bodyPr vert="wordArtVert" rtlCol="0" anchor="ctr"/>
          <a:lstStyle/>
          <a:p>
            <a:pPr algn="ctr"/>
            <a:r>
              <a:rPr lang="es-AR" sz="2400" dirty="0" err="1"/>
              <a:t>Disper</a:t>
            </a:r>
            <a:endParaRPr lang="es-AR" sz="2400" dirty="0"/>
          </a:p>
          <a:p>
            <a:pPr algn="ctr"/>
            <a:r>
              <a:rPr lang="es-AR" sz="2400" dirty="0" err="1"/>
              <a:t>ción</a:t>
            </a:r>
            <a:endParaRPr lang="es-AR" sz="2400" dirty="0"/>
          </a:p>
        </p:txBody>
      </p:sp>
    </p:spTree>
    <p:extLst>
      <p:ext uri="{BB962C8B-B14F-4D97-AF65-F5344CB8AC3E}">
        <p14:creationId xmlns:p14="http://schemas.microsoft.com/office/powerpoint/2010/main" val="23418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EVIDENCIAS</a:t>
            </a:r>
            <a:endParaRPr dirty="0"/>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pic>
        <p:nvPicPr>
          <p:cNvPr id="3" name="Imagen 2" descr="Texto&#10;&#10;Descripción generada automáticamente">
            <a:extLst>
              <a:ext uri="{FF2B5EF4-FFF2-40B4-BE49-F238E27FC236}">
                <a16:creationId xmlns:a16="http://schemas.microsoft.com/office/drawing/2014/main" id="{9DB0537A-5776-D64B-BE6E-A14EAE9CBE2C}"/>
              </a:ext>
            </a:extLst>
          </p:cNvPr>
          <p:cNvPicPr>
            <a:picLocks noChangeAspect="1"/>
          </p:cNvPicPr>
          <p:nvPr/>
        </p:nvPicPr>
        <p:blipFill>
          <a:blip r:embed="rId3"/>
          <a:stretch>
            <a:fillRect/>
          </a:stretch>
        </p:blipFill>
        <p:spPr>
          <a:xfrm>
            <a:off x="4447942" y="180522"/>
            <a:ext cx="6601975" cy="6506570"/>
          </a:xfrm>
          <a:prstGeom prst="rect">
            <a:avLst/>
          </a:prstGeom>
        </p:spPr>
      </p:pic>
      <p:sp>
        <p:nvSpPr>
          <p:cNvPr id="4" name="Nube 3">
            <a:extLst>
              <a:ext uri="{FF2B5EF4-FFF2-40B4-BE49-F238E27FC236}">
                <a16:creationId xmlns:a16="http://schemas.microsoft.com/office/drawing/2014/main" id="{1663150E-6343-79C1-D0C3-2CBD3688FCA5}"/>
              </a:ext>
            </a:extLst>
          </p:cNvPr>
          <p:cNvSpPr/>
          <p:nvPr/>
        </p:nvSpPr>
        <p:spPr>
          <a:xfrm>
            <a:off x="761999" y="2668186"/>
            <a:ext cx="3128790" cy="2564301"/>
          </a:xfrm>
          <a:prstGeom prst="cloud">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AR" sz="2800" dirty="0"/>
              <a:t>Log transacción en Spotify</a:t>
            </a:r>
          </a:p>
        </p:txBody>
      </p:sp>
    </p:spTree>
    <p:extLst>
      <p:ext uri="{BB962C8B-B14F-4D97-AF65-F5344CB8AC3E}">
        <p14:creationId xmlns:p14="http://schemas.microsoft.com/office/powerpoint/2010/main" val="1055567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54"/>
        <p:cNvGrpSpPr/>
        <p:nvPr/>
      </p:nvGrpSpPr>
      <p:grpSpPr>
        <a:xfrm>
          <a:off x="0" y="0"/>
          <a:ext cx="0" cy="0"/>
          <a:chOff x="0" y="0"/>
          <a:chExt cx="0" cy="0"/>
        </a:xfrm>
      </p:grpSpPr>
      <p:cxnSp>
        <p:nvCxnSpPr>
          <p:cNvPr id="155" name="Google Shape;155;p6"/>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56" name="Google Shape;156;p6"/>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7" name="Google Shape;157;p6"/>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58" name="Google Shape;158;p6"/>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CONCLUSIONES</a:t>
            </a:r>
            <a:endParaRPr/>
          </a:p>
        </p:txBody>
      </p:sp>
      <p:cxnSp>
        <p:nvCxnSpPr>
          <p:cNvPr id="159" name="Google Shape;159;p6"/>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60" name="Google Shape;160;p6"/>
          <p:cNvSpPr txBox="1">
            <a:spLocks noGrp="1"/>
          </p:cNvSpPr>
          <p:nvPr>
            <p:ph type="body" idx="2"/>
          </p:nvPr>
        </p:nvSpPr>
        <p:spPr>
          <a:xfrm>
            <a:off x="634493" y="2286000"/>
            <a:ext cx="10923015" cy="3931920"/>
          </a:xfrm>
          <a:prstGeom prst="rect">
            <a:avLst/>
          </a:prstGeom>
          <a:noFill/>
          <a:ln>
            <a:noFill/>
          </a:ln>
        </p:spPr>
        <p:txBody>
          <a:bodyPr spcFirstLastPara="1" wrap="square" lIns="45700" tIns="45700" rIns="45700" bIns="45700" anchor="t" anchorCtr="0">
            <a:normAutofit fontScale="92500" lnSpcReduction="20000"/>
          </a:bodyPr>
          <a:lstStyle/>
          <a:p>
            <a:pPr marL="660400" lvl="0" indent="-457200" algn="l" rtl="0">
              <a:lnSpc>
                <a:spcPct val="90000"/>
              </a:lnSpc>
              <a:spcBef>
                <a:spcPts val="0"/>
              </a:spcBef>
              <a:spcAft>
                <a:spcPts val="0"/>
              </a:spcAft>
              <a:buSzPts val="3200"/>
              <a:buFont typeface="Arial" panose="020B0604020202020204" pitchFamily="34" charset="0"/>
              <a:buChar char="•"/>
            </a:pPr>
            <a:r>
              <a:rPr lang="es-ES" sz="3200" dirty="0">
                <a:latin typeface="Arial"/>
                <a:ea typeface="Arial"/>
                <a:cs typeface="Arial"/>
                <a:sym typeface="Arial"/>
              </a:rPr>
              <a:t>Cabe aclarar que hicimos la menor intervención posible en los parámetros del modelo, para analizar el comportamiento en general, sin darle prioridad a ninguna variable en particular.</a:t>
            </a:r>
          </a:p>
          <a:p>
            <a:pPr marL="660400" lvl="0" indent="-457200" algn="l" rtl="0">
              <a:lnSpc>
                <a:spcPct val="90000"/>
              </a:lnSpc>
              <a:spcBef>
                <a:spcPts val="0"/>
              </a:spcBef>
              <a:spcAft>
                <a:spcPts val="0"/>
              </a:spcAft>
              <a:buSzPts val="3200"/>
              <a:buFont typeface="Arial" panose="020B0604020202020204" pitchFamily="34" charset="0"/>
              <a:buChar char="•"/>
            </a:pPr>
            <a:r>
              <a:rPr lang="es-ES" sz="3200" dirty="0">
                <a:latin typeface="Arial"/>
                <a:ea typeface="Arial"/>
                <a:cs typeface="Arial"/>
                <a:sym typeface="Arial"/>
              </a:rPr>
              <a:t>Trabajando con este tema, se nos ocurrieron muchas posibles evoluciones para optimizar más aún nuestras listas de reproducción, y obtener más recomendaciones desconocidas aún para nosotros.</a:t>
            </a:r>
          </a:p>
          <a:p>
            <a:pPr marL="660400" lvl="0" indent="-457200" algn="l" rtl="0">
              <a:lnSpc>
                <a:spcPct val="90000"/>
              </a:lnSpc>
              <a:spcBef>
                <a:spcPts val="0"/>
              </a:spcBef>
              <a:spcAft>
                <a:spcPts val="0"/>
              </a:spcAft>
              <a:buSzPts val="3200"/>
              <a:buFont typeface="Arial" panose="020B0604020202020204" pitchFamily="34" charset="0"/>
              <a:buChar char="•"/>
            </a:pPr>
            <a:r>
              <a:rPr lang="es-ES" sz="3200" b="0" i="0" dirty="0">
                <a:latin typeface="Arial"/>
                <a:ea typeface="Arial"/>
                <a:cs typeface="Arial"/>
                <a:sym typeface="Arial"/>
              </a:rPr>
              <a:t>Creemos que otro uso posible de este tipo de aplicación sería, por ejemplo, para que las bandas puedan verificar similitudes con otras bandas y detectar oyentes “nicho”.</a:t>
            </a:r>
            <a:endParaRPr sz="3200" b="0" i="0" dirty="0">
              <a:latin typeface="Arial"/>
              <a:ea typeface="Arial"/>
              <a:cs typeface="Arial"/>
              <a:sym typeface="Arial"/>
            </a:endParaRPr>
          </a:p>
        </p:txBody>
      </p:sp>
    </p:spTree>
    <p:extLst>
      <p:ext uri="{BB962C8B-B14F-4D97-AF65-F5344CB8AC3E}">
        <p14:creationId xmlns:p14="http://schemas.microsoft.com/office/powerpoint/2010/main" val="340688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cxnSp>
        <p:nvCxnSpPr>
          <p:cNvPr id="105" name="Google Shape;105;p2"/>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06" name="Google Shape;106;p2"/>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7" name="Google Shape;107;p2"/>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AGENDA</a:t>
            </a:r>
            <a:endParaRPr/>
          </a:p>
        </p:txBody>
      </p:sp>
      <p:cxnSp>
        <p:nvCxnSpPr>
          <p:cNvPr id="108" name="Google Shape;108;p2"/>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09" name="Google Shape;109;p2"/>
          <p:cNvSpPr txBox="1">
            <a:spLocks noGrp="1"/>
          </p:cNvSpPr>
          <p:nvPr>
            <p:ph type="body" idx="2"/>
          </p:nvPr>
        </p:nvSpPr>
        <p:spPr>
          <a:xfrm>
            <a:off x="1024129" y="2286000"/>
            <a:ext cx="4389120" cy="3931920"/>
          </a:xfrm>
          <a:prstGeom prst="rect">
            <a:avLst/>
          </a:prstGeom>
          <a:noFill/>
          <a:ln>
            <a:noFill/>
          </a:ln>
        </p:spPr>
        <p:txBody>
          <a:bodyPr spcFirstLastPara="1" wrap="square" lIns="45700" tIns="45700" rIns="45700" bIns="45700" anchor="t" anchorCtr="0">
            <a:normAutofit/>
          </a:bodyPr>
          <a:lstStyle/>
          <a:p>
            <a:pPr marL="285750" lvl="0" indent="-285750" algn="l" rtl="0">
              <a:lnSpc>
                <a:spcPct val="90000"/>
              </a:lnSpc>
              <a:spcBef>
                <a:spcPts val="0"/>
              </a:spcBef>
              <a:spcAft>
                <a:spcPts val="0"/>
              </a:spcAft>
              <a:buSzPts val="2800"/>
              <a:buFont typeface="Arial"/>
              <a:buChar char="•"/>
            </a:pPr>
            <a:r>
              <a:rPr lang="es-AR" sz="2800" dirty="0"/>
              <a:t>Objetivo</a:t>
            </a:r>
            <a:endParaRPr dirty="0"/>
          </a:p>
          <a:p>
            <a:pPr marL="285750" lvl="0" indent="-285750" algn="l" rtl="0">
              <a:lnSpc>
                <a:spcPct val="90000"/>
              </a:lnSpc>
              <a:spcBef>
                <a:spcPts val="800"/>
              </a:spcBef>
              <a:spcAft>
                <a:spcPts val="0"/>
              </a:spcAft>
              <a:buSzPts val="2800"/>
              <a:buFont typeface="Arial"/>
              <a:buChar char="•"/>
            </a:pPr>
            <a:r>
              <a:rPr lang="es-AR" sz="2800" dirty="0"/>
              <a:t>Presentación</a:t>
            </a:r>
          </a:p>
          <a:p>
            <a:pPr marL="285750" lvl="0" indent="-285750" algn="l" rtl="0">
              <a:lnSpc>
                <a:spcPct val="90000"/>
              </a:lnSpc>
              <a:spcBef>
                <a:spcPts val="800"/>
              </a:spcBef>
              <a:spcAft>
                <a:spcPts val="0"/>
              </a:spcAft>
              <a:buSzPts val="2800"/>
              <a:buFont typeface="Arial"/>
              <a:buChar char="•"/>
            </a:pPr>
            <a:r>
              <a:rPr lang="es-AR" sz="2800" dirty="0"/>
              <a:t>Algoritmo</a:t>
            </a:r>
            <a:endParaRPr dirty="0"/>
          </a:p>
          <a:p>
            <a:pPr marL="285750" lvl="0" indent="-285750" algn="l" rtl="0">
              <a:lnSpc>
                <a:spcPct val="90000"/>
              </a:lnSpc>
              <a:spcBef>
                <a:spcPts val="800"/>
              </a:spcBef>
              <a:spcAft>
                <a:spcPts val="0"/>
              </a:spcAft>
              <a:buSzPts val="2800"/>
              <a:buFont typeface="Arial"/>
              <a:buChar char="•"/>
            </a:pPr>
            <a:r>
              <a:rPr lang="es-AR" sz="2800" dirty="0"/>
              <a:t>Desarrollo</a:t>
            </a:r>
            <a:endParaRPr dirty="0"/>
          </a:p>
          <a:p>
            <a:pPr marL="285750" lvl="0" indent="-285750" algn="l" rtl="0">
              <a:lnSpc>
                <a:spcPct val="90000"/>
              </a:lnSpc>
              <a:spcBef>
                <a:spcPts val="800"/>
              </a:spcBef>
              <a:spcAft>
                <a:spcPts val="0"/>
              </a:spcAft>
              <a:buSzPts val="2800"/>
              <a:buFont typeface="Arial"/>
              <a:buChar char="•"/>
            </a:pPr>
            <a:r>
              <a:rPr lang="es-AR" sz="2800" dirty="0"/>
              <a:t>Conclusiones</a:t>
            </a:r>
            <a:endParaRPr dirty="0"/>
          </a:p>
          <a:p>
            <a:pPr marL="285750" lvl="0" indent="-285750" algn="l" rtl="0">
              <a:lnSpc>
                <a:spcPct val="90000"/>
              </a:lnSpc>
              <a:spcBef>
                <a:spcPts val="800"/>
              </a:spcBef>
              <a:spcAft>
                <a:spcPts val="0"/>
              </a:spcAft>
              <a:buSzPts val="2800"/>
              <a:buFont typeface="Arial"/>
              <a:buChar char="•"/>
            </a:pPr>
            <a:r>
              <a:rPr lang="es-AR" sz="2800" dirty="0"/>
              <a:t>Q&amp;A</a:t>
            </a:r>
            <a:endParaRPr dirty="0"/>
          </a:p>
        </p:txBody>
      </p:sp>
      <p:pic>
        <p:nvPicPr>
          <p:cNvPr id="110" name="Google Shape;110;p2" descr="Logotipo&#10;&#10;Descripción generada automáticamente"/>
          <p:cNvPicPr preferRelativeResize="0">
            <a:picLocks noGrp="1"/>
          </p:cNvPicPr>
          <p:nvPr>
            <p:ph type="body" idx="1"/>
          </p:nvPr>
        </p:nvPicPr>
        <p:blipFill rotWithShape="1">
          <a:blip r:embed="rId3">
            <a:alphaModFix/>
          </a:blip>
          <a:srcRect l="8615" r="6868" b="-1"/>
          <a:stretch/>
        </p:blipFill>
        <p:spPr>
          <a:xfrm>
            <a:off x="7056116" y="960120"/>
            <a:ext cx="4175762" cy="4940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4"/>
        <p:cNvGrpSpPr/>
        <p:nvPr/>
      </p:nvGrpSpPr>
      <p:grpSpPr>
        <a:xfrm>
          <a:off x="0" y="0"/>
          <a:ext cx="0" cy="0"/>
          <a:chOff x="0" y="0"/>
          <a:chExt cx="0" cy="0"/>
        </a:xfrm>
      </p:grpSpPr>
      <p:sp>
        <p:nvSpPr>
          <p:cNvPr id="165" name="Google Shape;165;p7"/>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6" name="Google Shape;166;p7"/>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Q&amp;A</a:t>
            </a:r>
            <a:endParaRPr/>
          </a:p>
        </p:txBody>
      </p:sp>
      <p:cxnSp>
        <p:nvCxnSpPr>
          <p:cNvPr id="167" name="Google Shape;167;p7"/>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pic>
        <p:nvPicPr>
          <p:cNvPr id="168" name="Google Shape;168;p7" descr="Logotipo&#10;&#10;Descripción generada automáticamente"/>
          <p:cNvPicPr preferRelativeResize="0">
            <a:picLocks noGrp="1"/>
          </p:cNvPicPr>
          <p:nvPr>
            <p:ph type="body" idx="1"/>
          </p:nvPr>
        </p:nvPicPr>
        <p:blipFill rotWithShape="1">
          <a:blip r:embed="rId3">
            <a:alphaModFix/>
          </a:blip>
          <a:srcRect l="8615" r="6868" b="-1"/>
          <a:stretch/>
        </p:blipFill>
        <p:spPr>
          <a:xfrm>
            <a:off x="960118" y="1740724"/>
            <a:ext cx="4175762" cy="4940852"/>
          </a:xfrm>
          <a:prstGeom prst="rect">
            <a:avLst/>
          </a:prstGeom>
          <a:noFill/>
          <a:ln>
            <a:noFill/>
          </a:ln>
        </p:spPr>
      </p:pic>
      <p:pic>
        <p:nvPicPr>
          <p:cNvPr id="169" name="Google Shape;169;p7" descr="Preguntas contorno"/>
          <p:cNvPicPr preferRelativeResize="0"/>
          <p:nvPr/>
        </p:nvPicPr>
        <p:blipFill rotWithShape="1">
          <a:blip r:embed="rId4">
            <a:alphaModFix/>
          </a:blip>
          <a:srcRect/>
          <a:stretch/>
        </p:blipFill>
        <p:spPr>
          <a:xfrm>
            <a:off x="7249592" y="1740724"/>
            <a:ext cx="3918280" cy="3918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14"/>
        <p:cNvGrpSpPr/>
        <p:nvPr/>
      </p:nvGrpSpPr>
      <p:grpSpPr>
        <a:xfrm>
          <a:off x="0" y="0"/>
          <a:ext cx="0" cy="0"/>
          <a:chOff x="0" y="0"/>
          <a:chExt cx="0" cy="0"/>
        </a:xfrm>
      </p:grpSpPr>
      <p:cxnSp>
        <p:nvCxnSpPr>
          <p:cNvPr id="115" name="Google Shape;115;p3"/>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16" name="Google Shape;116;p3"/>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7" name="Google Shape;117;p3"/>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8" name="Google Shape;118;p3"/>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OBJETIVO</a:t>
            </a:r>
            <a:endParaRPr/>
          </a:p>
        </p:txBody>
      </p:sp>
      <p:cxnSp>
        <p:nvCxnSpPr>
          <p:cNvPr id="119" name="Google Shape;119;p3"/>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20" name="Google Shape;120;p3"/>
          <p:cNvSpPr txBox="1">
            <a:spLocks noGrp="1"/>
          </p:cNvSpPr>
          <p:nvPr>
            <p:ph type="body" idx="2"/>
          </p:nvPr>
        </p:nvSpPr>
        <p:spPr>
          <a:xfrm>
            <a:off x="634493" y="2286000"/>
            <a:ext cx="10923015" cy="3931920"/>
          </a:xfrm>
          <a:prstGeom prst="rect">
            <a:avLst/>
          </a:prstGeom>
          <a:noFill/>
          <a:ln>
            <a:noFill/>
          </a:ln>
        </p:spPr>
        <p:txBody>
          <a:bodyPr spcFirstLastPara="1" wrap="square" lIns="45700" tIns="45700" rIns="45700" bIns="45700" anchor="t" anchorCtr="0">
            <a:normAutofit/>
          </a:bodyPr>
          <a:lstStyle/>
          <a:p>
            <a:pPr marL="285750" lvl="0" indent="-300990" algn="l" rtl="0">
              <a:lnSpc>
                <a:spcPct val="90000"/>
              </a:lnSpc>
              <a:spcBef>
                <a:spcPts val="0"/>
              </a:spcBef>
              <a:spcAft>
                <a:spcPts val="0"/>
              </a:spcAft>
              <a:buSzPts val="3200"/>
              <a:buFont typeface="Arial"/>
              <a:buChar char="•"/>
            </a:pPr>
            <a:r>
              <a:rPr lang="es-AR" sz="3200" b="0" i="0" dirty="0">
                <a:latin typeface="Arial"/>
                <a:ea typeface="Arial"/>
                <a:cs typeface="Arial"/>
                <a:sym typeface="Arial"/>
              </a:rPr>
              <a:t>¿A quién no le gusta trabajar con música?</a:t>
            </a:r>
            <a:endParaRPr sz="3200" b="0" i="0" dirty="0">
              <a:latin typeface="Arial"/>
              <a:ea typeface="Arial"/>
              <a:cs typeface="Arial"/>
              <a:sym typeface="Arial"/>
            </a:endParaRPr>
          </a:p>
          <a:p>
            <a:pPr marL="285750" lvl="0" indent="-300990" algn="l" rtl="0">
              <a:lnSpc>
                <a:spcPct val="90000"/>
              </a:lnSpc>
              <a:spcBef>
                <a:spcPts val="0"/>
              </a:spcBef>
              <a:spcAft>
                <a:spcPts val="0"/>
              </a:spcAft>
              <a:buSzPts val="3200"/>
              <a:buFont typeface="Arial"/>
              <a:buChar char="•"/>
            </a:pPr>
            <a:endParaRPr sz="3200" dirty="0">
              <a:latin typeface="Arial"/>
              <a:ea typeface="Arial"/>
              <a:cs typeface="Arial"/>
              <a:sym typeface="Arial"/>
            </a:endParaRPr>
          </a:p>
          <a:p>
            <a:pPr marL="285750" lvl="0" indent="-300990" algn="l" rtl="0">
              <a:lnSpc>
                <a:spcPct val="90000"/>
              </a:lnSpc>
              <a:spcBef>
                <a:spcPts val="800"/>
              </a:spcBef>
              <a:spcAft>
                <a:spcPts val="0"/>
              </a:spcAft>
              <a:buSzPts val="3200"/>
              <a:buFont typeface="Arial"/>
              <a:buChar char="•"/>
            </a:pPr>
            <a:r>
              <a:rPr lang="es-AR" sz="3200" dirty="0">
                <a:latin typeface="Arial"/>
                <a:ea typeface="Arial"/>
                <a:cs typeface="Arial"/>
                <a:sym typeface="Arial"/>
              </a:rPr>
              <a:t>¿Qué mejor proyecto para los melómanos que u</a:t>
            </a:r>
            <a:r>
              <a:rPr lang="es-AR" sz="3200" b="0" i="0" dirty="0">
                <a:latin typeface="Arial"/>
                <a:ea typeface="Arial"/>
                <a:cs typeface="Arial"/>
                <a:sym typeface="Arial"/>
              </a:rPr>
              <a:t>nir lo estudiado con la pasión por la música?</a:t>
            </a:r>
            <a:endParaRPr dirty="0"/>
          </a:p>
          <a:p>
            <a:pPr marL="285750" lvl="0" indent="-300990" algn="l" rtl="0">
              <a:lnSpc>
                <a:spcPct val="90000"/>
              </a:lnSpc>
              <a:spcBef>
                <a:spcPts val="800"/>
              </a:spcBef>
              <a:spcAft>
                <a:spcPts val="0"/>
              </a:spcAft>
              <a:buSzPts val="3200"/>
              <a:buFont typeface="Arial"/>
              <a:buChar char="•"/>
            </a:pPr>
            <a:endParaRPr sz="3200" dirty="0">
              <a:latin typeface="Arial"/>
              <a:ea typeface="Arial"/>
              <a:cs typeface="Arial"/>
              <a:sym typeface="Arial"/>
            </a:endParaRPr>
          </a:p>
          <a:p>
            <a:pPr marL="285750" lvl="0" indent="-300990" algn="l" rtl="0">
              <a:lnSpc>
                <a:spcPct val="90000"/>
              </a:lnSpc>
              <a:spcBef>
                <a:spcPts val="800"/>
              </a:spcBef>
              <a:spcAft>
                <a:spcPts val="0"/>
              </a:spcAft>
              <a:buSzPts val="3200"/>
              <a:buFont typeface="Arial"/>
              <a:buChar char="•"/>
            </a:pPr>
            <a:r>
              <a:rPr lang="es-AR" sz="3200" dirty="0">
                <a:latin typeface="Arial"/>
                <a:ea typeface="Arial"/>
                <a:cs typeface="Arial"/>
                <a:sym typeface="Arial"/>
              </a:rPr>
              <a:t>La propuesta:  estudiar y adaptar las recomendaciones de Spotify utilizando un modelo propio de Machine </a:t>
            </a:r>
            <a:r>
              <a:rPr lang="es-AR" sz="3200" dirty="0" err="1">
                <a:latin typeface="Arial"/>
                <a:ea typeface="Arial"/>
                <a:cs typeface="Arial"/>
                <a:sym typeface="Arial"/>
              </a:rPr>
              <a:t>Learning</a:t>
            </a:r>
            <a:r>
              <a:rPr lang="es-AR" sz="3200" dirty="0">
                <a:latin typeface="Arial"/>
                <a:ea typeface="Arial"/>
                <a:cs typeface="Arial"/>
                <a:sym typeface="Arial"/>
              </a:rPr>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24"/>
        <p:cNvGrpSpPr/>
        <p:nvPr/>
      </p:nvGrpSpPr>
      <p:grpSpPr>
        <a:xfrm>
          <a:off x="0" y="0"/>
          <a:ext cx="0" cy="0"/>
          <a:chOff x="0" y="0"/>
          <a:chExt cx="0" cy="0"/>
        </a:xfrm>
      </p:grpSpPr>
      <p:cxnSp>
        <p:nvCxnSpPr>
          <p:cNvPr id="125" name="Google Shape;125;p4"/>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26" name="Google Shape;126;p4"/>
          <p:cNvSpPr/>
          <p:nvPr/>
        </p:nvSpPr>
        <p:spPr>
          <a:xfrm>
            <a:off x="0" y="0"/>
            <a:ext cx="6095998"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7" name="Google Shape;127;p4"/>
          <p:cNvSpPr/>
          <p:nvPr/>
        </p:nvSpPr>
        <p:spPr>
          <a:xfrm>
            <a:off x="0" y="0"/>
            <a:ext cx="12192000" cy="1967023"/>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8" name="Google Shape;128;p4"/>
          <p:cNvSpPr txBox="1">
            <a:spLocks noGrp="1"/>
          </p:cNvSpPr>
          <p:nvPr>
            <p:ph type="title"/>
          </p:nvPr>
        </p:nvSpPr>
        <p:spPr>
          <a:xfrm>
            <a:off x="1024128" y="459317"/>
            <a:ext cx="4389120" cy="174955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a:t>PRESENTACIÓN</a:t>
            </a:r>
            <a:endParaRPr/>
          </a:p>
        </p:txBody>
      </p:sp>
      <p:cxnSp>
        <p:nvCxnSpPr>
          <p:cNvPr id="129" name="Google Shape;129;p4"/>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30" name="Google Shape;130;p4"/>
          <p:cNvSpPr txBox="1">
            <a:spLocks noGrp="1"/>
          </p:cNvSpPr>
          <p:nvPr>
            <p:ph type="body" idx="2"/>
          </p:nvPr>
        </p:nvSpPr>
        <p:spPr>
          <a:xfrm>
            <a:off x="634493" y="2286000"/>
            <a:ext cx="10923015" cy="3931920"/>
          </a:xfrm>
          <a:prstGeom prst="rect">
            <a:avLst/>
          </a:prstGeom>
          <a:noFill/>
          <a:ln>
            <a:noFill/>
          </a:ln>
        </p:spPr>
        <p:txBody>
          <a:bodyPr spcFirstLastPara="1" wrap="square" lIns="45700" tIns="45700" rIns="45700" bIns="45700" anchor="t" anchorCtr="0">
            <a:normAutofit fontScale="85000" lnSpcReduction="20000"/>
          </a:bodyPr>
          <a:lstStyle/>
          <a:p>
            <a:pPr marL="180000" indent="-457200">
              <a:lnSpc>
                <a:spcPct val="120000"/>
              </a:lnSpc>
              <a:spcBef>
                <a:spcPts val="0"/>
              </a:spcBef>
              <a:buSzPts val="3200"/>
            </a:pPr>
            <a:endParaRPr sz="3200" dirty="0">
              <a:latin typeface="Arial"/>
              <a:ea typeface="Arial"/>
              <a:cs typeface="Arial"/>
              <a:sym typeface="Arial"/>
            </a:endParaRPr>
          </a:p>
          <a:p>
            <a:pPr marL="180000" indent="-457200">
              <a:lnSpc>
                <a:spcPct val="120000"/>
              </a:lnSpc>
              <a:spcBef>
                <a:spcPts val="0"/>
              </a:spcBef>
              <a:buSzPts val="3200"/>
              <a:buFont typeface="Arial"/>
              <a:buChar char="•"/>
            </a:pPr>
            <a:r>
              <a:rPr lang="es-AR" sz="3500" dirty="0">
                <a:latin typeface="Arial"/>
                <a:cs typeface="Arial"/>
                <a:sym typeface="Arial"/>
              </a:rPr>
              <a:t>Sabemos que el mundo de las recomendaciones, marketing virtual y experiencias de usuario 360° crece exponencialmente día a día y jugamos un poco con el tema al bucear en las aguas de este servicio de </a:t>
            </a:r>
            <a:r>
              <a:rPr lang="es-AR" sz="3500" dirty="0" err="1">
                <a:latin typeface="Arial"/>
                <a:cs typeface="Arial"/>
                <a:sym typeface="Arial"/>
              </a:rPr>
              <a:t>Streaming</a:t>
            </a:r>
            <a:r>
              <a:rPr lang="es-AR" sz="3500" dirty="0">
                <a:latin typeface="Arial"/>
                <a:cs typeface="Arial"/>
                <a:sym typeface="Arial"/>
              </a:rPr>
              <a:t>.</a:t>
            </a:r>
            <a:endParaRPr sz="3500" dirty="0">
              <a:latin typeface="Arial"/>
              <a:cs typeface="Arial"/>
              <a:sym typeface="Arial"/>
            </a:endParaRPr>
          </a:p>
          <a:p>
            <a:pPr marL="180000" indent="-457200">
              <a:lnSpc>
                <a:spcPct val="120000"/>
              </a:lnSpc>
              <a:spcBef>
                <a:spcPts val="0"/>
              </a:spcBef>
              <a:buSzPts val="3200"/>
              <a:buFont typeface="Arial"/>
              <a:buChar char="•"/>
            </a:pPr>
            <a:endParaRPr sz="3500" dirty="0">
              <a:latin typeface="Arial"/>
              <a:cs typeface="Arial"/>
              <a:sym typeface="Arial"/>
            </a:endParaRPr>
          </a:p>
          <a:p>
            <a:pPr marL="180000" indent="-457200">
              <a:lnSpc>
                <a:spcPct val="120000"/>
              </a:lnSpc>
              <a:spcBef>
                <a:spcPts val="0"/>
              </a:spcBef>
              <a:buSzPts val="3200"/>
              <a:buFont typeface="Arial"/>
              <a:buChar char="•"/>
            </a:pPr>
            <a:r>
              <a:rPr lang="es-AR" sz="3500" dirty="0">
                <a:latin typeface="Arial"/>
                <a:cs typeface="Arial"/>
                <a:sym typeface="Arial"/>
              </a:rPr>
              <a:t>Detallamos las principales categorías en las que se divide el funcionamiento del algoritmo estudiado.</a:t>
            </a:r>
            <a:endParaRPr sz="3500" dirty="0">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Autofit/>
          </a:bodyPr>
          <a:lstStyle/>
          <a:p>
            <a:pPr marL="0" lvl="0" indent="-457200">
              <a:lnSpc>
                <a:spcPct val="100000"/>
              </a:lnSpc>
              <a:spcBef>
                <a:spcPts val="800"/>
              </a:spcBef>
              <a:buSzPts val="3200"/>
              <a:buFont typeface="Arial" panose="020B0604020202020204" pitchFamily="34" charset="0"/>
              <a:buChar char="•"/>
            </a:pPr>
            <a:r>
              <a:rPr lang="es-AR" sz="3000" b="1" u="sng" dirty="0">
                <a:latin typeface="Arial"/>
                <a:cs typeface="Arial"/>
                <a:sym typeface="Arial"/>
              </a:rPr>
              <a:t>Filtrado colaborativo</a:t>
            </a:r>
            <a:r>
              <a:rPr lang="es-AR" sz="3000" dirty="0">
                <a:latin typeface="Arial"/>
                <a:cs typeface="Arial"/>
                <a:sym typeface="Arial"/>
              </a:rPr>
              <a:t>: Basado en el comportamiento de los usuarios similares.  Si dos o más usuarios tienen gustos musicales similares, es probable que esta parte del algoritmo recomiende canciones que a uno de ellos le guste y el otro no haya escuchado todavía.  Este enfoque ayuda a la difusión y que así, descubras nueva música que pueda gustarte.</a:t>
            </a:r>
            <a:endParaRPr sz="3000" dirty="0">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rmAutofit/>
          </a:bodyPr>
          <a:lstStyle/>
          <a:p>
            <a:pPr marL="0" indent="-457200" fontAlgn="auto">
              <a:lnSpc>
                <a:spcPct val="100000"/>
              </a:lnSpc>
              <a:spcBef>
                <a:spcPts val="800"/>
              </a:spcBef>
              <a:buSzPts val="3200"/>
              <a:buFont typeface="Arial" panose="020B0604020202020204" pitchFamily="34" charset="0"/>
              <a:buChar char="•"/>
            </a:pPr>
            <a:r>
              <a:rPr lang="es-ES" sz="3000" b="1" u="sng" dirty="0">
                <a:latin typeface="Arial"/>
                <a:cs typeface="Arial"/>
              </a:rPr>
              <a:t>Procesamiento del lenguaje natural</a:t>
            </a:r>
            <a:r>
              <a:rPr lang="es-ES" sz="3000" dirty="0">
                <a:latin typeface="Arial"/>
                <a:cs typeface="Arial"/>
              </a:rPr>
              <a:t>: Utiliza el procesamiento del lenguaje natural (NLP) para analizar la información de las canciones, como el título, la letra y las etiquetas de género. Esto permite comprender y clasificar la música en categorías relevantes, lo que facilita la recomendación de canciones similares.</a:t>
            </a:r>
          </a:p>
        </p:txBody>
      </p:sp>
    </p:spTree>
    <p:extLst>
      <p:ext uri="{BB962C8B-B14F-4D97-AF65-F5344CB8AC3E}">
        <p14:creationId xmlns:p14="http://schemas.microsoft.com/office/powerpoint/2010/main" val="291852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rmAutofit/>
          </a:bodyPr>
          <a:lstStyle/>
          <a:p>
            <a:pPr marL="0" indent="-457200" fontAlgn="auto">
              <a:lnSpc>
                <a:spcPct val="100000"/>
              </a:lnSpc>
              <a:spcBef>
                <a:spcPts val="800"/>
              </a:spcBef>
              <a:buSzPts val="3200"/>
              <a:buFont typeface="Arial" panose="020B0604020202020204" pitchFamily="34" charset="0"/>
              <a:buChar char="•"/>
            </a:pPr>
            <a:r>
              <a:rPr lang="es-ES" sz="3000" b="1" u="sng" dirty="0">
                <a:latin typeface="Arial"/>
                <a:cs typeface="Arial"/>
              </a:rPr>
              <a:t>Algoritmos de Contexto temporal</a:t>
            </a:r>
            <a:r>
              <a:rPr lang="es-ES" sz="3000" dirty="0">
                <a:latin typeface="Arial"/>
                <a:cs typeface="Arial"/>
              </a:rPr>
              <a:t>: También tiene en cuenta el contexto temporal, como el día de la semana, la hora del día y la ubicación geográfica.  De esta forma es que ofrece música adecuada para la ocasión. Por ejemplo, si soles escuchar música relajante por la noche, es muy probable que el algoritmo te ofrezca más canciones similares en esa franja horaria.</a:t>
            </a:r>
          </a:p>
        </p:txBody>
      </p:sp>
    </p:spTree>
    <p:extLst>
      <p:ext uri="{BB962C8B-B14F-4D97-AF65-F5344CB8AC3E}">
        <p14:creationId xmlns:p14="http://schemas.microsoft.com/office/powerpoint/2010/main" val="22758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rmAutofit/>
          </a:bodyPr>
          <a:lstStyle/>
          <a:p>
            <a:pPr marL="0" indent="-457200" fontAlgn="auto">
              <a:lnSpc>
                <a:spcPct val="100000"/>
              </a:lnSpc>
              <a:spcBef>
                <a:spcPts val="800"/>
              </a:spcBef>
              <a:buSzPts val="3200"/>
              <a:buFont typeface="Arial" panose="020B0604020202020204" pitchFamily="34" charset="0"/>
              <a:buChar char="•"/>
            </a:pPr>
            <a:r>
              <a:rPr lang="es-ES" sz="3000" b="1" u="sng" dirty="0">
                <a:latin typeface="Arial"/>
                <a:cs typeface="Arial"/>
              </a:rPr>
              <a:t>Algoritmos de Contexto temporal</a:t>
            </a:r>
            <a:r>
              <a:rPr lang="es-ES" sz="3000" dirty="0">
                <a:latin typeface="Arial"/>
                <a:cs typeface="Arial"/>
              </a:rPr>
              <a:t>: También tiene en cuenta el contexto temporal, como el día de la semana, la hora del día y la ubicación geográfica.  De esta forma es que ofrece música adecuada para la ocasión. Por ejemplo, si soles escuchar música relajante por la noche, es muy probable que el algoritmo te ofrezca más canciones similares en esa franja horaria.</a:t>
            </a:r>
          </a:p>
        </p:txBody>
      </p:sp>
    </p:spTree>
    <p:extLst>
      <p:ext uri="{BB962C8B-B14F-4D97-AF65-F5344CB8AC3E}">
        <p14:creationId xmlns:p14="http://schemas.microsoft.com/office/powerpoint/2010/main" val="306709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2B46C"/>
        </a:solidFill>
        <a:effectLst/>
      </p:bgPr>
    </p:bg>
    <p:spTree>
      <p:nvGrpSpPr>
        <p:cNvPr id="1" name="Shape 134"/>
        <p:cNvGrpSpPr/>
        <p:nvPr/>
      </p:nvGrpSpPr>
      <p:grpSpPr>
        <a:xfrm>
          <a:off x="0" y="0"/>
          <a:ext cx="0" cy="0"/>
          <a:chOff x="0" y="0"/>
          <a:chExt cx="0" cy="0"/>
        </a:xfrm>
      </p:grpSpPr>
      <p:cxnSp>
        <p:nvCxnSpPr>
          <p:cNvPr id="135" name="Google Shape;135;g21215b93ab3_0_0"/>
          <p:cNvCxnSpPr/>
          <p:nvPr/>
        </p:nvCxnSpPr>
        <p:spPr>
          <a:xfrm rot="10800000">
            <a:off x="762000" y="826324"/>
            <a:ext cx="0" cy="914400"/>
          </a:xfrm>
          <a:prstGeom prst="straightConnector1">
            <a:avLst/>
          </a:prstGeom>
          <a:noFill/>
          <a:ln w="19050" cap="flat" cmpd="sng">
            <a:solidFill>
              <a:schemeClr val="accent2"/>
            </a:solidFill>
            <a:prstDash val="solid"/>
            <a:round/>
            <a:headEnd type="none" w="sm" len="sm"/>
            <a:tailEnd type="none" w="sm" len="sm"/>
          </a:ln>
        </p:spPr>
      </p:cxnSp>
      <p:sp>
        <p:nvSpPr>
          <p:cNvPr id="136" name="Google Shape;136;g21215b93ab3_0_0"/>
          <p:cNvSpPr/>
          <p:nvPr/>
        </p:nvSpPr>
        <p:spPr>
          <a:xfrm>
            <a:off x="0" y="0"/>
            <a:ext cx="6096000" cy="6858000"/>
          </a:xfrm>
          <a:prstGeom prst="rect">
            <a:avLst/>
          </a:prstGeom>
          <a:solidFill>
            <a:srgbClr val="52B4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7" name="Google Shape;137;g21215b93ab3_0_0"/>
          <p:cNvSpPr/>
          <p:nvPr/>
        </p:nvSpPr>
        <p:spPr>
          <a:xfrm>
            <a:off x="0" y="0"/>
            <a:ext cx="12192000" cy="1967100"/>
          </a:xfrm>
          <a:prstGeom prst="rect">
            <a:avLst/>
          </a:prstGeom>
          <a:solidFill>
            <a:schemeClr val="dk1"/>
          </a:solidFill>
          <a:ln w="15875" cap="flat" cmpd="sng">
            <a:solidFill>
              <a:srgbClr val="1312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8" name="Google Shape;138;g21215b93ab3_0_0"/>
          <p:cNvSpPr txBox="1">
            <a:spLocks noGrp="1"/>
          </p:cNvSpPr>
          <p:nvPr>
            <p:ph type="title"/>
          </p:nvPr>
        </p:nvSpPr>
        <p:spPr>
          <a:xfrm>
            <a:off x="1024123" y="459325"/>
            <a:ext cx="8003700" cy="1749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FEFEFE"/>
              </a:buClr>
              <a:buSzPts val="4400"/>
              <a:buFont typeface="Twentieth Century"/>
              <a:buNone/>
            </a:pPr>
            <a:r>
              <a:rPr lang="es-AR" sz="4400" dirty="0"/>
              <a:t>PARTES DEL ALGORITMO</a:t>
            </a:r>
            <a:endParaRPr lang="es-AR" dirty="0"/>
          </a:p>
        </p:txBody>
      </p:sp>
      <p:cxnSp>
        <p:nvCxnSpPr>
          <p:cNvPr id="139" name="Google Shape;139;g21215b93ab3_0_0"/>
          <p:cNvCxnSpPr/>
          <p:nvPr/>
        </p:nvCxnSpPr>
        <p:spPr>
          <a:xfrm rot="10800000">
            <a:off x="762000" y="826324"/>
            <a:ext cx="0" cy="914400"/>
          </a:xfrm>
          <a:prstGeom prst="straightConnector1">
            <a:avLst/>
          </a:prstGeom>
          <a:noFill/>
          <a:ln w="19050" cap="flat" cmpd="sng">
            <a:solidFill>
              <a:srgbClr val="42FF74"/>
            </a:solidFill>
            <a:prstDash val="solid"/>
            <a:round/>
            <a:headEnd type="none" w="sm" len="sm"/>
            <a:tailEnd type="none" w="sm" len="sm"/>
          </a:ln>
        </p:spPr>
      </p:cxnSp>
      <p:sp>
        <p:nvSpPr>
          <p:cNvPr id="140" name="Google Shape;140;g21215b93ab3_0_0"/>
          <p:cNvSpPr txBox="1">
            <a:spLocks noGrp="1"/>
          </p:cNvSpPr>
          <p:nvPr>
            <p:ph type="body" idx="2"/>
          </p:nvPr>
        </p:nvSpPr>
        <p:spPr>
          <a:xfrm>
            <a:off x="634493" y="2286000"/>
            <a:ext cx="10923000" cy="3931800"/>
          </a:xfrm>
          <a:prstGeom prst="rect">
            <a:avLst/>
          </a:prstGeom>
          <a:noFill/>
          <a:ln>
            <a:noFill/>
          </a:ln>
        </p:spPr>
        <p:txBody>
          <a:bodyPr spcFirstLastPara="1" wrap="square" lIns="45700" tIns="45700" rIns="45700" bIns="45700" anchor="t" anchorCtr="0">
            <a:normAutofit/>
          </a:bodyPr>
          <a:lstStyle/>
          <a:p>
            <a:pPr marL="0" indent="-457200">
              <a:lnSpc>
                <a:spcPct val="100000"/>
              </a:lnSpc>
              <a:spcBef>
                <a:spcPts val="800"/>
              </a:spcBef>
              <a:buSzPts val="3200"/>
              <a:buFont typeface="Arial" panose="020B0604020202020204" pitchFamily="34" charset="0"/>
              <a:buChar char="•"/>
            </a:pPr>
            <a:r>
              <a:rPr lang="es-ES" sz="3000" b="1" u="sng" dirty="0">
                <a:latin typeface="Arial"/>
                <a:cs typeface="Arial"/>
              </a:rPr>
              <a:t>Análisis de Datos demográficos y de comportamiento</a:t>
            </a:r>
            <a:r>
              <a:rPr lang="es-ES" sz="3000" dirty="0">
                <a:latin typeface="Arial"/>
                <a:cs typeface="Arial"/>
              </a:rPr>
              <a:t>: También se utilizan datos demográficos y de comportamiento de los usuarios, como la edad, el género, la ubicación y la actividad de escucha, para mejorar las recomendaciones musicales. Si </a:t>
            </a:r>
            <a:r>
              <a:rPr lang="es-ES" sz="3000" dirty="0" err="1">
                <a:latin typeface="Arial"/>
                <a:cs typeface="Arial"/>
              </a:rPr>
              <a:t>sos</a:t>
            </a:r>
            <a:r>
              <a:rPr lang="es-ES" sz="3000" dirty="0">
                <a:latin typeface="Arial"/>
                <a:cs typeface="Arial"/>
              </a:rPr>
              <a:t> fanático del rock clásico y tienes 45 años, es probable que el algoritmo te ofrezca más canciones de esa época y género en particular.</a:t>
            </a:r>
          </a:p>
        </p:txBody>
      </p:sp>
    </p:spTree>
    <p:extLst>
      <p:ext uri="{BB962C8B-B14F-4D97-AF65-F5344CB8AC3E}">
        <p14:creationId xmlns:p14="http://schemas.microsoft.com/office/powerpoint/2010/main" val="3956116852"/>
      </p:ext>
    </p:extLst>
  </p:cSld>
  <p:clrMapOvr>
    <a:masterClrMapping/>
  </p:clrMapOvr>
</p:sld>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f30fc12-c89a-4829-a476-5bf9e2086332}" enabled="1" method="Privileged" siteId="{d6b0bbee-7cd9-4d60-bce6-4a67b543e2ae}" removed="0"/>
</clbl:labelList>
</file>

<file path=docProps/app.xml><?xml version="1.0" encoding="utf-8"?>
<Properties xmlns="http://schemas.openxmlformats.org/officeDocument/2006/extended-properties" xmlns:vt="http://schemas.openxmlformats.org/officeDocument/2006/docPropsVTypes">
  <TotalTime>774</TotalTime>
  <Words>923</Words>
  <Application>Microsoft Office PowerPoint</Application>
  <PresentationFormat>Panorámica</PresentationFormat>
  <Paragraphs>82</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Noto Sans Symbols</vt:lpstr>
      <vt:lpstr>Twentieth Century</vt:lpstr>
      <vt:lpstr>Integral</vt:lpstr>
      <vt:lpstr>TP INTEGRADOR – GRUPO NRO 4</vt:lpstr>
      <vt:lpstr>AGENDA</vt:lpstr>
      <vt:lpstr>OBJETIVO</vt:lpstr>
      <vt:lpstr>PRESENTACIÓN</vt:lpstr>
      <vt:lpstr>PARTES DEL ALGORITMO</vt:lpstr>
      <vt:lpstr>PARTES DEL ALGORITMO</vt:lpstr>
      <vt:lpstr>PARTES DEL ALGORITMO</vt:lpstr>
      <vt:lpstr>PARTES DEL ALGORITMO</vt:lpstr>
      <vt:lpstr>PARTES DEL ALGORITMO</vt:lpstr>
      <vt:lpstr>PARTES DEL ALGORITMO</vt:lpstr>
      <vt:lpstr>PARTES DEL ALGORITMO</vt:lpstr>
      <vt:lpstr>DESARROLLO</vt:lpstr>
      <vt:lpstr>RESUMEN DEL DESARROLLO</vt:lpstr>
      <vt:lpstr>VARIABLES UTILIZADAS</vt:lpstr>
      <vt:lpstr>EVIDENCIAS</vt:lpstr>
      <vt:lpstr>EVIDENCIAS</vt:lpstr>
      <vt:lpstr>EVIDENCIAS</vt:lpstr>
      <vt:lpstr>EVIDENCIAS</vt:lpstr>
      <vt:lpstr>CONCLUSIONES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 INTEGRADOR – GRUPO NRO 4</dc:title>
  <dc:creator>FARINAZZO Analia</dc:creator>
  <cp:lastModifiedBy>FARINAZZO Analia</cp:lastModifiedBy>
  <cp:revision>1</cp:revision>
  <dcterms:created xsi:type="dcterms:W3CDTF">2024-06-03T02:21:48Z</dcterms:created>
  <dcterms:modified xsi:type="dcterms:W3CDTF">2024-06-25T13:07:13Z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Confidential C</vt:lpwstr>
  </property>
</Properties>
</file>