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91" r:id="rId5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FFE"/>
    <a:srgbClr val="2C3046"/>
    <a:srgbClr val="A69DFF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86397"/>
  </p:normalViewPr>
  <p:slideViewPr>
    <p:cSldViewPr snapToGrid="0" snapToObjects="1">
      <p:cViewPr varScale="1">
        <p:scale>
          <a:sx n="52" d="100"/>
          <a:sy n="52" d="100"/>
        </p:scale>
        <p:origin x="186" y="39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8" d="100"/>
          <a:sy n="108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5.2.0-MacOSX-x86_64.pkg" TargetMode="External"/><Relationship Id="rId2" Type="http://schemas.openxmlformats.org/officeDocument/2006/relationships/hyperlink" Target="https://repo.continuum.io/archive/Anaconda3-5.2.0-Linux-x86_64.sh" TargetMode="External"/><Relationship Id="rId1" Type="http://schemas.openxmlformats.org/officeDocument/2006/relationships/hyperlink" Target="https://repo.continuum.io/archive/Anaconda3-5.2.0-Windows-x86_64.exe" TargetMode="External"/><Relationship Id="rId6" Type="http://schemas.openxmlformats.org/officeDocument/2006/relationships/hyperlink" Target="https://developer.nvidia.com/cuda-toolkit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code.visualstudio.com/Downloa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5.2.0-MacOSX-x86_64.pkg" TargetMode="External"/><Relationship Id="rId2" Type="http://schemas.openxmlformats.org/officeDocument/2006/relationships/hyperlink" Target="https://repo.continuum.io/archive/Anaconda3-5.2.0-Linux-x86_64.sh" TargetMode="External"/><Relationship Id="rId1" Type="http://schemas.openxmlformats.org/officeDocument/2006/relationships/hyperlink" Target="https://repo.continuum.io/archive/Anaconda3-5.2.0-Windows-x86_64.exe" TargetMode="External"/><Relationship Id="rId6" Type="http://schemas.openxmlformats.org/officeDocument/2006/relationships/hyperlink" Target="https://developer.nvidia.com/cuda-toolkit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code.visualstudio.com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12809-6537-4644-BAD0-34F08888E9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5871ED-9C09-4DB5-9090-B92A5B932251}">
      <dgm:prSet/>
      <dgm:spPr>
        <a:solidFill>
          <a:srgbClr val="7C6FFE"/>
        </a:solidFill>
      </dgm:spPr>
      <dgm:t>
        <a:bodyPr/>
        <a:lstStyle/>
        <a:p>
          <a:r>
            <a:rPr lang="en-US" b="0" dirty="0" err="1"/>
            <a:t>Distribución</a:t>
          </a:r>
          <a:r>
            <a:rPr lang="en-US" b="0" dirty="0"/>
            <a:t> de Anaconda:</a:t>
          </a:r>
          <a:endParaRPr lang="en-GB" dirty="0"/>
        </a:p>
      </dgm:t>
    </dgm:pt>
    <dgm:pt modelId="{F326BB00-8274-4855-8ECA-E101BBBA577D}" type="parTrans" cxnId="{D94AD8D3-1570-4D95-BDD0-E579A51A1862}">
      <dgm:prSet/>
      <dgm:spPr/>
      <dgm:t>
        <a:bodyPr/>
        <a:lstStyle/>
        <a:p>
          <a:endParaRPr lang="en-GB"/>
        </a:p>
      </dgm:t>
    </dgm:pt>
    <dgm:pt modelId="{74EB9DA3-C492-4F67-A575-B65C2DC29142}" type="sibTrans" cxnId="{D94AD8D3-1570-4D95-BDD0-E579A51A1862}">
      <dgm:prSet/>
      <dgm:spPr/>
      <dgm:t>
        <a:bodyPr/>
        <a:lstStyle/>
        <a:p>
          <a:endParaRPr lang="en-GB"/>
        </a:p>
      </dgm:t>
    </dgm:pt>
    <dgm:pt modelId="{2A2965A6-EFF4-47BC-AFB0-2A7366C423B3}">
      <dgm:prSet/>
      <dgm:spPr>
        <a:solidFill>
          <a:srgbClr val="7C6FFE"/>
        </a:solidFill>
      </dgm:spPr>
      <dgm:t>
        <a:bodyPr/>
        <a:lstStyle/>
        <a:p>
          <a:r>
            <a:rPr lang="en-US" b="0" dirty="0"/>
            <a:t>Python IDE:</a:t>
          </a:r>
          <a:endParaRPr lang="en-GB" dirty="0"/>
        </a:p>
      </dgm:t>
    </dgm:pt>
    <dgm:pt modelId="{A6B053AE-1A7D-4E53-8D34-73A8DE8EC263}" type="parTrans" cxnId="{7AA55F28-585F-4052-9057-FE87807D9DFC}">
      <dgm:prSet/>
      <dgm:spPr/>
      <dgm:t>
        <a:bodyPr/>
        <a:lstStyle/>
        <a:p>
          <a:endParaRPr lang="en-GB"/>
        </a:p>
      </dgm:t>
    </dgm:pt>
    <dgm:pt modelId="{AACF5C15-0831-4C7C-ABA9-ADF301D940D3}" type="sibTrans" cxnId="{7AA55F28-585F-4052-9057-FE87807D9DFC}">
      <dgm:prSet/>
      <dgm:spPr/>
      <dgm:t>
        <a:bodyPr/>
        <a:lstStyle/>
        <a:p>
          <a:endParaRPr lang="en-GB"/>
        </a:p>
      </dgm:t>
    </dgm:pt>
    <dgm:pt modelId="{00C00EBF-31BB-482A-8B2B-211FB84A3278}">
      <dgm:prSet/>
      <dgm:spPr>
        <a:solidFill>
          <a:srgbClr val="7C6FFE"/>
        </a:solidFill>
      </dgm:spPr>
      <dgm:t>
        <a:bodyPr/>
        <a:lstStyle/>
        <a:p>
          <a:r>
            <a:rPr lang="en-US" b="0" dirty="0" err="1"/>
            <a:t>Cliente</a:t>
          </a:r>
          <a:r>
            <a:rPr lang="en-US" b="0" dirty="0"/>
            <a:t> de GIT:</a:t>
          </a:r>
          <a:endParaRPr lang="en-GB" dirty="0"/>
        </a:p>
      </dgm:t>
    </dgm:pt>
    <dgm:pt modelId="{416C2552-4747-45B0-B6DF-738EBA6A4677}" type="parTrans" cxnId="{FC4E2494-3665-42D8-988A-98D0DED2C867}">
      <dgm:prSet/>
      <dgm:spPr/>
      <dgm:t>
        <a:bodyPr/>
        <a:lstStyle/>
        <a:p>
          <a:endParaRPr lang="en-GB"/>
        </a:p>
      </dgm:t>
    </dgm:pt>
    <dgm:pt modelId="{9BAA16E6-2363-4871-BD6B-2B945D65BF1D}" type="sibTrans" cxnId="{FC4E2494-3665-42D8-988A-98D0DED2C867}">
      <dgm:prSet/>
      <dgm:spPr/>
      <dgm:t>
        <a:bodyPr/>
        <a:lstStyle/>
        <a:p>
          <a:endParaRPr lang="en-GB"/>
        </a:p>
      </dgm:t>
    </dgm:pt>
    <dgm:pt modelId="{19C8A50F-3ECD-40F0-9F34-D8F93B07B237}">
      <dgm:prSet/>
      <dgm:spPr>
        <a:ln>
          <a:solidFill>
            <a:srgbClr val="7C6FFE"/>
          </a:solidFill>
        </a:ln>
      </dgm:spPr>
      <dgm:t>
        <a:bodyPr/>
        <a:lstStyle/>
        <a:p>
          <a:r>
            <a:rPr lang="es-ES" dirty="0"/>
            <a:t>Windows: </a:t>
          </a:r>
          <a:r>
            <a:rPr lang="en-GB" b="0" dirty="0">
              <a:hlinkClick xmlns:r="http://schemas.openxmlformats.org/officeDocument/2006/relationships" r:id="rId1"/>
            </a:rPr>
            <a:t>https://repo.continuum.io/archive/Anaconda3-5.3.0-Windows-x86_64.exe</a:t>
          </a:r>
          <a:endParaRPr lang="en-GB" dirty="0"/>
        </a:p>
      </dgm:t>
    </dgm:pt>
    <dgm:pt modelId="{F4A6BF2E-CA1D-4B1E-AFD7-91325AA490F1}" type="parTrans" cxnId="{5CB2D27A-743F-45EB-B952-B89A6DE8085F}">
      <dgm:prSet/>
      <dgm:spPr/>
      <dgm:t>
        <a:bodyPr/>
        <a:lstStyle/>
        <a:p>
          <a:endParaRPr lang="en-GB"/>
        </a:p>
      </dgm:t>
    </dgm:pt>
    <dgm:pt modelId="{DD2C3FEA-6291-4F55-8475-C17F6C9080CA}" type="sibTrans" cxnId="{5CB2D27A-743F-45EB-B952-B89A6DE8085F}">
      <dgm:prSet/>
      <dgm:spPr/>
      <dgm:t>
        <a:bodyPr/>
        <a:lstStyle/>
        <a:p>
          <a:endParaRPr lang="en-GB"/>
        </a:p>
      </dgm:t>
    </dgm:pt>
    <dgm:pt modelId="{E046143F-1ADC-4DDD-A64B-0AC322FC3F6B}">
      <dgm:prSet/>
      <dgm:spPr>
        <a:ln>
          <a:solidFill>
            <a:srgbClr val="7C6FFE"/>
          </a:solidFill>
        </a:ln>
      </dgm:spPr>
      <dgm:t>
        <a:bodyPr/>
        <a:lstStyle/>
        <a:p>
          <a:r>
            <a:rPr lang="es-ES" dirty="0"/>
            <a:t>Linux: </a:t>
          </a:r>
          <a:r>
            <a:rPr lang="en-GB" b="0" dirty="0">
              <a:hlinkClick xmlns:r="http://schemas.openxmlformats.org/officeDocument/2006/relationships" r:id="rId2"/>
            </a:rPr>
            <a:t>https://repo.continuum.io/archive/Anaconda3-5.3.0-Linux-x86_64.sh</a:t>
          </a:r>
          <a:endParaRPr lang="en-GB" dirty="0"/>
        </a:p>
      </dgm:t>
    </dgm:pt>
    <dgm:pt modelId="{D4A1DB24-1CE4-4DA5-9C5A-C024E318BE2C}" type="parTrans" cxnId="{89B67973-38DC-4DC4-A944-F0E8B78ADB9B}">
      <dgm:prSet/>
      <dgm:spPr/>
      <dgm:t>
        <a:bodyPr/>
        <a:lstStyle/>
        <a:p>
          <a:endParaRPr lang="en-GB"/>
        </a:p>
      </dgm:t>
    </dgm:pt>
    <dgm:pt modelId="{33BEA212-A9FB-453F-897D-F8D6269A2DCF}" type="sibTrans" cxnId="{89B67973-38DC-4DC4-A944-F0E8B78ADB9B}">
      <dgm:prSet/>
      <dgm:spPr/>
      <dgm:t>
        <a:bodyPr/>
        <a:lstStyle/>
        <a:p>
          <a:endParaRPr lang="en-GB"/>
        </a:p>
      </dgm:t>
    </dgm:pt>
    <dgm:pt modelId="{AED81F14-C306-4FCC-940B-8C1F0E3519E8}">
      <dgm:prSet/>
      <dgm:spPr>
        <a:ln>
          <a:solidFill>
            <a:srgbClr val="7C6FFE"/>
          </a:solidFill>
        </a:ln>
      </dgm:spPr>
      <dgm:t>
        <a:bodyPr/>
        <a:lstStyle/>
        <a:p>
          <a:r>
            <a:rPr lang="es-ES" dirty="0"/>
            <a:t>MacOS X: </a:t>
          </a:r>
          <a:r>
            <a:rPr lang="en-GB" b="0" dirty="0">
              <a:hlinkClick xmlns:r="http://schemas.openxmlformats.org/officeDocument/2006/relationships" r:id="rId3"/>
            </a:rPr>
            <a:t>https://repo.continuum.io/archive/Anaconda3-5.3.0-MacOSX-x86_64.pkg</a:t>
          </a:r>
          <a:endParaRPr lang="en-GB" dirty="0"/>
        </a:p>
      </dgm:t>
    </dgm:pt>
    <dgm:pt modelId="{B583A149-A30B-45F1-8826-2927EF29C1EA}" type="parTrans" cxnId="{A9E2672E-70A0-481A-A663-3224C56C19AD}">
      <dgm:prSet/>
      <dgm:spPr/>
      <dgm:t>
        <a:bodyPr/>
        <a:lstStyle/>
        <a:p>
          <a:endParaRPr lang="en-GB"/>
        </a:p>
      </dgm:t>
    </dgm:pt>
    <dgm:pt modelId="{21852261-B475-411D-AB8D-5FCF02C29BC8}" type="sibTrans" cxnId="{A9E2672E-70A0-481A-A663-3224C56C19AD}">
      <dgm:prSet/>
      <dgm:spPr/>
      <dgm:t>
        <a:bodyPr/>
        <a:lstStyle/>
        <a:p>
          <a:endParaRPr lang="en-GB"/>
        </a:p>
      </dgm:t>
    </dgm:pt>
    <dgm:pt modelId="{A22FC7EB-46D3-475D-BD0C-60D78443F040}">
      <dgm:prSet/>
      <dgm:spPr>
        <a:ln>
          <a:solidFill>
            <a:srgbClr val="7C6FFE"/>
          </a:solidFill>
        </a:ln>
      </dgm:spPr>
      <dgm:t>
        <a:bodyPr/>
        <a:lstStyle/>
        <a:p>
          <a:r>
            <a:rPr lang="es-ES" dirty="0" err="1"/>
            <a:t>VSCode</a:t>
          </a:r>
          <a:r>
            <a:rPr lang="es-ES" dirty="0"/>
            <a:t>: </a:t>
          </a:r>
          <a:r>
            <a:rPr lang="en-GB" dirty="0">
              <a:hlinkClick xmlns:r="http://schemas.openxmlformats.org/officeDocument/2006/relationships" r:id="rId4"/>
            </a:rPr>
            <a:t>https://code.visualstudio.com/Download</a:t>
          </a:r>
          <a:endParaRPr lang="en-GB" dirty="0"/>
        </a:p>
      </dgm:t>
    </dgm:pt>
    <dgm:pt modelId="{1322ABDD-C2FE-41D6-9343-3AE3A8B51C68}" type="parTrans" cxnId="{3D5C4397-96B7-45E9-8725-91696E4DF00F}">
      <dgm:prSet/>
      <dgm:spPr/>
      <dgm:t>
        <a:bodyPr/>
        <a:lstStyle/>
        <a:p>
          <a:endParaRPr lang="en-GB"/>
        </a:p>
      </dgm:t>
    </dgm:pt>
    <dgm:pt modelId="{7E164ED0-2F43-4C77-AD12-0E1A9AC63FDF}" type="sibTrans" cxnId="{3D5C4397-96B7-45E9-8725-91696E4DF00F}">
      <dgm:prSet/>
      <dgm:spPr/>
      <dgm:t>
        <a:bodyPr/>
        <a:lstStyle/>
        <a:p>
          <a:endParaRPr lang="en-GB"/>
        </a:p>
      </dgm:t>
    </dgm:pt>
    <dgm:pt modelId="{F805FC6F-7B51-400D-9F95-E0E3D26883B9}">
      <dgm:prSet/>
      <dgm:spPr>
        <a:ln>
          <a:solidFill>
            <a:srgbClr val="7C6FFE"/>
          </a:solidFill>
        </a:ln>
      </dgm:spPr>
      <dgm:t>
        <a:bodyPr/>
        <a:lstStyle/>
        <a:p>
          <a:r>
            <a:rPr lang="en-GB" dirty="0">
              <a:hlinkClick xmlns:r="http://schemas.openxmlformats.org/officeDocument/2006/relationships" r:id="rId5"/>
            </a:rPr>
            <a:t>https://git-scm.com/downloads</a:t>
          </a:r>
          <a:endParaRPr lang="en-GB" dirty="0"/>
        </a:p>
      </dgm:t>
    </dgm:pt>
    <dgm:pt modelId="{FA19824B-4CF1-44CF-9168-8A7E1D566C3E}" type="parTrans" cxnId="{323A66D7-121B-4211-916E-792D60078860}">
      <dgm:prSet/>
      <dgm:spPr/>
      <dgm:t>
        <a:bodyPr/>
        <a:lstStyle/>
        <a:p>
          <a:endParaRPr lang="en-GB"/>
        </a:p>
      </dgm:t>
    </dgm:pt>
    <dgm:pt modelId="{CF76AE14-C6F1-4855-AB8F-A75C6A751AA7}" type="sibTrans" cxnId="{323A66D7-121B-4211-916E-792D60078860}">
      <dgm:prSet/>
      <dgm:spPr/>
      <dgm:t>
        <a:bodyPr/>
        <a:lstStyle/>
        <a:p>
          <a:endParaRPr lang="en-GB"/>
        </a:p>
      </dgm:t>
    </dgm:pt>
    <dgm:pt modelId="{F6159F3C-6163-46B4-B72B-779F649FF46A}">
      <dgm:prSet/>
      <dgm:spPr>
        <a:solidFill>
          <a:srgbClr val="7C6FFE"/>
        </a:solidFill>
      </dgm:spPr>
      <dgm:t>
        <a:bodyPr/>
        <a:lstStyle/>
        <a:p>
          <a:r>
            <a:rPr lang="en-GB" dirty="0"/>
            <a:t>CUDA 9.0</a:t>
          </a:r>
        </a:p>
      </dgm:t>
    </dgm:pt>
    <dgm:pt modelId="{BFA23CF9-D205-4C5A-8536-68D9AA35EF44}" type="parTrans" cxnId="{04CCF325-C079-4627-83C2-16EE5EE1AC16}">
      <dgm:prSet/>
      <dgm:spPr/>
      <dgm:t>
        <a:bodyPr/>
        <a:lstStyle/>
        <a:p>
          <a:endParaRPr lang="en-GB"/>
        </a:p>
      </dgm:t>
    </dgm:pt>
    <dgm:pt modelId="{19372C64-0D5E-412E-818C-803138626016}" type="sibTrans" cxnId="{04CCF325-C079-4627-83C2-16EE5EE1AC16}">
      <dgm:prSet/>
      <dgm:spPr/>
      <dgm:t>
        <a:bodyPr/>
        <a:lstStyle/>
        <a:p>
          <a:endParaRPr lang="en-GB"/>
        </a:p>
      </dgm:t>
    </dgm:pt>
    <dgm:pt modelId="{9E759738-2E33-45F7-A4B0-966440635298}">
      <dgm:prSet/>
      <dgm:spPr>
        <a:ln>
          <a:solidFill>
            <a:srgbClr val="7C6FFE"/>
          </a:solidFill>
        </a:ln>
      </dgm:spPr>
      <dgm:t>
        <a:bodyPr/>
        <a:lstStyle/>
        <a:p>
          <a:r>
            <a:rPr lang="en-GB" dirty="0">
              <a:hlinkClick xmlns:r="http://schemas.openxmlformats.org/officeDocument/2006/relationships" r:id="rId6"/>
            </a:rPr>
            <a:t>https://developer.nvidia.com/cuda-toolkit</a:t>
          </a:r>
          <a:endParaRPr lang="en-GB" dirty="0"/>
        </a:p>
      </dgm:t>
    </dgm:pt>
    <dgm:pt modelId="{BF55225A-E6E2-4524-B58B-11BF859A8330}" type="parTrans" cxnId="{AAA63080-4031-4A7C-A0B0-111E2B52F4E4}">
      <dgm:prSet/>
      <dgm:spPr/>
      <dgm:t>
        <a:bodyPr/>
        <a:lstStyle/>
        <a:p>
          <a:endParaRPr lang="en-GB"/>
        </a:p>
      </dgm:t>
    </dgm:pt>
    <dgm:pt modelId="{7F8C4C4A-6E3A-4523-B1F2-871A7E6A80B0}" type="sibTrans" cxnId="{AAA63080-4031-4A7C-A0B0-111E2B52F4E4}">
      <dgm:prSet/>
      <dgm:spPr/>
      <dgm:t>
        <a:bodyPr/>
        <a:lstStyle/>
        <a:p>
          <a:endParaRPr lang="en-GB"/>
        </a:p>
      </dgm:t>
    </dgm:pt>
    <dgm:pt modelId="{F414DC9D-F8F9-482D-9712-11EFB7064379}" type="pres">
      <dgm:prSet presAssocID="{1F912809-6537-4644-BAD0-34F08888E9E2}" presName="linear" presStyleCnt="0">
        <dgm:presLayoutVars>
          <dgm:dir/>
          <dgm:animLvl val="lvl"/>
          <dgm:resizeHandles val="exact"/>
        </dgm:presLayoutVars>
      </dgm:prSet>
      <dgm:spPr/>
    </dgm:pt>
    <dgm:pt modelId="{768BA32A-D85F-4E82-8F26-82E1C19EDF4B}" type="pres">
      <dgm:prSet presAssocID="{5D5871ED-9C09-4DB5-9090-B92A5B932251}" presName="parentLin" presStyleCnt="0"/>
      <dgm:spPr/>
    </dgm:pt>
    <dgm:pt modelId="{BC8F05B3-E735-4755-9FB3-AF8999326484}" type="pres">
      <dgm:prSet presAssocID="{5D5871ED-9C09-4DB5-9090-B92A5B932251}" presName="parentLeftMargin" presStyleLbl="node1" presStyleIdx="0" presStyleCnt="4"/>
      <dgm:spPr/>
    </dgm:pt>
    <dgm:pt modelId="{1975F02D-1473-42C0-8BDC-16210C1E2389}" type="pres">
      <dgm:prSet presAssocID="{5D5871ED-9C09-4DB5-9090-B92A5B9322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CC4004-E961-477D-9F35-4529533F7BF5}" type="pres">
      <dgm:prSet presAssocID="{5D5871ED-9C09-4DB5-9090-B92A5B932251}" presName="negativeSpace" presStyleCnt="0"/>
      <dgm:spPr/>
    </dgm:pt>
    <dgm:pt modelId="{6B048B32-65C4-4BE7-83E7-ED9E6990C98A}" type="pres">
      <dgm:prSet presAssocID="{5D5871ED-9C09-4DB5-9090-B92A5B932251}" presName="childText" presStyleLbl="conFgAcc1" presStyleIdx="0" presStyleCnt="4">
        <dgm:presLayoutVars>
          <dgm:bulletEnabled val="1"/>
        </dgm:presLayoutVars>
      </dgm:prSet>
      <dgm:spPr/>
    </dgm:pt>
    <dgm:pt modelId="{1EC17016-E8EC-4AC4-BDC4-BDBA579865B8}" type="pres">
      <dgm:prSet presAssocID="{74EB9DA3-C492-4F67-A575-B65C2DC29142}" presName="spaceBetweenRectangles" presStyleCnt="0"/>
      <dgm:spPr/>
    </dgm:pt>
    <dgm:pt modelId="{9926A5BF-6A70-42BE-A90A-2F4702D45931}" type="pres">
      <dgm:prSet presAssocID="{2A2965A6-EFF4-47BC-AFB0-2A7366C423B3}" presName="parentLin" presStyleCnt="0"/>
      <dgm:spPr/>
    </dgm:pt>
    <dgm:pt modelId="{2D5630E3-6127-49A3-818E-B10024FD1B19}" type="pres">
      <dgm:prSet presAssocID="{2A2965A6-EFF4-47BC-AFB0-2A7366C423B3}" presName="parentLeftMargin" presStyleLbl="node1" presStyleIdx="0" presStyleCnt="4"/>
      <dgm:spPr/>
    </dgm:pt>
    <dgm:pt modelId="{EC064B78-E50C-454F-BEF3-0D32E936B260}" type="pres">
      <dgm:prSet presAssocID="{2A2965A6-EFF4-47BC-AFB0-2A7366C423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68CF88-E26A-4586-B6C9-2CE41947071F}" type="pres">
      <dgm:prSet presAssocID="{2A2965A6-EFF4-47BC-AFB0-2A7366C423B3}" presName="negativeSpace" presStyleCnt="0"/>
      <dgm:spPr/>
    </dgm:pt>
    <dgm:pt modelId="{5DF24BE1-A897-456D-B77B-47C88A280978}" type="pres">
      <dgm:prSet presAssocID="{2A2965A6-EFF4-47BC-AFB0-2A7366C423B3}" presName="childText" presStyleLbl="conFgAcc1" presStyleIdx="1" presStyleCnt="4">
        <dgm:presLayoutVars>
          <dgm:bulletEnabled val="1"/>
        </dgm:presLayoutVars>
      </dgm:prSet>
      <dgm:spPr/>
    </dgm:pt>
    <dgm:pt modelId="{C402481F-4729-4ADF-8867-41F65AE87454}" type="pres">
      <dgm:prSet presAssocID="{AACF5C15-0831-4C7C-ABA9-ADF301D940D3}" presName="spaceBetweenRectangles" presStyleCnt="0"/>
      <dgm:spPr/>
    </dgm:pt>
    <dgm:pt modelId="{298D333C-1BA4-46D1-841E-F743BC579C4B}" type="pres">
      <dgm:prSet presAssocID="{00C00EBF-31BB-482A-8B2B-211FB84A3278}" presName="parentLin" presStyleCnt="0"/>
      <dgm:spPr/>
    </dgm:pt>
    <dgm:pt modelId="{AFB002F5-E34F-4E7A-89D4-2E046AC4C775}" type="pres">
      <dgm:prSet presAssocID="{00C00EBF-31BB-482A-8B2B-211FB84A3278}" presName="parentLeftMargin" presStyleLbl="node1" presStyleIdx="1" presStyleCnt="4"/>
      <dgm:spPr/>
    </dgm:pt>
    <dgm:pt modelId="{34362071-5307-4710-8EBA-7CC0C6FC4C1B}" type="pres">
      <dgm:prSet presAssocID="{00C00EBF-31BB-482A-8B2B-211FB84A32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0655AF-C579-4780-8ED7-C4239E046779}" type="pres">
      <dgm:prSet presAssocID="{00C00EBF-31BB-482A-8B2B-211FB84A3278}" presName="negativeSpace" presStyleCnt="0"/>
      <dgm:spPr/>
    </dgm:pt>
    <dgm:pt modelId="{932D142A-EE13-4FC4-B826-18320197AAA5}" type="pres">
      <dgm:prSet presAssocID="{00C00EBF-31BB-482A-8B2B-211FB84A3278}" presName="childText" presStyleLbl="conFgAcc1" presStyleIdx="2" presStyleCnt="4">
        <dgm:presLayoutVars>
          <dgm:bulletEnabled val="1"/>
        </dgm:presLayoutVars>
      </dgm:prSet>
      <dgm:spPr/>
    </dgm:pt>
    <dgm:pt modelId="{D4A9E5E5-2805-48B6-8D5E-77DD9FAE7B43}" type="pres">
      <dgm:prSet presAssocID="{9BAA16E6-2363-4871-BD6B-2B945D65BF1D}" presName="spaceBetweenRectangles" presStyleCnt="0"/>
      <dgm:spPr/>
    </dgm:pt>
    <dgm:pt modelId="{D4A415E4-31E3-495F-AD44-D0A22A495218}" type="pres">
      <dgm:prSet presAssocID="{F6159F3C-6163-46B4-B72B-779F649FF46A}" presName="parentLin" presStyleCnt="0"/>
      <dgm:spPr/>
    </dgm:pt>
    <dgm:pt modelId="{4553BD54-B6C5-4FD1-B6A5-7949FA32505D}" type="pres">
      <dgm:prSet presAssocID="{F6159F3C-6163-46B4-B72B-779F649FF46A}" presName="parentLeftMargin" presStyleLbl="node1" presStyleIdx="2" presStyleCnt="4"/>
      <dgm:spPr/>
    </dgm:pt>
    <dgm:pt modelId="{8B0154FD-5F35-4766-AEF0-E1E5A4EEB6F6}" type="pres">
      <dgm:prSet presAssocID="{F6159F3C-6163-46B4-B72B-779F649FF4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B85C24-A617-4CBD-9F09-81A8E7AEF7EC}" type="pres">
      <dgm:prSet presAssocID="{F6159F3C-6163-46B4-B72B-779F649FF46A}" presName="negativeSpace" presStyleCnt="0"/>
      <dgm:spPr/>
    </dgm:pt>
    <dgm:pt modelId="{739CD006-761F-4630-912C-0682A766BC95}" type="pres">
      <dgm:prSet presAssocID="{F6159F3C-6163-46B4-B72B-779F649FF4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8B0160A-3607-4874-9844-33EB4833580F}" type="presOf" srcId="{A22FC7EB-46D3-475D-BD0C-60D78443F040}" destId="{5DF24BE1-A897-456D-B77B-47C88A280978}" srcOrd="0" destOrd="0" presId="urn:microsoft.com/office/officeart/2005/8/layout/list1"/>
    <dgm:cxn modelId="{C0C9F314-D85A-417D-8D8C-F03B3F18CD12}" type="presOf" srcId="{2A2965A6-EFF4-47BC-AFB0-2A7366C423B3}" destId="{EC064B78-E50C-454F-BEF3-0D32E936B260}" srcOrd="1" destOrd="0" presId="urn:microsoft.com/office/officeart/2005/8/layout/list1"/>
    <dgm:cxn modelId="{04CCF325-C079-4627-83C2-16EE5EE1AC16}" srcId="{1F912809-6537-4644-BAD0-34F08888E9E2}" destId="{F6159F3C-6163-46B4-B72B-779F649FF46A}" srcOrd="3" destOrd="0" parTransId="{BFA23CF9-D205-4C5A-8536-68D9AA35EF44}" sibTransId="{19372C64-0D5E-412E-818C-803138626016}"/>
    <dgm:cxn modelId="{7AA55F28-585F-4052-9057-FE87807D9DFC}" srcId="{1F912809-6537-4644-BAD0-34F08888E9E2}" destId="{2A2965A6-EFF4-47BC-AFB0-2A7366C423B3}" srcOrd="1" destOrd="0" parTransId="{A6B053AE-1A7D-4E53-8D34-73A8DE8EC263}" sibTransId="{AACF5C15-0831-4C7C-ABA9-ADF301D940D3}"/>
    <dgm:cxn modelId="{A9E2672E-70A0-481A-A663-3224C56C19AD}" srcId="{5D5871ED-9C09-4DB5-9090-B92A5B932251}" destId="{AED81F14-C306-4FCC-940B-8C1F0E3519E8}" srcOrd="2" destOrd="0" parTransId="{B583A149-A30B-45F1-8826-2927EF29C1EA}" sibTransId="{21852261-B475-411D-AB8D-5FCF02C29BC8}"/>
    <dgm:cxn modelId="{F91D4435-2FE5-4370-B98C-9FED54A1FC9F}" type="presOf" srcId="{F6159F3C-6163-46B4-B72B-779F649FF46A}" destId="{8B0154FD-5F35-4766-AEF0-E1E5A4EEB6F6}" srcOrd="1" destOrd="0" presId="urn:microsoft.com/office/officeart/2005/8/layout/list1"/>
    <dgm:cxn modelId="{B557743F-B934-4C8C-B535-C389C3C78BF6}" type="presOf" srcId="{F6159F3C-6163-46B4-B72B-779F649FF46A}" destId="{4553BD54-B6C5-4FD1-B6A5-7949FA32505D}" srcOrd="0" destOrd="0" presId="urn:microsoft.com/office/officeart/2005/8/layout/list1"/>
    <dgm:cxn modelId="{89B67973-38DC-4DC4-A944-F0E8B78ADB9B}" srcId="{5D5871ED-9C09-4DB5-9090-B92A5B932251}" destId="{E046143F-1ADC-4DDD-A64B-0AC322FC3F6B}" srcOrd="1" destOrd="0" parTransId="{D4A1DB24-1CE4-4DA5-9C5A-C024E318BE2C}" sibTransId="{33BEA212-A9FB-453F-897D-F8D6269A2DCF}"/>
    <dgm:cxn modelId="{63ABA879-578F-4257-8770-C0504EB727FB}" type="presOf" srcId="{AED81F14-C306-4FCC-940B-8C1F0E3519E8}" destId="{6B048B32-65C4-4BE7-83E7-ED9E6990C98A}" srcOrd="0" destOrd="2" presId="urn:microsoft.com/office/officeart/2005/8/layout/list1"/>
    <dgm:cxn modelId="{5CB2D27A-743F-45EB-B952-B89A6DE8085F}" srcId="{5D5871ED-9C09-4DB5-9090-B92A5B932251}" destId="{19C8A50F-3ECD-40F0-9F34-D8F93B07B237}" srcOrd="0" destOrd="0" parTransId="{F4A6BF2E-CA1D-4B1E-AFD7-91325AA490F1}" sibTransId="{DD2C3FEA-6291-4F55-8475-C17F6C9080CA}"/>
    <dgm:cxn modelId="{176C7E7D-8530-4BF6-A28E-8954BDDD20C5}" type="presOf" srcId="{5D5871ED-9C09-4DB5-9090-B92A5B932251}" destId="{1975F02D-1473-42C0-8BDC-16210C1E2389}" srcOrd="1" destOrd="0" presId="urn:microsoft.com/office/officeart/2005/8/layout/list1"/>
    <dgm:cxn modelId="{AAA63080-4031-4A7C-A0B0-111E2B52F4E4}" srcId="{F6159F3C-6163-46B4-B72B-779F649FF46A}" destId="{9E759738-2E33-45F7-A4B0-966440635298}" srcOrd="0" destOrd="0" parTransId="{BF55225A-E6E2-4524-B58B-11BF859A8330}" sibTransId="{7F8C4C4A-6E3A-4523-B1F2-871A7E6A80B0}"/>
    <dgm:cxn modelId="{3200D78B-D9D4-4C86-9245-337A2C23A763}" type="presOf" srcId="{2A2965A6-EFF4-47BC-AFB0-2A7366C423B3}" destId="{2D5630E3-6127-49A3-818E-B10024FD1B19}" srcOrd="0" destOrd="0" presId="urn:microsoft.com/office/officeart/2005/8/layout/list1"/>
    <dgm:cxn modelId="{5CD3F88B-B0BB-4582-8C04-6780118DFA12}" type="presOf" srcId="{5D5871ED-9C09-4DB5-9090-B92A5B932251}" destId="{BC8F05B3-E735-4755-9FB3-AF8999326484}" srcOrd="0" destOrd="0" presId="urn:microsoft.com/office/officeart/2005/8/layout/list1"/>
    <dgm:cxn modelId="{FC4E2494-3665-42D8-988A-98D0DED2C867}" srcId="{1F912809-6537-4644-BAD0-34F08888E9E2}" destId="{00C00EBF-31BB-482A-8B2B-211FB84A3278}" srcOrd="2" destOrd="0" parTransId="{416C2552-4747-45B0-B6DF-738EBA6A4677}" sibTransId="{9BAA16E6-2363-4871-BD6B-2B945D65BF1D}"/>
    <dgm:cxn modelId="{A23B0A95-D01D-4709-B67F-761F8792FC26}" type="presOf" srcId="{F805FC6F-7B51-400D-9F95-E0E3D26883B9}" destId="{932D142A-EE13-4FC4-B826-18320197AAA5}" srcOrd="0" destOrd="0" presId="urn:microsoft.com/office/officeart/2005/8/layout/list1"/>
    <dgm:cxn modelId="{3D5C4397-96B7-45E9-8725-91696E4DF00F}" srcId="{2A2965A6-EFF4-47BC-AFB0-2A7366C423B3}" destId="{A22FC7EB-46D3-475D-BD0C-60D78443F040}" srcOrd="0" destOrd="0" parTransId="{1322ABDD-C2FE-41D6-9343-3AE3A8B51C68}" sibTransId="{7E164ED0-2F43-4C77-AD12-0E1A9AC63FDF}"/>
    <dgm:cxn modelId="{F41F1DA8-C385-459E-A9AF-853F36865234}" type="presOf" srcId="{E046143F-1ADC-4DDD-A64B-0AC322FC3F6B}" destId="{6B048B32-65C4-4BE7-83E7-ED9E6990C98A}" srcOrd="0" destOrd="1" presId="urn:microsoft.com/office/officeart/2005/8/layout/list1"/>
    <dgm:cxn modelId="{C0C959C2-9E68-4436-BFED-65A1FA4F4D70}" type="presOf" srcId="{00C00EBF-31BB-482A-8B2B-211FB84A3278}" destId="{AFB002F5-E34F-4E7A-89D4-2E046AC4C775}" srcOrd="0" destOrd="0" presId="urn:microsoft.com/office/officeart/2005/8/layout/list1"/>
    <dgm:cxn modelId="{D94AD8D3-1570-4D95-BDD0-E579A51A1862}" srcId="{1F912809-6537-4644-BAD0-34F08888E9E2}" destId="{5D5871ED-9C09-4DB5-9090-B92A5B932251}" srcOrd="0" destOrd="0" parTransId="{F326BB00-8274-4855-8ECA-E101BBBA577D}" sibTransId="{74EB9DA3-C492-4F67-A575-B65C2DC29142}"/>
    <dgm:cxn modelId="{CDB425D5-86D9-4FBA-8ACD-BD025EAF4989}" type="presOf" srcId="{00C00EBF-31BB-482A-8B2B-211FB84A3278}" destId="{34362071-5307-4710-8EBA-7CC0C6FC4C1B}" srcOrd="1" destOrd="0" presId="urn:microsoft.com/office/officeart/2005/8/layout/list1"/>
    <dgm:cxn modelId="{323A66D7-121B-4211-916E-792D60078860}" srcId="{00C00EBF-31BB-482A-8B2B-211FB84A3278}" destId="{F805FC6F-7B51-400D-9F95-E0E3D26883B9}" srcOrd="0" destOrd="0" parTransId="{FA19824B-4CF1-44CF-9168-8A7E1D566C3E}" sibTransId="{CF76AE14-C6F1-4855-AB8F-A75C6A751AA7}"/>
    <dgm:cxn modelId="{EC7223E2-2948-4ECA-891D-BB6CBF7DB772}" type="presOf" srcId="{9E759738-2E33-45F7-A4B0-966440635298}" destId="{739CD006-761F-4630-912C-0682A766BC95}" srcOrd="0" destOrd="0" presId="urn:microsoft.com/office/officeart/2005/8/layout/list1"/>
    <dgm:cxn modelId="{524607EF-AF07-445D-8A24-C75C6C52B336}" type="presOf" srcId="{19C8A50F-3ECD-40F0-9F34-D8F93B07B237}" destId="{6B048B32-65C4-4BE7-83E7-ED9E6990C98A}" srcOrd="0" destOrd="0" presId="urn:microsoft.com/office/officeart/2005/8/layout/list1"/>
    <dgm:cxn modelId="{CE4489EF-A253-4063-98F7-CB9FB15C1A33}" type="presOf" srcId="{1F912809-6537-4644-BAD0-34F08888E9E2}" destId="{F414DC9D-F8F9-482D-9712-11EFB7064379}" srcOrd="0" destOrd="0" presId="urn:microsoft.com/office/officeart/2005/8/layout/list1"/>
    <dgm:cxn modelId="{14EAF9C9-71E4-4E67-ADD7-E622EA605CD7}" type="presParOf" srcId="{F414DC9D-F8F9-482D-9712-11EFB7064379}" destId="{768BA32A-D85F-4E82-8F26-82E1C19EDF4B}" srcOrd="0" destOrd="0" presId="urn:microsoft.com/office/officeart/2005/8/layout/list1"/>
    <dgm:cxn modelId="{856FBBBB-E094-4FA4-8E5A-0034401CDB41}" type="presParOf" srcId="{768BA32A-D85F-4E82-8F26-82E1C19EDF4B}" destId="{BC8F05B3-E735-4755-9FB3-AF8999326484}" srcOrd="0" destOrd="0" presId="urn:microsoft.com/office/officeart/2005/8/layout/list1"/>
    <dgm:cxn modelId="{7C15557F-C029-472C-9F44-44634235A44A}" type="presParOf" srcId="{768BA32A-D85F-4E82-8F26-82E1C19EDF4B}" destId="{1975F02D-1473-42C0-8BDC-16210C1E2389}" srcOrd="1" destOrd="0" presId="urn:microsoft.com/office/officeart/2005/8/layout/list1"/>
    <dgm:cxn modelId="{4E634A9B-E90F-4A70-B0AC-BB9C2565B6F6}" type="presParOf" srcId="{F414DC9D-F8F9-482D-9712-11EFB7064379}" destId="{69CC4004-E961-477D-9F35-4529533F7BF5}" srcOrd="1" destOrd="0" presId="urn:microsoft.com/office/officeart/2005/8/layout/list1"/>
    <dgm:cxn modelId="{9BA94CF4-A3AF-490A-BEC9-A7F311619AF9}" type="presParOf" srcId="{F414DC9D-F8F9-482D-9712-11EFB7064379}" destId="{6B048B32-65C4-4BE7-83E7-ED9E6990C98A}" srcOrd="2" destOrd="0" presId="urn:microsoft.com/office/officeart/2005/8/layout/list1"/>
    <dgm:cxn modelId="{2BE11A25-9643-4515-9879-1B0DF5FBC1F9}" type="presParOf" srcId="{F414DC9D-F8F9-482D-9712-11EFB7064379}" destId="{1EC17016-E8EC-4AC4-BDC4-BDBA579865B8}" srcOrd="3" destOrd="0" presId="urn:microsoft.com/office/officeart/2005/8/layout/list1"/>
    <dgm:cxn modelId="{70B92BF1-5217-4591-A255-7F30871F815A}" type="presParOf" srcId="{F414DC9D-F8F9-482D-9712-11EFB7064379}" destId="{9926A5BF-6A70-42BE-A90A-2F4702D45931}" srcOrd="4" destOrd="0" presId="urn:microsoft.com/office/officeart/2005/8/layout/list1"/>
    <dgm:cxn modelId="{0E84D022-0DE3-452E-A27D-2F372D5EDA9C}" type="presParOf" srcId="{9926A5BF-6A70-42BE-A90A-2F4702D45931}" destId="{2D5630E3-6127-49A3-818E-B10024FD1B19}" srcOrd="0" destOrd="0" presId="urn:microsoft.com/office/officeart/2005/8/layout/list1"/>
    <dgm:cxn modelId="{E67A2B1E-5745-4A8D-BBB0-D28D807757F8}" type="presParOf" srcId="{9926A5BF-6A70-42BE-A90A-2F4702D45931}" destId="{EC064B78-E50C-454F-BEF3-0D32E936B260}" srcOrd="1" destOrd="0" presId="urn:microsoft.com/office/officeart/2005/8/layout/list1"/>
    <dgm:cxn modelId="{FBEC2250-0940-4902-B0B3-87D81C7D2A98}" type="presParOf" srcId="{F414DC9D-F8F9-482D-9712-11EFB7064379}" destId="{2368CF88-E26A-4586-B6C9-2CE41947071F}" srcOrd="5" destOrd="0" presId="urn:microsoft.com/office/officeart/2005/8/layout/list1"/>
    <dgm:cxn modelId="{2F1A60C6-C99F-4259-988B-F12927A83A1E}" type="presParOf" srcId="{F414DC9D-F8F9-482D-9712-11EFB7064379}" destId="{5DF24BE1-A897-456D-B77B-47C88A280978}" srcOrd="6" destOrd="0" presId="urn:microsoft.com/office/officeart/2005/8/layout/list1"/>
    <dgm:cxn modelId="{6AB4B502-6ADE-4C75-8963-FC1BE749CB74}" type="presParOf" srcId="{F414DC9D-F8F9-482D-9712-11EFB7064379}" destId="{C402481F-4729-4ADF-8867-41F65AE87454}" srcOrd="7" destOrd="0" presId="urn:microsoft.com/office/officeart/2005/8/layout/list1"/>
    <dgm:cxn modelId="{94F2E003-963A-4F9C-A03C-18A3A1BDD5F8}" type="presParOf" srcId="{F414DC9D-F8F9-482D-9712-11EFB7064379}" destId="{298D333C-1BA4-46D1-841E-F743BC579C4B}" srcOrd="8" destOrd="0" presId="urn:microsoft.com/office/officeart/2005/8/layout/list1"/>
    <dgm:cxn modelId="{FED27EB4-DB89-4679-A976-8B95B809E1A2}" type="presParOf" srcId="{298D333C-1BA4-46D1-841E-F743BC579C4B}" destId="{AFB002F5-E34F-4E7A-89D4-2E046AC4C775}" srcOrd="0" destOrd="0" presId="urn:microsoft.com/office/officeart/2005/8/layout/list1"/>
    <dgm:cxn modelId="{B4E29907-9EDC-47C1-AA01-92E45CF23259}" type="presParOf" srcId="{298D333C-1BA4-46D1-841E-F743BC579C4B}" destId="{34362071-5307-4710-8EBA-7CC0C6FC4C1B}" srcOrd="1" destOrd="0" presId="urn:microsoft.com/office/officeart/2005/8/layout/list1"/>
    <dgm:cxn modelId="{DE93F6E3-D1CC-4151-BD20-2FC26C53C46D}" type="presParOf" srcId="{F414DC9D-F8F9-482D-9712-11EFB7064379}" destId="{A90655AF-C579-4780-8ED7-C4239E046779}" srcOrd="9" destOrd="0" presId="urn:microsoft.com/office/officeart/2005/8/layout/list1"/>
    <dgm:cxn modelId="{E0361457-F39F-45AD-BC89-ACAA3820CE6F}" type="presParOf" srcId="{F414DC9D-F8F9-482D-9712-11EFB7064379}" destId="{932D142A-EE13-4FC4-B826-18320197AAA5}" srcOrd="10" destOrd="0" presId="urn:microsoft.com/office/officeart/2005/8/layout/list1"/>
    <dgm:cxn modelId="{E7020B76-0801-4609-8275-BC32F6E57604}" type="presParOf" srcId="{F414DC9D-F8F9-482D-9712-11EFB7064379}" destId="{D4A9E5E5-2805-48B6-8D5E-77DD9FAE7B43}" srcOrd="11" destOrd="0" presId="urn:microsoft.com/office/officeart/2005/8/layout/list1"/>
    <dgm:cxn modelId="{043C104E-49C9-42A1-83E1-1FC94127A1F4}" type="presParOf" srcId="{F414DC9D-F8F9-482D-9712-11EFB7064379}" destId="{D4A415E4-31E3-495F-AD44-D0A22A495218}" srcOrd="12" destOrd="0" presId="urn:microsoft.com/office/officeart/2005/8/layout/list1"/>
    <dgm:cxn modelId="{67580DA0-84E4-47C4-83DD-87C538EE2231}" type="presParOf" srcId="{D4A415E4-31E3-495F-AD44-D0A22A495218}" destId="{4553BD54-B6C5-4FD1-B6A5-7949FA32505D}" srcOrd="0" destOrd="0" presId="urn:microsoft.com/office/officeart/2005/8/layout/list1"/>
    <dgm:cxn modelId="{CFE00E7C-EBF5-4B42-B002-D827002A3628}" type="presParOf" srcId="{D4A415E4-31E3-495F-AD44-D0A22A495218}" destId="{8B0154FD-5F35-4766-AEF0-E1E5A4EEB6F6}" srcOrd="1" destOrd="0" presId="urn:microsoft.com/office/officeart/2005/8/layout/list1"/>
    <dgm:cxn modelId="{6DA22784-50B9-4B97-AA09-ED4D5FF9AE2F}" type="presParOf" srcId="{F414DC9D-F8F9-482D-9712-11EFB7064379}" destId="{D3B85C24-A617-4CBD-9F09-81A8E7AEF7EC}" srcOrd="13" destOrd="0" presId="urn:microsoft.com/office/officeart/2005/8/layout/list1"/>
    <dgm:cxn modelId="{30E2A11A-FF47-4987-A54F-3FF580BAA501}" type="presParOf" srcId="{F414DC9D-F8F9-482D-9712-11EFB7064379}" destId="{739CD006-761F-4630-912C-0682A766BC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48B32-65C4-4BE7-83E7-ED9E6990C98A}">
      <dsp:nvSpPr>
        <dsp:cNvPr id="0" name=""/>
        <dsp:cNvSpPr/>
      </dsp:nvSpPr>
      <dsp:spPr>
        <a:xfrm>
          <a:off x="0" y="399899"/>
          <a:ext cx="1847801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C6F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Windows: </a:t>
          </a:r>
          <a:r>
            <a:rPr lang="en-GB" sz="1900" b="0" kern="1200" dirty="0">
              <a:hlinkClick xmlns:r="http://schemas.openxmlformats.org/officeDocument/2006/relationships" r:id="rId1"/>
            </a:rPr>
            <a:t>https://repo.continuum.io/archive/Anaconda3-5.3.0-Windows-x86_64.exe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Linux: </a:t>
          </a:r>
          <a:r>
            <a:rPr lang="en-GB" sz="1900" b="0" kern="1200" dirty="0">
              <a:hlinkClick xmlns:r="http://schemas.openxmlformats.org/officeDocument/2006/relationships" r:id="rId2"/>
            </a:rPr>
            <a:t>https://repo.continuum.io/archive/Anaconda3-5.3.0-Linux-x86_64.sh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MacOS X: </a:t>
          </a:r>
          <a:r>
            <a:rPr lang="en-GB" sz="1900" b="0" kern="1200" dirty="0">
              <a:hlinkClick xmlns:r="http://schemas.openxmlformats.org/officeDocument/2006/relationships" r:id="rId3"/>
            </a:rPr>
            <a:t>https://repo.continuum.io/archive/Anaconda3-5.3.0-MacOSX-x86_64.pkg</a:t>
          </a:r>
          <a:endParaRPr lang="en-GB" sz="1900" kern="1200" dirty="0"/>
        </a:p>
      </dsp:txBody>
      <dsp:txXfrm>
        <a:off x="0" y="399899"/>
        <a:ext cx="18478014" cy="1436400"/>
      </dsp:txXfrm>
    </dsp:sp>
    <dsp:sp modelId="{1975F02D-1473-42C0-8BDC-16210C1E2389}">
      <dsp:nvSpPr>
        <dsp:cNvPr id="0" name=""/>
        <dsp:cNvSpPr/>
      </dsp:nvSpPr>
      <dsp:spPr>
        <a:xfrm>
          <a:off x="923900" y="119459"/>
          <a:ext cx="12934609" cy="560880"/>
        </a:xfrm>
        <a:prstGeom prst="roundRect">
          <a:avLst/>
        </a:prstGeom>
        <a:solidFill>
          <a:srgbClr val="7C6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Distribución</a:t>
          </a:r>
          <a:r>
            <a:rPr lang="en-US" sz="1900" b="0" kern="1200" dirty="0"/>
            <a:t> de Anaconda:</a:t>
          </a:r>
          <a:endParaRPr lang="en-GB" sz="1900" kern="1200" dirty="0"/>
        </a:p>
      </dsp:txBody>
      <dsp:txXfrm>
        <a:off x="951280" y="146839"/>
        <a:ext cx="12879849" cy="506120"/>
      </dsp:txXfrm>
    </dsp:sp>
    <dsp:sp modelId="{5DF24BE1-A897-456D-B77B-47C88A280978}">
      <dsp:nvSpPr>
        <dsp:cNvPr id="0" name=""/>
        <dsp:cNvSpPr/>
      </dsp:nvSpPr>
      <dsp:spPr>
        <a:xfrm>
          <a:off x="0" y="2219340"/>
          <a:ext cx="1847801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C6F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 err="1"/>
            <a:t>VSCode</a:t>
          </a:r>
          <a:r>
            <a:rPr lang="es-ES" sz="1900" kern="1200" dirty="0"/>
            <a:t>: </a:t>
          </a:r>
          <a:r>
            <a:rPr lang="en-GB" sz="1900" kern="1200" dirty="0">
              <a:hlinkClick xmlns:r="http://schemas.openxmlformats.org/officeDocument/2006/relationships" r:id="rId4"/>
            </a:rPr>
            <a:t>https://code.visualstudio.com/Download</a:t>
          </a:r>
          <a:endParaRPr lang="en-GB" sz="1900" kern="1200" dirty="0"/>
        </a:p>
      </dsp:txBody>
      <dsp:txXfrm>
        <a:off x="0" y="2219340"/>
        <a:ext cx="18478014" cy="807975"/>
      </dsp:txXfrm>
    </dsp:sp>
    <dsp:sp modelId="{EC064B78-E50C-454F-BEF3-0D32E936B260}">
      <dsp:nvSpPr>
        <dsp:cNvPr id="0" name=""/>
        <dsp:cNvSpPr/>
      </dsp:nvSpPr>
      <dsp:spPr>
        <a:xfrm>
          <a:off x="923900" y="1938900"/>
          <a:ext cx="12934609" cy="560880"/>
        </a:xfrm>
        <a:prstGeom prst="roundRect">
          <a:avLst/>
        </a:prstGeom>
        <a:solidFill>
          <a:srgbClr val="7C6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Python IDE:</a:t>
          </a:r>
          <a:endParaRPr lang="en-GB" sz="1900" kern="1200" dirty="0"/>
        </a:p>
      </dsp:txBody>
      <dsp:txXfrm>
        <a:off x="951280" y="1966280"/>
        <a:ext cx="12879849" cy="506120"/>
      </dsp:txXfrm>
    </dsp:sp>
    <dsp:sp modelId="{932D142A-EE13-4FC4-B826-18320197AAA5}">
      <dsp:nvSpPr>
        <dsp:cNvPr id="0" name=""/>
        <dsp:cNvSpPr/>
      </dsp:nvSpPr>
      <dsp:spPr>
        <a:xfrm>
          <a:off x="0" y="3410354"/>
          <a:ext cx="1847801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C6F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hlinkClick xmlns:r="http://schemas.openxmlformats.org/officeDocument/2006/relationships" r:id="rId5"/>
            </a:rPr>
            <a:t>https://git-scm.com/downloads</a:t>
          </a:r>
          <a:endParaRPr lang="en-GB" sz="1900" kern="1200" dirty="0"/>
        </a:p>
      </dsp:txBody>
      <dsp:txXfrm>
        <a:off x="0" y="3410354"/>
        <a:ext cx="18478014" cy="807975"/>
      </dsp:txXfrm>
    </dsp:sp>
    <dsp:sp modelId="{34362071-5307-4710-8EBA-7CC0C6FC4C1B}">
      <dsp:nvSpPr>
        <dsp:cNvPr id="0" name=""/>
        <dsp:cNvSpPr/>
      </dsp:nvSpPr>
      <dsp:spPr>
        <a:xfrm>
          <a:off x="923900" y="3129915"/>
          <a:ext cx="12934609" cy="560880"/>
        </a:xfrm>
        <a:prstGeom prst="roundRect">
          <a:avLst/>
        </a:prstGeom>
        <a:solidFill>
          <a:srgbClr val="7C6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 err="1"/>
            <a:t>Cliente</a:t>
          </a:r>
          <a:r>
            <a:rPr lang="en-US" sz="1900" b="0" kern="1200" dirty="0"/>
            <a:t> de GIT:</a:t>
          </a:r>
          <a:endParaRPr lang="en-GB" sz="1900" kern="1200" dirty="0"/>
        </a:p>
      </dsp:txBody>
      <dsp:txXfrm>
        <a:off x="951280" y="3157295"/>
        <a:ext cx="12879849" cy="506120"/>
      </dsp:txXfrm>
    </dsp:sp>
    <dsp:sp modelId="{739CD006-761F-4630-912C-0682A766BC95}">
      <dsp:nvSpPr>
        <dsp:cNvPr id="0" name=""/>
        <dsp:cNvSpPr/>
      </dsp:nvSpPr>
      <dsp:spPr>
        <a:xfrm>
          <a:off x="0" y="4601369"/>
          <a:ext cx="18478014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C6FF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099" tIns="395732" rIns="14340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>
              <a:hlinkClick xmlns:r="http://schemas.openxmlformats.org/officeDocument/2006/relationships" r:id="rId6"/>
            </a:rPr>
            <a:t>https://developer.nvidia.com/cuda-toolkit</a:t>
          </a:r>
          <a:endParaRPr lang="en-GB" sz="1900" kern="1200" dirty="0"/>
        </a:p>
      </dsp:txBody>
      <dsp:txXfrm>
        <a:off x="0" y="4601369"/>
        <a:ext cx="18478014" cy="807975"/>
      </dsp:txXfrm>
    </dsp:sp>
    <dsp:sp modelId="{8B0154FD-5F35-4766-AEF0-E1E5A4EEB6F6}">
      <dsp:nvSpPr>
        <dsp:cNvPr id="0" name=""/>
        <dsp:cNvSpPr/>
      </dsp:nvSpPr>
      <dsp:spPr>
        <a:xfrm>
          <a:off x="923900" y="4320929"/>
          <a:ext cx="12934609" cy="560880"/>
        </a:xfrm>
        <a:prstGeom prst="roundRect">
          <a:avLst/>
        </a:prstGeom>
        <a:solidFill>
          <a:srgbClr val="7C6F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897" tIns="0" rIns="48889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CUDA 9.0</a:t>
          </a:r>
        </a:p>
      </dsp:txBody>
      <dsp:txXfrm>
        <a:off x="951280" y="4348309"/>
        <a:ext cx="1287984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2C3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0" y="4590765"/>
            <a:ext cx="13306475" cy="7252172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BF138DDA-075A-4B42-AA54-05AD40904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1913" y="4137164"/>
            <a:ext cx="23723600" cy="1187450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1D8BD36-F22E-A14F-B9C4-043CEC194252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03ED1E-6A17-6F4C-A4B6-10A38A0E57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668625"/>
            <a:ext cx="3058263" cy="1750139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8015231-EFD3-4548-BFB6-18D171BFC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1DE2F8-13C6-FD43-9501-7B71957E0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35143" y="0"/>
            <a:ext cx="9447270" cy="13716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B31449F-2394-3848-9079-F03022450F3A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D142A1-857F-4D40-B956-037F8024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738" y="2880000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DFA674-03DB-5F4D-B186-A565F84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737" y="5919052"/>
            <a:ext cx="10404995" cy="637826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/>
            </a:lvl1pPr>
            <a:lvl2pPr marL="914354" indent="0">
              <a:lnSpc>
                <a:spcPct val="120000"/>
              </a:lnSpc>
              <a:buNone/>
              <a:defRPr sz="3200"/>
            </a:lvl2pPr>
            <a:lvl3pPr marL="1828709" indent="0">
              <a:lnSpc>
                <a:spcPct val="120000"/>
              </a:lnSpc>
              <a:buNone/>
              <a:defRPr sz="3200"/>
            </a:lvl3pPr>
            <a:lvl4pPr marL="2743063" indent="0">
              <a:lnSpc>
                <a:spcPct val="120000"/>
              </a:lnSpc>
              <a:buNone/>
              <a:defRPr sz="3200"/>
            </a:lvl4pPr>
            <a:lvl5pPr marL="3657417" indent="0">
              <a:lnSpc>
                <a:spcPct val="120000"/>
              </a:lnSpc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AB854B6-E240-B84F-8545-E19D26228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8F0D0D29-D42E-B84C-912F-1AFF07BAF8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B464B6-63D1-814A-A79B-C7630F552456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2CD498-5EBD-3949-AE7B-C5D6DEA7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0" y="2880000"/>
            <a:ext cx="18565384" cy="2651127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A3C0936-1708-364C-836C-3484C631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54EFB99-924F-E243-B4C1-6359D3EA12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483945-275B-774F-94BA-7E2813FD0B3F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27E508-5DFA-8F44-BB9B-6B65804E8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588183DB-628F-8142-B1AE-68390A1175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2AFACF5-D617-0A4B-9163-5B8AECF78649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F440BF4-1533-CD4B-9926-C6E7C4082C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61104032-AC09-4246-8BFE-FB403C0343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ECE3D8-BBA0-0242-849D-1BD365C2CC41}"/>
              </a:ext>
            </a:extLst>
          </p:cNvPr>
          <p:cNvSpPr/>
          <p:nvPr userDrawn="1"/>
        </p:nvSpPr>
        <p:spPr>
          <a:xfrm>
            <a:off x="-1" y="0"/>
            <a:ext cx="12192001" cy="13716000"/>
          </a:xfrm>
          <a:prstGeom prst="rect">
            <a:avLst/>
          </a:prstGeom>
          <a:solidFill>
            <a:srgbClr val="2C304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4290983"/>
            <a:ext cx="9643076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0"/>
              </a:lnSpc>
            </a:pP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…</a:t>
            </a:r>
          </a:p>
          <a:p>
            <a:pPr>
              <a:lnSpc>
                <a:spcPts val="11000"/>
              </a:lnSpc>
            </a:pP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soon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850113"/>
            <a:ext cx="121904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4500"/>
              </a:lnSpc>
            </a:pP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whom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posible</a:t>
            </a:r>
            <a:r>
              <a:rPr lang="es-ES" sz="320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4C5D50B-F9E0-BE4A-9C72-52FF0AD255FD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C1E62A8-9BF2-3746-BDDB-FE340B605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0614" y="5079957"/>
            <a:ext cx="7092465" cy="120571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46FB248-A76D-DC48-9902-85B0D7796D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93" y="7539724"/>
            <a:ext cx="6494296" cy="118591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14CB8BF2-BA36-1849-AA7E-6A9E0D0060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32097" y="9862904"/>
            <a:ext cx="3676319" cy="150272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3CCC6E1-5453-F44D-873F-993EDAEF70D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760" y="8682548"/>
            <a:ext cx="13684326" cy="78521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596A9F-6C17-154B-8595-C8E1598BCCF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668625"/>
            <a:ext cx="3058263" cy="1750139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AC92860-5FCD-7D49-B93A-8DD1DB5A30D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">
            <a:extLst>
              <a:ext uri="{FF2B5EF4-FFF2-40B4-BE49-F238E27FC236}">
                <a16:creationId xmlns:a16="http://schemas.microsoft.com/office/drawing/2014/main" id="{1AA6A439-9683-0641-B23F-8C6F1D61134C}"/>
              </a:ext>
            </a:extLst>
          </p:cNvPr>
          <p:cNvSpPr txBox="1"/>
          <p:nvPr userDrawn="1"/>
        </p:nvSpPr>
        <p:spPr>
          <a:xfrm>
            <a:off x="9329915" y="354556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0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A9E989C-D3E4-954E-B2B8-BA62006878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4973" y="5048460"/>
            <a:ext cx="7092465" cy="1205719"/>
          </a:xfrm>
          <a:prstGeom prst="rect">
            <a:avLst/>
          </a:prstGeom>
        </p:spPr>
      </p:pic>
      <p:sp>
        <p:nvSpPr>
          <p:cNvPr id="24" name="CuadroTexto 10">
            <a:extLst>
              <a:ext uri="{FF2B5EF4-FFF2-40B4-BE49-F238E27FC236}">
                <a16:creationId xmlns:a16="http://schemas.microsoft.com/office/drawing/2014/main" id="{38ED0BB3-7D94-5B45-94B5-F3F418E518ED}"/>
              </a:ext>
            </a:extLst>
          </p:cNvPr>
          <p:cNvSpPr txBox="1"/>
          <p:nvPr userDrawn="1"/>
        </p:nvSpPr>
        <p:spPr>
          <a:xfrm>
            <a:off x="9329915" y="10575546"/>
            <a:ext cx="572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i="0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s-ES" sz="6000" b="1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6000" b="1" i="0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s-ES" sz="6000" b="1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99F689-A0C2-0340-843C-2169165351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18" y="7762792"/>
            <a:ext cx="6494296" cy="118591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93DF865-0A94-4043-9BD7-C93C7A54F7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6359" y="7445978"/>
            <a:ext cx="3676319" cy="1502729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7E3DB960-D79A-934D-BB57-AF2D18EDBA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6289" y="574526"/>
            <a:ext cx="3451151" cy="2101048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FC39BCA6-DB51-834A-BFAE-900125204CED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1942ECE-58FF-684C-BBBA-E55161AAE9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solidFill>
          <a:srgbClr val="2C3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530694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 dirty="0"/>
          </a:p>
        </p:txBody>
      </p:sp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10003520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rgbClr val="A69DFF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rgbClr val="A69DFF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384601"/>
            <a:ext cx="13540765" cy="630701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6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502985"/>
            <a:ext cx="13540765" cy="1357615"/>
          </a:xfrm>
        </p:spPr>
        <p:txBody>
          <a:bodyPr>
            <a:noAutofit/>
          </a:bodyPr>
          <a:lstStyle>
            <a:lvl1pPr marL="0" indent="0">
              <a:buNone/>
              <a:defRPr sz="8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921471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rgbClr val="A69D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AE7A2BF-9B44-9449-8A55-04D489843001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1321DAE-EDB7-8E47-9C42-9BF4EFCA8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668625"/>
            <a:ext cx="3058263" cy="1750139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98BCBC8-1714-DF45-9A53-E66BF913F7B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2C3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4184860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646ACE-AD9F-5146-9F8E-5E41359F6F10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D4142469-5219-5947-A5D4-D782F5B75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967" y="3749236"/>
            <a:ext cx="23723600" cy="11874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9B78B3-9C0F-394A-BD17-9572819716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668625"/>
            <a:ext cx="3058263" cy="175013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419F8C9D-57A6-0B45-9BFF-D5860651420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2C3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5B048B-0B00-4844-BC02-EE35B01EF91A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C987189-D878-4C4E-A89A-7999DE2DF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373" y="3768435"/>
            <a:ext cx="18813523" cy="1079524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09DE393-249D-F84F-A728-2151BBDA51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4184860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274045-3FF4-DB4C-AA22-825702F09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668625"/>
            <a:ext cx="3058263" cy="175013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D9C27F76-CBFD-3742-BB5C-449CD6A7F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solidFill>
          <a:srgbClr val="2C3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0A89C0-1CD3-4D42-8729-0603258F7556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5284595-1E34-044A-8A3B-43FAB41D8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1025" y="3008415"/>
            <a:ext cx="22214969" cy="1045584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118C2D5-982E-8A4A-9F3A-450858B73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4184860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803F873-4D67-1E41-9AB0-14BCCCEF1E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668625"/>
            <a:ext cx="3058263" cy="1750139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D21BBEF7-90E3-9B43-B9C6-69E0D95014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0" y="2880000"/>
            <a:ext cx="18565384" cy="2651127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6554836"/>
            <a:ext cx="18565384" cy="665487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/>
            </a:lvl1pPr>
            <a:lvl2pPr marL="914354" indent="0">
              <a:lnSpc>
                <a:spcPct val="120000"/>
              </a:lnSpc>
              <a:buNone/>
              <a:defRPr sz="3200"/>
            </a:lvl2pPr>
            <a:lvl3pPr marL="1828709" indent="0">
              <a:lnSpc>
                <a:spcPct val="120000"/>
              </a:lnSpc>
              <a:buNone/>
              <a:defRPr sz="3200"/>
            </a:lvl3pPr>
            <a:lvl4pPr marL="2743063" indent="0">
              <a:lnSpc>
                <a:spcPct val="120000"/>
              </a:lnSpc>
              <a:buNone/>
              <a:defRPr sz="3200"/>
            </a:lvl4pPr>
            <a:lvl5pPr marL="3657417" indent="0">
              <a:lnSpc>
                <a:spcPct val="120000"/>
              </a:lnSpc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5469164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74A834-5421-534E-AE87-BB1F0E170A56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7E16A4E-85FD-2648-AEB5-385D8726F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4CFB6DD3-37C2-A847-9F00-6142614393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35143" y="0"/>
            <a:ext cx="9447270" cy="13716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880000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6554836"/>
            <a:ext cx="10404994" cy="637826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/>
            </a:lvl1pPr>
            <a:lvl2pPr marL="914354" indent="0">
              <a:lnSpc>
                <a:spcPct val="120000"/>
              </a:lnSpc>
              <a:buNone/>
              <a:defRPr sz="3200"/>
            </a:lvl2pPr>
            <a:lvl3pPr marL="1828709" indent="0">
              <a:lnSpc>
                <a:spcPct val="120000"/>
              </a:lnSpc>
              <a:buNone/>
              <a:defRPr sz="3200"/>
            </a:lvl3pPr>
            <a:lvl4pPr marL="2743063" indent="0">
              <a:lnSpc>
                <a:spcPct val="120000"/>
              </a:lnSpc>
              <a:buNone/>
              <a:defRPr sz="3200"/>
            </a:lvl4pPr>
            <a:lvl5pPr marL="3657417" indent="0">
              <a:lnSpc>
                <a:spcPct val="120000"/>
              </a:lnSpc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5469164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4F42F0E-F132-0040-8A8D-2CD787DD0FB1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8F72CF8-14C9-5944-8751-09DB11F07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25F3A91-32FB-7944-9515-EDC323ADC8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E621218-6C5B-DD48-AC8A-6D27EAB98AD6}"/>
              </a:ext>
            </a:extLst>
          </p:cNvPr>
          <p:cNvSpPr/>
          <p:nvPr userDrawn="1"/>
        </p:nvSpPr>
        <p:spPr>
          <a:xfrm>
            <a:off x="-10838" y="2922059"/>
            <a:ext cx="2913231" cy="86356"/>
          </a:xfrm>
          <a:prstGeom prst="rect">
            <a:avLst/>
          </a:prstGeom>
          <a:solidFill>
            <a:srgbClr val="00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2E1B3A-5AE0-B446-ADEE-9DFE7E54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0" y="2880000"/>
            <a:ext cx="18565384" cy="2651127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60EB8E-689B-9D42-8F98-60F3F9A5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738" y="5972947"/>
            <a:ext cx="18565384" cy="665487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/>
            </a:lvl1pPr>
            <a:lvl2pPr marL="914354" indent="0">
              <a:lnSpc>
                <a:spcPct val="120000"/>
              </a:lnSpc>
              <a:buNone/>
              <a:defRPr sz="3200"/>
            </a:lvl2pPr>
            <a:lvl3pPr marL="1828709" indent="0">
              <a:lnSpc>
                <a:spcPct val="120000"/>
              </a:lnSpc>
              <a:buNone/>
              <a:defRPr sz="3200"/>
            </a:lvl3pPr>
            <a:lvl4pPr marL="2743063" indent="0">
              <a:lnSpc>
                <a:spcPct val="120000"/>
              </a:lnSpc>
              <a:buNone/>
              <a:defRPr sz="3200"/>
            </a:lvl4pPr>
            <a:lvl5pPr marL="3657417" indent="0">
              <a:lnSpc>
                <a:spcPct val="120000"/>
              </a:lnSpc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7E356A-7DA4-0144-80E6-842FACBD7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7" y="649170"/>
            <a:ext cx="3092260" cy="17695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6843DE7D-858C-C746-9223-3C80D02AD6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3864" y="786529"/>
            <a:ext cx="3478288" cy="5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22/10/2018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9FCF6-BB99-1541-B712-2A07888C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all" dirty="0"/>
              <a:t>Show me the code: Desarrollo de modelos con Deep Learning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7B861-DD95-9547-A95C-4168F497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C3046"/>
                </a:solidFill>
                <a:latin typeface="Source Sans Pro"/>
              </a:rPr>
              <a:t>La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instalación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de los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paquetes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se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realizará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durante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el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propio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laboratorio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,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pero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tener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los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siguientes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materiales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descargados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e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instalados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nos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permitirá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ahorrar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tiempo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y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problemas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durante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el </a:t>
            </a:r>
            <a:r>
              <a:rPr lang="en-US" dirty="0" err="1">
                <a:solidFill>
                  <a:srgbClr val="2C3046"/>
                </a:solidFill>
                <a:latin typeface="Source Sans Pro"/>
              </a:rPr>
              <a:t>desarrollo</a:t>
            </a:r>
            <a:r>
              <a:rPr lang="en-US" dirty="0">
                <a:solidFill>
                  <a:srgbClr val="2C3046"/>
                </a:solidFill>
                <a:latin typeface="Source Sans Pro"/>
              </a:rPr>
              <a:t> del taller: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79DFB-0299-A64D-B81E-6F55D6D93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PRE-REQUISITOS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B75B24-D406-4F59-BE5A-DEC6DC3B3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07835"/>
              </p:ext>
            </p:extLst>
          </p:nvPr>
        </p:nvGraphicFramePr>
        <p:xfrm>
          <a:off x="4228108" y="7964937"/>
          <a:ext cx="18478014" cy="5528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87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11" ma:contentTypeDescription="Create a new document." ma:contentTypeScope="" ma:versionID="fc3c0697871ceae9377e979c9582aded">
  <xsd:schema xmlns:xsd="http://www.w3.org/2001/XMLSchema" xmlns:xs="http://www.w3.org/2001/XMLSchema" xmlns:p="http://schemas.microsoft.com/office/2006/metadata/properties" xmlns:ns2="5cc60d69-a5f6-4f8f-8194-a79b51c73eb9" xmlns:ns3="f5769fee-510a-49e6-bcb7-23ad29149142" targetNamespace="http://schemas.microsoft.com/office/2006/metadata/properties" ma:root="true" ma:fieldsID="031d13435719a6579a7e713ab6863029" ns2:_="" ns3:_="">
    <xsd:import namespace="5cc60d69-a5f6-4f8f-8194-a79b51c73eb9"/>
    <xsd:import namespace="f5769fee-510a-49e6-bcb7-23ad291491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69fee-510a-49e6-bcb7-23ad29149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80B5E0-5C99-461A-83D4-0C7AEBBC3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f5769fee-510a-49e6-bcb7-23ad29149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54BCAD-7177-4C4B-8E76-C0B57BA053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7AFE8C-DC6B-49C1-85B5-4E7F420961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130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Tema de Office</vt:lpstr>
      <vt:lpstr>Show me the code: Desarrollo de modelos con Deep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Cuenca Oliva</dc:creator>
  <cp:lastModifiedBy>Pablo Alvarez Doval</cp:lastModifiedBy>
  <cp:revision>135</cp:revision>
  <dcterms:created xsi:type="dcterms:W3CDTF">2018-02-01T10:28:29Z</dcterms:created>
  <dcterms:modified xsi:type="dcterms:W3CDTF">2018-10-22T08:33:19Z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