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5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1CC6-2660-907E-BAB4-8B8D6BC5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E2F903-4C42-F098-A87A-7CB8CA70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DE9C3-ED52-131E-505C-F78CD612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7319F4-5842-0751-0310-88A4FC9E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01AAF-E1C3-1BB5-E8E9-53C6459D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30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0D1FB-3619-A2F9-1578-B5B96AAA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A971DD-1660-B0D0-69B8-FBABA3EB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96C642-AAC4-E86C-1E3E-05AB1DAF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20B887-4E81-3815-6848-6EC08A8E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A863B8-E38E-BEE1-6F24-70C49277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9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A81851-3974-2430-14D1-7016F495F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303908-661E-E66C-A144-0EDC545E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03BAF-F5EF-F467-4D4E-108D95B1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C4C69-4813-8389-2C08-9D0E3B55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84167-FAF6-5C6A-245F-DF0F61E3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07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2328D-7EA8-6F7A-B6B3-1446047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EA15F-FDA1-3941-4683-CAE34E24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8F0E9-7F5F-F619-9EB2-D067F728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56F31-E3ED-D1D1-70C0-0F0B2220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AEEFA9-CD03-BC48-F171-260CEDA7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66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949C-BC9C-A403-EBD6-4E74906B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D0232-C322-607F-BD66-83E0A01A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6EE9-6A2B-0A6F-680B-94051456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CB641-0CF6-79C4-1B80-422A8CD6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906EF-0E93-5D8B-7EB9-1F20FDE8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55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551CF-B37E-DB2E-05B1-8D57D9ED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5593B-7A4A-2C8B-288C-EFDAD6512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4F0322-327A-807C-F3F4-D22FAFFFD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39218A-1315-6268-86B0-4A9E0D18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C5F86E-FFE9-30F6-E49F-9419BB72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7642A-0C0B-10B4-C18C-11DC1485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8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E5140-EA1C-B997-A2E0-F95D7898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771782-A753-815C-309E-FAAE03B29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C01635-A0CF-F029-A153-3EA9EBD3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096C4F-FA9A-1E54-B7F9-3E98D44C3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E27DEA-259D-EB06-FAF6-57F225310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0C669A-00ED-8F88-B092-90C36D7E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726088-E4C7-5DA3-7DEB-C96D638C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46766F-0CD8-FB85-6091-AC47C897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85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9D131-323D-3DA4-3E0D-F7BB4076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75D444-E180-D8B6-ECEE-92A0DE70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43F6F0-C6E2-DBDE-47B7-B2A3A5B3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9AA86D-19D8-B534-9457-DF3C2922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4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698A11-0F21-D213-FA3E-30AF43C6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5C8E45-DC1F-7CD4-8274-EB1BC221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33A4FC-B52D-DDD0-69E2-89E6B3EE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9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FBA45-284E-53E2-FFA9-70B667E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639DB-0B57-1310-4F9F-245BC257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FAC6E-B1EF-E596-A45C-521BA3EB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7F6B2A-2345-3457-A780-3529E3B8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5DD48B-3F07-E2C1-8E91-1DAF98A0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DFD31-6815-AA87-C07C-3EC7CB27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4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5F79C-F357-AE7B-DB28-7F478E74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145B27-1108-36BB-D4E1-FC30ACB27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0566A0-68C4-2769-4CD4-83C7F040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9AFC10-B0B8-F1FD-40BA-6A40CF1C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D8FA4-7F40-464B-E5D6-D907E3AC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AF2458-7506-59DA-DA93-F91A1D75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1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F1A6AE-CB5F-A98E-4309-D52965CC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2D03DE-7AB5-9D15-2768-0D9CB346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5C23B-28AD-2A67-3748-4D9B8F96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94D7-422D-48FA-8068-F1F913CB6E6C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B81BB-5B87-F419-CC7B-ED3C1289C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407A4-FAE4-4B36-27C4-71F9B616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7EB3-7378-4B17-95F1-F2DBDA556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68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F1E64A6-BB8A-ABCC-EB79-7599E576A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8653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F1E64A6-BB8A-ABCC-EB79-7599E576A4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635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EB25E611-C1EF-43E0-8C49-A49A8EBEAE8C}">
  <we:reference id="wa200003233" version="2.0.0.3" store="es-ES" storeType="OMEX"/>
  <we:alternateReferences>
    <we:reference id="wa200003233" version="2.0.0.3" store="wa200003233" storeType="OMEX"/>
  </we:alternateReferences>
  <we:properties>
    <we:property name="reportUrl" value="&quot;/links/TMmOTkreDf?ctid=c9c574fc-9a9e-4af1-85a7-d55efb64a6cc&amp;pbi_source=linkShare&amp;fromEntryPoint=share&quot;"/>
    <we:property name="reportName" value="&quot;Proyecto BlaBlaCar v2&quot;"/>
    <we:property name="reportState" value="&quot;CONNECTED&quot;"/>
    <we:property name="embedUrl" value="&quot;/reportEmbed?reportId=52d6635e-ee10-4d5e-939d-280d2ee0ac19&amp;config=eyJjbHVzdGVyVXJsIjoiaHR0cHM6Ly9XQUJJLVdFU1QtRVVST1BFLUUtUFJJTUFSW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DisplayName" value="&quot;Indices&quot;"/>
    <we:property name="datasetId" value="&quot;d18cc383-e46a-40dd-a03a-9013a543b604&quot;"/>
    <we:property name="backgroundColor" value="&quot;rgb(255,255,255)&quot;"/>
    <we:property name="bookmark" value="&quot;H4sIAAAAAAAAA6VSy27DIBD8lYqzVTnGL3pMr20VNVUuUQ4LrCMaYizAUdMo/97FjpRjD7kYdhhmZllfmDZhsHD+gCOyF/YOXoF2/qlhGetnbOnc4Qj+0GlQeSlV2ygBvKxaUEAsN0Tj+sBeLiyC32PcmDCCTYIEbncZA2tXsE9VBzZgxgb0wfVgzS/OZDqKfsRrxvBnsM5DklxHiJhkT0SnmqIsnjk5gormhGtUcUY/cXA+3uqqzoVQqFQhpKyx5CJf0J0wn04x/+cn0ynYq+sjmJ4CJEwJLVEXncylaGoJXclVwoPp9/bWyv3u13lIzweTzXKMkcLSc8lvMk5y1yv1K8quLUXbCcWh4F3RcKwelJRCFLrSdV1XnPriUkH5kOSkekfYEWnMaePGGAZQuIKe6u2FDd7RbKPBiUezhF6jvu19Wt9MRD/7b8COyXr6Kdhks0ufPwiosQmUAgAA&quot;"/>
    <we:property name="initialStateBookmark" value="&quot;H4sIAAAAAAAAA6VSTW/CMAz9K1PO1QRNW8huMO3E+BBMXBCanNRFmUJTJSkaQ/z3OS0SRw5ckvjFfu85zoWV2jcGzgs4Intjc3AKSuteRixhdY9Nl8vZfLKefS8m8w+CbRO0rT17u7AA7oBhq30LJjIQuNsnDIxZwSFGFRiPCWvQeVuD0X/YJ9NVcC1eE4a/jbEOIuUmQMBIe6J0ikl7+MpJEVTQJ9ygCj26xsa6cIvzYiCEQqVSIWWBGReDIdX4/raz+Tg/inbG3m0dQNdkIGJKlBLLtJIDKUaFhCrjKuJe1wdza+Ve+3Vu4ntBJzNtQyCz9Fzyh4Qj3fVK/YqsGmdiXAnFIeVVOuKYP0kphUjLvCyKIufUF5cKsqcoO9Y7wo5IY44H2wbfgMIV1BTvLqxxlmYbNHZ5NEuoSyxvZxf3Tx3Q9fpbMG2U7j4F60TIkpYGHxTEr8I6W/u4/ANEKWwRtQIAAA==&quot;"/>
    <we:property name="isFiltersActionButtonVisible" value="true"/>
    <we:property name="reportEmbeddedTime" value="&quot;2022-09-09T18:57:29.424Z&quot;"/>
    <we:property name="creatorTenantId" value="&quot;c9c574fc-9a9e-4af1-85a7-d55efb64a6cc&quot;"/>
    <we:property name="creatorUserId" value="&quot;10032002290D6BD7&quot;"/>
    <we:property name="creatorSessionId" value="&quot;38453ee7-2689-42b3-bdab-90b2de2b0c8c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Gordo</dc:creator>
  <cp:lastModifiedBy>Pablo Gordo</cp:lastModifiedBy>
  <cp:revision>2</cp:revision>
  <dcterms:created xsi:type="dcterms:W3CDTF">2022-09-09T18:56:48Z</dcterms:created>
  <dcterms:modified xsi:type="dcterms:W3CDTF">2022-09-09T18:59:07Z</dcterms:modified>
</cp:coreProperties>
</file>