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F8A43-E9CD-403E-B6A9-B002F500D535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AFB1-5ACD-4B9B-9125-BB6D790A7A7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9987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>
        <p:push dir="u"/>
      </p:transition>
    </mc:Choice>
    <mc:Fallback xmlns="">
      <p:transition advClick="0" advTm="10000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F8A43-E9CD-403E-B6A9-B002F500D535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AFB1-5ACD-4B9B-9125-BB6D790A7A7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9456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>
        <p:push dir="u"/>
      </p:transition>
    </mc:Choice>
    <mc:Fallback xmlns="">
      <p:transition advClick="0" advTm="10000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F8A43-E9CD-403E-B6A9-B002F500D535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AFB1-5ACD-4B9B-9125-BB6D790A7A7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0495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>
        <p:push dir="u"/>
      </p:transition>
    </mc:Choice>
    <mc:Fallback xmlns="">
      <p:transition advClick="0" advTm="10000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F8A43-E9CD-403E-B6A9-B002F500D535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AFB1-5ACD-4B9B-9125-BB6D790A7A7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1472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>
        <p:push dir="u"/>
      </p:transition>
    </mc:Choice>
    <mc:Fallback xmlns="">
      <p:transition advClick="0" advTm="10000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F8A43-E9CD-403E-B6A9-B002F500D535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AFB1-5ACD-4B9B-9125-BB6D790A7A7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680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>
        <p:push dir="u"/>
      </p:transition>
    </mc:Choice>
    <mc:Fallback xmlns="">
      <p:transition advClick="0" advTm="10000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F8A43-E9CD-403E-B6A9-B002F500D535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AFB1-5ACD-4B9B-9125-BB6D790A7A7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2480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>
        <p:push dir="u"/>
      </p:transition>
    </mc:Choice>
    <mc:Fallback xmlns="">
      <p:transition advClick="0" advTm="10000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F8A43-E9CD-403E-B6A9-B002F500D535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AFB1-5ACD-4B9B-9125-BB6D790A7A7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1205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>
        <p:push dir="u"/>
      </p:transition>
    </mc:Choice>
    <mc:Fallback xmlns="">
      <p:transition advClick="0" advTm="10000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F8A43-E9CD-403E-B6A9-B002F500D535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AFB1-5ACD-4B9B-9125-BB6D790A7A7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4980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>
        <p:push dir="u"/>
      </p:transition>
    </mc:Choice>
    <mc:Fallback xmlns="">
      <p:transition advClick="0" advTm="10000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F8A43-E9CD-403E-B6A9-B002F500D535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AFB1-5ACD-4B9B-9125-BB6D790A7A7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894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>
        <p:push dir="u"/>
      </p:transition>
    </mc:Choice>
    <mc:Fallback xmlns="">
      <p:transition advClick="0" advTm="10000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F8A43-E9CD-403E-B6A9-B002F500D535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AFB1-5ACD-4B9B-9125-BB6D790A7A7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9267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>
        <p:push dir="u"/>
      </p:transition>
    </mc:Choice>
    <mc:Fallback xmlns="">
      <p:transition advClick="0" advTm="10000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F8A43-E9CD-403E-B6A9-B002F500D535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CAFB1-5ACD-4B9B-9125-BB6D790A7A7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0007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0">
        <p:push dir="u"/>
      </p:transition>
    </mc:Choice>
    <mc:Fallback xmlns="">
      <p:transition advClick="0" advTm="1000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F8A43-E9CD-403E-B6A9-B002F500D535}" type="datetimeFigureOut">
              <a:rPr lang="es-GT" smtClean="0"/>
              <a:t>30/05/2019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CAFB1-5ACD-4B9B-9125-BB6D790A7A7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9992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10000">
        <p:push dir="u"/>
      </p:transition>
    </mc:Choice>
    <mc:Fallback xmlns="">
      <p:transition advClick="0" advTm="10000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190086" y="1236507"/>
            <a:ext cx="7966286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6000" b="1" i="1" cap="none" spc="0" dirty="0" smtClean="0">
                <a:ln>
                  <a:solidFill>
                    <a:schemeClr val="accent4"/>
                  </a:solidFill>
                </a:ln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APLICACIONES HIBRIDAS</a:t>
            </a:r>
          </a:p>
          <a:p>
            <a:pPr algn="ctr"/>
            <a:r>
              <a:rPr lang="es-ES" sz="6000" b="1" i="1" cap="none" spc="0" dirty="0" smtClean="0">
                <a:ln>
                  <a:solidFill>
                    <a:schemeClr val="accent4"/>
                  </a:solidFill>
                </a:ln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Y</a:t>
            </a:r>
          </a:p>
          <a:p>
            <a:pPr algn="ctr"/>
            <a:r>
              <a:rPr lang="es-ES" sz="6000" b="1" i="1" cap="none" spc="0" dirty="0" smtClean="0">
                <a:ln>
                  <a:solidFill>
                    <a:schemeClr val="accent4"/>
                  </a:solidFill>
                </a:ln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SITIOS WEB</a:t>
            </a:r>
            <a:endParaRPr lang="es-ES" sz="6000" b="1" i="1" cap="none" spc="0" dirty="0">
              <a:ln>
                <a:solidFill>
                  <a:schemeClr val="accent4"/>
                </a:solidFill>
              </a:ln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731695" y="5106378"/>
            <a:ext cx="488306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 cmpd="sng">
                  <a:solidFill>
                    <a:schemeClr val="accent3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dobe Garamond Pro Bold" panose="02020702060506020403" pitchFamily="18" charset="0"/>
              </a:rPr>
              <a:t>BIENVENIDOS</a:t>
            </a:r>
            <a:endParaRPr lang="es-ES" sz="5400" b="1" cap="none" spc="0" dirty="0">
              <a:ln w="12700" cmpd="sng">
                <a:solidFill>
                  <a:schemeClr val="accent3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7470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0">
        <p15:prstTrans prst="prestige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68525"/>
            <a:ext cx="10515600" cy="4264932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GT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aplicaciones hibridas consisten en desarrollar la app en HTML5 e</a:t>
            </a:r>
            <a:r>
              <a:rPr lang="es-GT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GT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incrustarla en una ventana de navegador creada nativamente para la app. Básicamente las aplicaciones hibridas parecen sacar lo mejor de cada una de las opciones anteriores</a:t>
            </a:r>
            <a:r>
              <a:rPr lang="es-GT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s-GT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 primero que tienes que saber es que las aplicaciones móviles multiplataforma son aplicaciones que están desarrolladas en estándares web como HMTL5, CSS3 y JAVA. Esto significa que realmente lo que estamos viendo y que está procesando nuestro dispositivo móvil es una aplicación web con forma de aplicación móvil nativa. Esto se consigue gracias a works como Ionic o PhoneGap que se encargan de ofrecer a los desarrolladores la funcionalidades nativas de los dispositivos como puedan ser las cámaras, los sensores etc.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24085" y="485392"/>
            <a:ext cx="10943830" cy="92333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5400" b="1" cap="none" spc="0" dirty="0" smtClean="0">
                <a:ln>
                  <a:solidFill>
                    <a:schemeClr val="accent2"/>
                  </a:solidFill>
                </a:ln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¿QUÉ ES UNA APLICACIÓN HIBRIDA?</a:t>
            </a:r>
            <a:endParaRPr lang="es-ES" sz="5400" b="1" cap="none" spc="0" dirty="0">
              <a:ln>
                <a:solidFill>
                  <a:schemeClr val="accent2"/>
                </a:solidFill>
              </a:ln>
              <a:solidFill>
                <a:schemeClr val="tx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Marcador de conteni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655" y="6056867"/>
            <a:ext cx="1230260" cy="7531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coolSlan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521560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0">
        <p15:prstTrans prst="peelOff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199" y="1441311"/>
            <a:ext cx="10515600" cy="2191204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fontAlgn="base"/>
            <a:r>
              <a:rPr lang="es-GT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 parte del desarrollo es compartido con todas las plataformas, Android, iOS, Windows Phone etc. </a:t>
            </a:r>
          </a:p>
          <a:p>
            <a:pPr fontAlgn="base"/>
            <a:r>
              <a:rPr lang="es-GT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Menor coste de desarrollo y diseño</a:t>
            </a:r>
            <a:r>
              <a:rPr lang="es-GT" sz="18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GT" sz="1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GT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Mantenimiento y actualizaciones más fáciles de desarrollar</a:t>
            </a:r>
            <a:r>
              <a:rPr lang="es-GT" sz="18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GT" sz="1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GT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Basadas en estándares web populares. </a:t>
            </a:r>
          </a:p>
          <a:p>
            <a:pPr fontAlgn="base"/>
            <a:r>
              <a:rPr lang="es-GT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Prototipado más rápido.</a:t>
            </a:r>
          </a:p>
          <a:p>
            <a:pPr marL="0" indent="0">
              <a:buNone/>
            </a:pPr>
            <a:endParaRPr lang="es-GT" dirty="0"/>
          </a:p>
        </p:txBody>
      </p:sp>
      <p:sp>
        <p:nvSpPr>
          <p:cNvPr id="6" name="Rectángulo 5"/>
          <p:cNvSpPr/>
          <p:nvPr/>
        </p:nvSpPr>
        <p:spPr>
          <a:xfrm>
            <a:off x="1741794" y="268358"/>
            <a:ext cx="8708411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 smtClean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VENTAJAS DE APPS HIBRIDAS</a:t>
            </a:r>
            <a:endParaRPr lang="es-ES" sz="5400" b="1" cap="none" spc="50" dirty="0">
              <a:ln w="0"/>
              <a:solidFill>
                <a:schemeClr val="accent3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88468" y="3893185"/>
            <a:ext cx="9815059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 dirty="0" smtClean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DES</a:t>
            </a:r>
            <a:r>
              <a:rPr lang="es-ES" sz="5400" b="1" cap="none" spc="50" dirty="0" smtClean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VENTAJAS DE APPS HIBRIDAS</a:t>
            </a:r>
            <a:endParaRPr lang="es-ES" sz="5400" b="1" cap="none" spc="50" dirty="0">
              <a:ln w="0"/>
              <a:solidFill>
                <a:schemeClr val="accent3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38199" y="5174156"/>
            <a:ext cx="10165328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s-GT" b="1" i="0" dirty="0" smtClean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ocasiones no se puede acceder a las funcionalidades del hardware del dispositivo.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GT" b="1" i="0" dirty="0" smtClean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diseño de la aplicación será simulado para parecer una aplicación nativa.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GT" b="1" i="0" dirty="0" smtClean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Dependiendo de la complejidad de la app la velocidad y fluidez puede verse perjudicada.</a:t>
            </a:r>
            <a:endParaRPr lang="es-GT" b="1" i="0" dirty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989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0">
        <p15:prstTrans prst="wind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694213"/>
            <a:ext cx="10515600" cy="3967844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fontAlgn="base"/>
            <a:r>
              <a:rPr lang="es-GT" sz="19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Necesitemos llegar a la mayor cantidad de clientes posibles, sin importar la plataforma de su dispositivo (en especial las principales: Android, iOS y Windows Phone).</a:t>
            </a:r>
          </a:p>
          <a:p>
            <a:pPr fontAlgn="base"/>
            <a:r>
              <a:rPr lang="es-GT" sz="19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Tenemos un equipo de desarrolladores web o desarrolladores poco experimentados en las plataformas nativas (el desarrollo web en apps híbridas es mucho más sencillo de aprender y de hacer).</a:t>
            </a:r>
          </a:p>
          <a:p>
            <a:pPr fontAlgn="base"/>
            <a:r>
              <a:rPr lang="es-GT" sz="19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Necesitemos únicamente funcionalidad básica del dispositivo (cámara, micrófono, GPS y no mucho más allá de eso).</a:t>
            </a:r>
          </a:p>
          <a:p>
            <a:pPr fontAlgn="base"/>
            <a:r>
              <a:rPr lang="es-GT" sz="19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Deseemos un acceso simplificado a servicios web en la nube (comunicación a través de peticiones GET y POST).</a:t>
            </a:r>
          </a:p>
          <a:p>
            <a:pPr fontAlgn="base"/>
            <a:r>
              <a:rPr lang="es-GT" sz="19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aplicación sea ligera y no nos importe el </a:t>
            </a:r>
            <a:r>
              <a:rPr lang="es-GT" sz="1900" b="1" i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overhead</a:t>
            </a:r>
            <a:r>
              <a:rPr lang="es-GT" sz="19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propio del framework híbrido.</a:t>
            </a:r>
          </a:p>
          <a:p>
            <a:pPr fontAlgn="base"/>
            <a:r>
              <a:rPr lang="es-GT" sz="19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Generalmente se debería usar un App Híbrida cuando queremos hacer un deploy rápido, para la mayoría de las aplicaciones comerciales o informativas.</a:t>
            </a:r>
          </a:p>
          <a:p>
            <a:pPr marL="0" indent="0">
              <a:buNone/>
            </a:pPr>
            <a:endParaRPr lang="es-GT" dirty="0"/>
          </a:p>
        </p:txBody>
      </p:sp>
      <p:sp>
        <p:nvSpPr>
          <p:cNvPr id="5" name="Rectángulo 4"/>
          <p:cNvSpPr/>
          <p:nvPr/>
        </p:nvSpPr>
        <p:spPr>
          <a:xfrm>
            <a:off x="2519059" y="501721"/>
            <a:ext cx="7153881" cy="17543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>
                  <a:solidFill>
                    <a:schemeClr val="accent1"/>
                  </a:solidFill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LAS USAREMOS EN</a:t>
            </a:r>
          </a:p>
          <a:p>
            <a:pPr algn="ctr"/>
            <a:r>
              <a:rPr lang="es-ES" sz="5400" b="1" cap="none" spc="0" dirty="0" smtClean="0">
                <a:ln>
                  <a:solidFill>
                    <a:schemeClr val="accent1"/>
                  </a:solidFill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DIFERENTES OCASIONES</a:t>
            </a:r>
            <a:endParaRPr lang="es-ES" sz="5400" b="1" cap="none" spc="0" dirty="0">
              <a:ln>
                <a:solidFill>
                  <a:schemeClr val="accent1"/>
                </a:solidFill>
              </a:ln>
              <a:solidFill>
                <a:schemeClr val="accent3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90059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Click="0" advTm="10000">
        <p15:prstTrans prst="peelOff"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416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GT" sz="2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GT" sz="24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itio</a:t>
            </a:r>
            <a:r>
              <a:rPr lang="es-GT" sz="2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es un lugar que sirve para algo o un espacio ocupado (o que puede llegar a serlo). La noción de Web, por su parte, hace referencia a </a:t>
            </a:r>
            <a:r>
              <a:rPr lang="es-GT" sz="24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internet, </a:t>
            </a:r>
            <a:r>
              <a:rPr lang="es-GT" sz="2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red de redes que permite la interconexión de </a:t>
            </a:r>
            <a:r>
              <a:rPr lang="es-GT" sz="24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computadoras mediante </a:t>
            </a:r>
            <a:r>
              <a:rPr lang="es-GT" sz="2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conjunto de protocolos denominado TCP/IP</a:t>
            </a:r>
            <a:r>
              <a:rPr lang="es-GT" sz="24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s-GT" sz="2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GT" sz="24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lang="es-GT" sz="2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sitio web, por lo tanto, es un espacio virtual en Internet. Se trata de un conjunto de páginas web que son accesibles desde un mismo dominio o subdominio de la World Wide </a:t>
            </a:r>
            <a:r>
              <a:rPr lang="es-GT" sz="24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(</a:t>
            </a:r>
            <a:r>
              <a:rPr lang="es-GT" sz="2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r>
              <a:rPr lang="es-GT" sz="24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 algn="ctr">
              <a:buNone/>
            </a:pPr>
            <a:endParaRPr lang="es-GT" sz="2400" dirty="0" smtClean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s-GT" sz="2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mayor parte de los sitios web ofrecen sus contenidos de manera gratuita. Otros, en cambio, cobran una suscripción y exigen una contraseña para su acceso. Ese es el caso de muchos sitios pornográficos, de información bursátil o de juegos online, entre otros servicios.</a:t>
            </a:r>
            <a:endParaRPr lang="es-GT" sz="20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298877" y="496843"/>
            <a:ext cx="3594254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50" dirty="0" smtClean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SITIOS WEB</a:t>
            </a:r>
            <a:endParaRPr lang="es-ES" sz="5400" b="1" cap="none" spc="50" dirty="0">
              <a:ln w="0"/>
              <a:solidFill>
                <a:schemeClr val="accent3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7893708"/>
      </p:ext>
    </p:extLst>
  </p:cSld>
  <p:clrMapOvr>
    <a:masterClrMapping/>
  </p:clrMapOvr>
  <p:transition spd="slow" advClick="0" advTm="10000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126" y="3171689"/>
            <a:ext cx="4032327" cy="2233069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767" y="3171689"/>
            <a:ext cx="3177904" cy="2427154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9" name="Rectángulo 8"/>
          <p:cNvSpPr/>
          <p:nvPr/>
        </p:nvSpPr>
        <p:spPr>
          <a:xfrm>
            <a:off x="2719966" y="790757"/>
            <a:ext cx="7143672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cap="none" spc="50" dirty="0" smtClean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ANEXOS SITIOS WEB</a:t>
            </a:r>
            <a:endParaRPr lang="es-ES" sz="7200" b="1" cap="none" spc="50" dirty="0">
              <a:ln w="0"/>
              <a:solidFill>
                <a:schemeClr val="accent3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295345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10000">
        <p15:prstTrans prst="drape"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7673" y="2514599"/>
            <a:ext cx="10515600" cy="2971801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GT" sz="24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conclusión, podemos decir que las aplicaciones hibridas y los sitios web tienen cierta relevancia y tienen diferentes aspectos en común. Tomando en cuenta que no todas las apps o los sitios web son gratuitos para el publico en general.</a:t>
            </a:r>
          </a:p>
          <a:p>
            <a:pPr marL="0" indent="0" algn="ctr">
              <a:buNone/>
            </a:pPr>
            <a:r>
              <a:rPr lang="es-GT" sz="24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 estructura siempre estará en dependencia de una serie de algoritmos en diferentes desarrolladores de programación y diferentes lenguajes los cuales al usarlos de la manera correcta se podrá hacer factible la creación y el uso de dicha aplicación o sitio web.</a:t>
            </a:r>
            <a:endParaRPr lang="es-GT" sz="2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703637" y="625296"/>
            <a:ext cx="7143672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spc="50" dirty="0" smtClean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CONCLUSIÓN</a:t>
            </a:r>
            <a:endParaRPr lang="es-ES" sz="7200" b="1" cap="none" spc="50" dirty="0">
              <a:ln w="0"/>
              <a:solidFill>
                <a:schemeClr val="accent3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820435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Click="0" advTm="10000">
        <p15:prstTrans prst="curtains"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416</Words>
  <Application>Microsoft Office PowerPoint</Application>
  <PresentationFormat>Panorámica</PresentationFormat>
  <Paragraphs>34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Adobe Arabic</vt:lpstr>
      <vt:lpstr>Adobe Garamond Pro Bold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Liceo Compu-Market</dc:creator>
  <cp:lastModifiedBy>Liceo Compu-Market</cp:lastModifiedBy>
  <cp:revision>8</cp:revision>
  <dcterms:created xsi:type="dcterms:W3CDTF">2019-05-30T13:51:18Z</dcterms:created>
  <dcterms:modified xsi:type="dcterms:W3CDTF">2019-05-30T15:04:09Z</dcterms:modified>
</cp:coreProperties>
</file>