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10C4A-C087-1AA8-C6EB-23A49D6FC5D0}" v="299" dt="2025-03-26T12:30:53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1D318B7-9429-ABD9-D5C1-BBE8A8CD8D75}"/>
              </a:ext>
            </a:extLst>
          </p:cNvPr>
          <p:cNvSpPr/>
          <p:nvPr/>
        </p:nvSpPr>
        <p:spPr>
          <a:xfrm>
            <a:off x="707182" y="736453"/>
            <a:ext cx="5078137" cy="98286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Homens </a:t>
            </a:r>
            <a:r>
              <a:rPr lang="pt-BR" sz="3200" dirty="0" err="1"/>
              <a:t>vs</a:t>
            </a:r>
            <a:r>
              <a:rPr lang="pt-BR" sz="3200" dirty="0"/>
              <a:t> Animais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9192F90-9BB3-9BB6-335C-E113FCEC921F}"/>
              </a:ext>
            </a:extLst>
          </p:cNvPr>
          <p:cNvSpPr/>
          <p:nvPr/>
        </p:nvSpPr>
        <p:spPr>
          <a:xfrm>
            <a:off x="703510" y="2128251"/>
            <a:ext cx="5078137" cy="98286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/>
              <a:t>História do macaco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8A87414-D6AE-AA36-12FE-B609D809D15E}"/>
              </a:ext>
            </a:extLst>
          </p:cNvPr>
          <p:cNvSpPr/>
          <p:nvPr/>
        </p:nvSpPr>
        <p:spPr>
          <a:xfrm>
            <a:off x="709018" y="3529229"/>
            <a:ext cx="5078137" cy="98286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Comunicação diferencia Humanos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1CA232E-3549-CAB5-7456-60CDE5A9E3DD}"/>
              </a:ext>
            </a:extLst>
          </p:cNvPr>
          <p:cNvSpPr/>
          <p:nvPr/>
        </p:nvSpPr>
        <p:spPr>
          <a:xfrm>
            <a:off x="705346" y="4921027"/>
            <a:ext cx="5078137" cy="98286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Conhecer o Interlocutor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A5C51A-4EC3-9657-4C2B-8A1F4740C2BD}"/>
              </a:ext>
            </a:extLst>
          </p:cNvPr>
          <p:cNvSpPr/>
          <p:nvPr/>
        </p:nvSpPr>
        <p:spPr>
          <a:xfrm>
            <a:off x="6397394" y="734617"/>
            <a:ext cx="5078137" cy="982869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Se conhecer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C6A20-C0D6-9F31-9A45-5F0FD22A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ED6872B-A7E5-D247-2824-F8960076329C}"/>
              </a:ext>
            </a:extLst>
          </p:cNvPr>
          <p:cNvSpPr/>
          <p:nvPr/>
        </p:nvSpPr>
        <p:spPr>
          <a:xfrm>
            <a:off x="393201" y="495918"/>
            <a:ext cx="3168547" cy="560556"/>
          </a:xfrm>
          <a:prstGeom prst="round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3200" dirty="0"/>
              <a:t>Se conhecer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070E4FC8-956D-DA4B-2B14-40F12669CEB6}"/>
              </a:ext>
            </a:extLst>
          </p:cNvPr>
          <p:cNvCxnSpPr/>
          <p:nvPr/>
        </p:nvCxnSpPr>
        <p:spPr>
          <a:xfrm flipH="1">
            <a:off x="5636167" y="1242858"/>
            <a:ext cx="15433" cy="49406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7A09E5B-522F-5A8E-FA4B-2F4CDA549212}"/>
              </a:ext>
            </a:extLst>
          </p:cNvPr>
          <p:cNvCxnSpPr>
            <a:cxnSpLocks/>
          </p:cNvCxnSpPr>
          <p:nvPr/>
        </p:nvCxnSpPr>
        <p:spPr>
          <a:xfrm flipH="1">
            <a:off x="2303563" y="3602302"/>
            <a:ext cx="6634733" cy="14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9B1BD73-5D26-7D3C-8614-9463CEEBFEAD}"/>
              </a:ext>
            </a:extLst>
          </p:cNvPr>
          <p:cNvSpPr/>
          <p:nvPr/>
        </p:nvSpPr>
        <p:spPr>
          <a:xfrm>
            <a:off x="5753652" y="1391477"/>
            <a:ext cx="3390347" cy="2009913"/>
          </a:xfrm>
          <a:prstGeom prst="roundRect">
            <a:avLst/>
          </a:prstGeom>
          <a:solidFill>
            <a:srgbClr val="FF00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195FE1-6B3B-F8CC-A41B-C2B4EECA8A79}"/>
              </a:ext>
            </a:extLst>
          </p:cNvPr>
          <p:cNvSpPr/>
          <p:nvPr/>
        </p:nvSpPr>
        <p:spPr>
          <a:xfrm>
            <a:off x="5753652" y="3824369"/>
            <a:ext cx="3390347" cy="2009913"/>
          </a:xfrm>
          <a:prstGeom prst="roundRect">
            <a:avLst/>
          </a:prstGeom>
          <a:solidFill>
            <a:srgbClr val="FFFF0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06F6DAF-DC4F-33CA-6B4B-5040C30C9FE4}"/>
              </a:ext>
            </a:extLst>
          </p:cNvPr>
          <p:cNvSpPr/>
          <p:nvPr/>
        </p:nvSpPr>
        <p:spPr>
          <a:xfrm>
            <a:off x="2108904" y="3824368"/>
            <a:ext cx="3390347" cy="2009913"/>
          </a:xfrm>
          <a:prstGeom prst="roundRect">
            <a:avLst/>
          </a:prstGeom>
          <a:solidFill>
            <a:srgbClr val="00B050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CC180AB-E7B6-C495-FFD4-F26A45765142}"/>
              </a:ext>
            </a:extLst>
          </p:cNvPr>
          <p:cNvSpPr/>
          <p:nvPr/>
        </p:nvSpPr>
        <p:spPr>
          <a:xfrm>
            <a:off x="2108905" y="1391477"/>
            <a:ext cx="3390347" cy="200991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E91A261-4036-DDD9-75F6-9F2FC3BBED86}"/>
              </a:ext>
            </a:extLst>
          </p:cNvPr>
          <p:cNvSpPr/>
          <p:nvPr/>
        </p:nvSpPr>
        <p:spPr>
          <a:xfrm>
            <a:off x="6092940" y="1713468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Liderança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205E54DE-4D4B-1016-06C2-6C6870F8700F}"/>
              </a:ext>
            </a:extLst>
          </p:cNvPr>
          <p:cNvSpPr/>
          <p:nvPr/>
        </p:nvSpPr>
        <p:spPr>
          <a:xfrm>
            <a:off x="6089268" y="3995796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Comunicação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F46058E-3D2A-913F-8E1C-6C2A904F2D75}"/>
              </a:ext>
            </a:extLst>
          </p:cNvPr>
          <p:cNvSpPr/>
          <p:nvPr/>
        </p:nvSpPr>
        <p:spPr>
          <a:xfrm>
            <a:off x="2503277" y="4008649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Compreensão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69A38FAF-61F3-3FB6-D268-6867F3EC4774}"/>
              </a:ext>
            </a:extLst>
          </p:cNvPr>
          <p:cNvSpPr/>
          <p:nvPr/>
        </p:nvSpPr>
        <p:spPr>
          <a:xfrm>
            <a:off x="2503277" y="1713468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Planejamento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C7C2083-4C44-9CA7-55BC-F435D1E2FE1C}"/>
              </a:ext>
            </a:extLst>
          </p:cNvPr>
          <p:cNvSpPr/>
          <p:nvPr/>
        </p:nvSpPr>
        <p:spPr>
          <a:xfrm>
            <a:off x="6089268" y="2581964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Brutalidade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4C91FAA-F74E-0C27-3E9B-E019BAA1F737}"/>
              </a:ext>
            </a:extLst>
          </p:cNvPr>
          <p:cNvSpPr/>
          <p:nvPr/>
        </p:nvSpPr>
        <p:spPr>
          <a:xfrm>
            <a:off x="6092940" y="4926721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Péssimo Ouvinte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F3C0B4E-E4AA-6DED-A444-9FB064E99DE4}"/>
              </a:ext>
            </a:extLst>
          </p:cNvPr>
          <p:cNvSpPr/>
          <p:nvPr/>
        </p:nvSpPr>
        <p:spPr>
          <a:xfrm>
            <a:off x="2499605" y="4923049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Passividade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D90B0AC-3662-754A-ACA5-E2EBD53E92C7}"/>
              </a:ext>
            </a:extLst>
          </p:cNvPr>
          <p:cNvSpPr/>
          <p:nvPr/>
        </p:nvSpPr>
        <p:spPr>
          <a:xfrm>
            <a:off x="2495933" y="2578292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Introversão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FF3C0B4E-E4AA-6DED-A444-9FB064E99DE4}"/>
              </a:ext>
            </a:extLst>
          </p:cNvPr>
          <p:cNvSpPr/>
          <p:nvPr/>
        </p:nvSpPr>
        <p:spPr>
          <a:xfrm>
            <a:off x="2499605" y="4923049"/>
            <a:ext cx="2606260" cy="3975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>
                <a:solidFill>
                  <a:schemeClr val="tx1"/>
                </a:solidFill>
              </a:rPr>
              <a:t>Passividade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F886096-E73A-EA8F-4E00-F5DEE23B2EF3}"/>
              </a:ext>
            </a:extLst>
          </p:cNvPr>
          <p:cNvSpPr/>
          <p:nvPr/>
        </p:nvSpPr>
        <p:spPr>
          <a:xfrm>
            <a:off x="10020453" y="3400885"/>
            <a:ext cx="1504574" cy="415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Falar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AE214BED-B996-C075-80F4-B9509B4DD6C1}"/>
              </a:ext>
            </a:extLst>
          </p:cNvPr>
          <p:cNvSpPr/>
          <p:nvPr/>
        </p:nvSpPr>
        <p:spPr>
          <a:xfrm>
            <a:off x="468829" y="3397213"/>
            <a:ext cx="1504574" cy="415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Ouvir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813DB1E-CCED-B5A3-BD93-F5182BEE95FE}"/>
              </a:ext>
            </a:extLst>
          </p:cNvPr>
          <p:cNvSpPr/>
          <p:nvPr/>
        </p:nvSpPr>
        <p:spPr>
          <a:xfrm>
            <a:off x="4890265" y="6285469"/>
            <a:ext cx="1504574" cy="415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Pessoas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B52DBCD-F4E4-E58B-4DF3-D10841DA9733}"/>
              </a:ext>
            </a:extLst>
          </p:cNvPr>
          <p:cNvSpPr/>
          <p:nvPr/>
        </p:nvSpPr>
        <p:spPr>
          <a:xfrm>
            <a:off x="4950858" y="635652"/>
            <a:ext cx="1504574" cy="4159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9714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4" grpId="0" animBg="1"/>
      <p:bldP spid="36" grpId="0" animBg="1"/>
      <p:bldP spid="38" grpId="0" animBg="1"/>
      <p:bldP spid="40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</cp:revision>
  <dcterms:created xsi:type="dcterms:W3CDTF">2025-03-26T12:05:43Z</dcterms:created>
  <dcterms:modified xsi:type="dcterms:W3CDTF">2025-03-26T14:09:56Z</dcterms:modified>
</cp:coreProperties>
</file>